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9" r:id="rId4"/>
  </p:sldMasterIdLst>
  <p:notesMasterIdLst>
    <p:notesMasterId r:id="rId5"/>
  </p:notesMasterIdLst>
  <p:sldIdLst>
    <p:sldId id="256" r:id="rId6"/>
  </p:sldIdLst>
  <p:sldSz cy="21945600" cx="32918400"/>
  <p:notesSz cy="32461200" cx="214884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3.xml" Type="http://schemas.openxmlformats.org/officeDocument/2006/relationships/theme" Id="rId1"/><Relationship Target="slideMasters/slideMaster1.xml" Type="http://schemas.openxmlformats.org/officeDocument/2006/relationships/slideMaster" Id="rId4"/><Relationship Target="tableStyles.xml" Type="http://schemas.openxmlformats.org/officeDocument/2006/relationships/tableStyles" Id="rId3"/><Relationship Target="slides/slide1.xml" Type="http://schemas.openxmlformats.org/officeDocument/2006/relationships/slide" Id="rId6"/><Relationship Target="notesMasters/notesMaster1.xml" Type="http://schemas.openxmlformats.org/officeDocument/2006/relationships/notesMaster" Id="rId5"/></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5" x="0"/>
            <a:ext cy="1606327" cx="9263729"/>
          </a:xfrm>
          <a:prstGeom prst="rect">
            <a:avLst/>
          </a:prstGeom>
          <a:noFill/>
          <a:ln>
            <a:noFill/>
          </a:ln>
        </p:spPr>
        <p:txBody>
          <a:bodyPr bIns="91425" rIns="91425" lIns="91425" tIns="91425" anchor="t" anchorCtr="0"/>
          <a:lstStyle>
            <a:lvl1pPr algn="l"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 name="Shape 3"/>
          <p:cNvSpPr txBox="1"/>
          <p:nvPr>
            <p:ph idx="10" type="dt"/>
          </p:nvPr>
        </p:nvSpPr>
        <p:spPr>
          <a:xfrm>
            <a:off y="5" x="12189117"/>
            <a:ext cy="1606327" cx="9263729"/>
          </a:xfrm>
          <a:prstGeom prst="rect">
            <a:avLst/>
          </a:prstGeom>
          <a:noFill/>
          <a:ln>
            <a:noFill/>
          </a:ln>
        </p:spPr>
        <p:txBody>
          <a:bodyPr bIns="91425" rIns="91425" lIns="91425" tIns="91425" anchor="t" anchorCtr="0"/>
          <a:lstStyle>
            <a:lvl1pPr algn="r"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p:nvPr>
            <p:ph idx="3" type="sldImg"/>
          </p:nvPr>
        </p:nvSpPr>
        <p:spPr>
          <a:xfrm>
            <a:off y="2409825" x="1493837"/>
            <a:ext cy="12312649" cx="1846897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5" name="Shape 5"/>
          <p:cNvSpPr txBox="1"/>
          <p:nvPr>
            <p:ph idx="1" type="body"/>
          </p:nvPr>
        </p:nvSpPr>
        <p:spPr>
          <a:xfrm>
            <a:off y="15527831" x="2925390"/>
            <a:ext cy="14456946" cx="1560206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y="30787946" x="0"/>
            <a:ext cy="1606327" cx="9263729"/>
          </a:xfrm>
          <a:prstGeom prst="rect">
            <a:avLst/>
          </a:prstGeom>
          <a:noFill/>
          <a:ln>
            <a:noFill/>
          </a:ln>
        </p:spPr>
        <p:txBody>
          <a:bodyPr bIns="91425" rIns="91425" lIns="91425" tIns="91425" anchor="b" anchorCtr="0"/>
          <a:lstStyle>
            <a:lvl1pPr algn="l"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2" type="sldNum"/>
          </p:nvPr>
        </p:nvSpPr>
        <p:spPr>
          <a:xfrm>
            <a:off y="30787946" x="12189117"/>
            <a:ext cy="1606327" cx="9263729"/>
          </a:xfrm>
          <a:prstGeom prst="rect">
            <a:avLst/>
          </a:prstGeom>
          <a:noFill/>
          <a:ln>
            <a:noFill/>
          </a:ln>
        </p:spPr>
        <p:txBody>
          <a:bodyPr bIns="91425" rIns="91425" lIns="91425" tIns="91425" anchor="b" anchorCtr="0"/>
          <a:lstStyle>
            <a:lvl1pPr algn="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2409825" x="1493837"/>
            <a:ext cy="12312649" cx="18468974"/>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117" name="Shape 117"/>
          <p:cNvSpPr txBox="1"/>
          <p:nvPr>
            <p:ph idx="1" type="body"/>
          </p:nvPr>
        </p:nvSpPr>
        <p:spPr>
          <a:xfrm>
            <a:off y="15527831" x="2925390"/>
            <a:ext cy="14456946" cx="15602069"/>
          </a:xfrm>
          <a:prstGeom prst="rect">
            <a:avLst/>
          </a:prstGeom>
          <a:noFill/>
          <a:ln>
            <a:noFill/>
          </a:ln>
        </p:spPr>
        <p:txBody>
          <a:bodyPr bIns="154525" rIns="309025" lIns="309025" tIns="154525" anchor="t" anchorCtr="0">
            <a:noAutofit/>
          </a:bodyPr>
          <a:lstStyle/>
          <a:p>
            <a:pPr>
              <a:spcBef>
                <a:spcPts val="0"/>
              </a:spcBef>
              <a:buNone/>
            </a:pPr>
            <a:r>
              <a:t/>
            </a:r>
            <a:endParaRPr strike="noStrike" u="none" b="0" cap="none" baseline="0" sz="1800" i="0"/>
          </a:p>
        </p:txBody>
      </p:sp>
      <p:sp>
        <p:nvSpPr>
          <p:cNvPr id="118" name="Shape 118"/>
          <p:cNvSpPr txBox="1"/>
          <p:nvPr>
            <p:ph idx="12" type="sldNum"/>
          </p:nvPr>
        </p:nvSpPr>
        <p:spPr>
          <a:xfrm>
            <a:off y="30787946" x="12189117"/>
            <a:ext cy="1606327" cx="9263729"/>
          </a:xfrm>
          <a:prstGeom prst="rect">
            <a:avLst/>
          </a:prstGeom>
          <a:noFill/>
          <a:ln>
            <a:noFill/>
          </a:ln>
        </p:spPr>
        <p:txBody>
          <a:bodyPr bIns="154525" rIns="309025" lIns="309025" tIns="154525" anchor="b" anchorCtr="0">
            <a:noAutofit/>
          </a:bodyPr>
          <a:lstStyle/>
          <a:p>
            <a:pPr algn="r" rtl="0" lvl="0" marR="0" indent="0" mar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y="0" x="0"/>
          <a:ext cy="0" cx="0"/>
          <a:chOff y="0" x="0"/>
          <a:chExt cy="0" cx="0"/>
        </a:xfrm>
      </p:grpSpPr>
      <p:sp>
        <p:nvSpPr>
          <p:cNvPr id="18" name="Shape 18"/>
          <p:cNvSpPr txBox="1"/>
          <p:nvPr>
            <p:ph type="ctrTitle"/>
          </p:nvPr>
        </p:nvSpPr>
        <p:spPr>
          <a:xfrm>
            <a:off y="6817782" x="2469357"/>
            <a:ext cy="4703233" cx="27979688"/>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9043" marL="326544">
              <a:spcBef>
                <a:spcPts val="0"/>
              </a:spcBef>
              <a:spcAft>
                <a:spcPts val="0"/>
              </a:spcAft>
              <a:defRPr/>
            </a:lvl6pPr>
            <a:lvl7pPr algn="ctr" rtl="0" marR="0" indent="-5386" marL="653087">
              <a:spcBef>
                <a:spcPts val="0"/>
              </a:spcBef>
              <a:spcAft>
                <a:spcPts val="0"/>
              </a:spcAft>
              <a:defRPr/>
            </a:lvl7pPr>
            <a:lvl8pPr algn="ctr" rtl="0" marR="0" indent="-1730" marL="979631">
              <a:spcBef>
                <a:spcPts val="0"/>
              </a:spcBef>
              <a:spcAft>
                <a:spcPts val="0"/>
              </a:spcAft>
              <a:defRPr/>
            </a:lvl8pPr>
            <a:lvl9pPr algn="ctr" rtl="0" marR="0" indent="-10775" marL="1306175">
              <a:spcBef>
                <a:spcPts val="0"/>
              </a:spcBef>
              <a:spcAft>
                <a:spcPts val="0"/>
              </a:spcAft>
              <a:defRPr/>
            </a:lvl9pPr>
          </a:lstStyle>
          <a:p/>
        </p:txBody>
      </p:sp>
      <p:sp>
        <p:nvSpPr>
          <p:cNvPr id="19" name="Shape 19"/>
          <p:cNvSpPr txBox="1"/>
          <p:nvPr>
            <p:ph idx="1" type="subTitle"/>
          </p:nvPr>
        </p:nvSpPr>
        <p:spPr>
          <a:xfrm>
            <a:off y="12435417" x="4937521"/>
            <a:ext cy="5609166" cx="23043356"/>
          </a:xfrm>
          <a:prstGeom prst="rect">
            <a:avLst/>
          </a:prstGeom>
          <a:noFill/>
          <a:ln>
            <a:noFill/>
          </a:ln>
        </p:spPr>
        <p:txBody>
          <a:bodyPr bIns="91425" rIns="91425" lIns="91425" tIns="91425" anchor="t" anchorCtr="0"/>
          <a:lstStyle>
            <a:lvl1pPr algn="ctr" rtl="0" marR="0" indent="0" marL="0">
              <a:spcBef>
                <a:spcPts val="1540"/>
              </a:spcBef>
              <a:spcAft>
                <a:spcPts val="0"/>
              </a:spcAft>
              <a:buClr>
                <a:schemeClr val="dk1"/>
              </a:buClr>
              <a:buFont typeface="Times New Roman"/>
              <a:buNone/>
              <a:defRPr/>
            </a:lvl1pPr>
            <a:lvl2pPr algn="ctr" rtl="0" marR="0" indent="-9043" marL="326544">
              <a:spcBef>
                <a:spcPts val="1360"/>
              </a:spcBef>
              <a:spcAft>
                <a:spcPts val="0"/>
              </a:spcAft>
              <a:buClr>
                <a:schemeClr val="dk1"/>
              </a:buClr>
              <a:buFont typeface="Times New Roman"/>
              <a:buNone/>
              <a:defRPr/>
            </a:lvl2pPr>
            <a:lvl3pPr algn="ctr" rtl="0" marR="0" indent="-5386" marL="653087">
              <a:spcBef>
                <a:spcPts val="1160"/>
              </a:spcBef>
              <a:spcAft>
                <a:spcPts val="0"/>
              </a:spcAft>
              <a:buClr>
                <a:schemeClr val="dk1"/>
              </a:buClr>
              <a:buFont typeface="Times New Roman"/>
              <a:buNone/>
              <a:defRPr/>
            </a:lvl3pPr>
            <a:lvl4pPr algn="ctr" rtl="0" marR="0" indent="-1730" marL="979631">
              <a:spcBef>
                <a:spcPts val="940"/>
              </a:spcBef>
              <a:spcAft>
                <a:spcPts val="0"/>
              </a:spcAft>
              <a:buClr>
                <a:schemeClr val="dk1"/>
              </a:buClr>
              <a:buFont typeface="Times New Roman"/>
              <a:buNone/>
              <a:defRPr/>
            </a:lvl4pPr>
            <a:lvl5pPr algn="ctr" rtl="0" marR="0" indent="-10775" marL="1306175">
              <a:spcBef>
                <a:spcPts val="940"/>
              </a:spcBef>
              <a:spcAft>
                <a:spcPts val="0"/>
              </a:spcAft>
              <a:buClr>
                <a:schemeClr val="dk1"/>
              </a:buClr>
              <a:buFont typeface="Times New Roman"/>
              <a:buNone/>
              <a:defRPr/>
            </a:lvl5pPr>
            <a:lvl6pPr algn="ctr" rtl="0" marR="0" indent="-7118" marL="1632719">
              <a:spcBef>
                <a:spcPts val="940"/>
              </a:spcBef>
              <a:spcAft>
                <a:spcPts val="0"/>
              </a:spcAft>
              <a:buClr>
                <a:schemeClr val="dk1"/>
              </a:buClr>
              <a:buFont typeface="Times New Roman"/>
              <a:buNone/>
              <a:defRPr/>
            </a:lvl6pPr>
            <a:lvl7pPr algn="ctr" rtl="0" marR="0" indent="-3461" marL="1959262">
              <a:spcBef>
                <a:spcPts val="940"/>
              </a:spcBef>
              <a:spcAft>
                <a:spcPts val="0"/>
              </a:spcAft>
              <a:buClr>
                <a:schemeClr val="dk1"/>
              </a:buClr>
              <a:buFont typeface="Times New Roman"/>
              <a:buNone/>
              <a:defRPr/>
            </a:lvl7pPr>
            <a:lvl8pPr algn="ctr" rtl="0" marR="0" indent="-12506" marL="2285806">
              <a:spcBef>
                <a:spcPts val="940"/>
              </a:spcBef>
              <a:spcAft>
                <a:spcPts val="0"/>
              </a:spcAft>
              <a:buClr>
                <a:schemeClr val="dk1"/>
              </a:buClr>
              <a:buFont typeface="Times New Roman"/>
              <a:buNone/>
              <a:defRPr/>
            </a:lvl8pPr>
            <a:lvl9pPr algn="ctr" rtl="0" marR="0" indent="-8849" marL="2612349">
              <a:spcBef>
                <a:spcPts val="940"/>
              </a:spcBef>
              <a:spcAft>
                <a:spcPts val="0"/>
              </a:spcAft>
              <a:buClr>
                <a:schemeClr val="dk1"/>
              </a:buClr>
              <a:buFont typeface="Times New Roman"/>
              <a:buNone/>
              <a:defRPr/>
            </a:lvl9pPr>
          </a:lstStyle>
          <a:p/>
        </p:txBody>
      </p:sp>
      <p:sp>
        <p:nvSpPr>
          <p:cNvPr id="20" name="Shape 20"/>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21" name="Shape 21"/>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22" name="Shape 22"/>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4" name="Shape 74"/>
        <p:cNvGrpSpPr/>
        <p:nvPr/>
      </p:nvGrpSpPr>
      <p:grpSpPr>
        <a:xfrm>
          <a:off y="0" x="0"/>
          <a:ext cy="0" cx="0"/>
          <a:chOff y="0" x="0"/>
          <a:chExt cy="0" cx="0"/>
        </a:xfrm>
      </p:grpSpPr>
      <p:sp>
        <p:nvSpPr>
          <p:cNvPr id="75" name="Shape 75"/>
          <p:cNvSpPr txBox="1"/>
          <p:nvPr>
            <p:ph type="title"/>
          </p:nvPr>
        </p:nvSpPr>
        <p:spPr>
          <a:xfrm>
            <a:off y="1949450" x="2468166"/>
            <a:ext cy="3659716" cx="2798206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326544">
              <a:spcBef>
                <a:spcPts val="0"/>
              </a:spcBef>
              <a:spcAft>
                <a:spcPts val="0"/>
              </a:spcAft>
              <a:defRPr/>
            </a:lvl6pPr>
            <a:lvl7pPr algn="ctr" rtl="0" marL="653087">
              <a:spcBef>
                <a:spcPts val="0"/>
              </a:spcBef>
              <a:spcAft>
                <a:spcPts val="0"/>
              </a:spcAft>
              <a:defRPr/>
            </a:lvl7pPr>
            <a:lvl8pPr algn="ctr" rtl="0" marL="979631">
              <a:spcBef>
                <a:spcPts val="0"/>
              </a:spcBef>
              <a:spcAft>
                <a:spcPts val="0"/>
              </a:spcAft>
              <a:defRPr/>
            </a:lvl8pPr>
            <a:lvl9pPr algn="ctr" rtl="0" marL="1306175">
              <a:spcBef>
                <a:spcPts val="0"/>
              </a:spcBef>
              <a:spcAft>
                <a:spcPts val="0"/>
              </a:spcAft>
              <a:defRPr/>
            </a:lvl9pPr>
          </a:lstStyle>
          <a:p/>
        </p:txBody>
      </p:sp>
      <p:sp>
        <p:nvSpPr>
          <p:cNvPr id="76" name="Shape 76"/>
          <p:cNvSpPr txBox="1"/>
          <p:nvPr>
            <p:ph idx="1" type="body"/>
          </p:nvPr>
        </p:nvSpPr>
        <p:spPr>
          <a:xfrm rot="5400000">
            <a:off y="-1066138" x="9876895"/>
            <a:ext cy="27982069" cx="13164608"/>
          </a:xfrm>
          <a:prstGeom prst="rect">
            <a:avLst/>
          </a:prstGeom>
          <a:noFill/>
          <a:ln>
            <a:noFill/>
          </a:ln>
        </p:spPr>
        <p:txBody>
          <a:bodyPr bIns="91425" rIns="91425" lIns="91425" tIns="91425" anchor="t" anchorCtr="0"/>
          <a:lstStyle>
            <a:lvl1pPr algn="l" rtl="0" indent="-333079" marL="822029">
              <a:spcBef>
                <a:spcPts val="1540"/>
              </a:spcBef>
              <a:spcAft>
                <a:spcPts val="0"/>
              </a:spcAft>
              <a:buClr>
                <a:schemeClr val="dk1"/>
              </a:buClr>
              <a:buFont typeface="Times New Roman"/>
              <a:buChar char="•"/>
              <a:defRPr/>
            </a:lvl1pPr>
            <a:lvl2pPr algn="l" rtl="0" indent="-259519" marL="1783519">
              <a:spcBef>
                <a:spcPts val="1360"/>
              </a:spcBef>
              <a:spcAft>
                <a:spcPts val="0"/>
              </a:spcAft>
              <a:buClr>
                <a:schemeClr val="dk1"/>
              </a:buClr>
              <a:buFont typeface="Times New Roman"/>
              <a:buChar char="–"/>
              <a:defRPr/>
            </a:lvl2pPr>
            <a:lvl3pPr algn="l" rtl="0" indent="-192308" marL="2745008">
              <a:spcBef>
                <a:spcPts val="1160"/>
              </a:spcBef>
              <a:spcAft>
                <a:spcPts val="0"/>
              </a:spcAft>
              <a:buClr>
                <a:schemeClr val="dk1"/>
              </a:buClr>
              <a:buFont typeface="Times New Roman"/>
              <a:buChar char="•"/>
              <a:defRPr/>
            </a:lvl3pPr>
            <a:lvl4pPr algn="l" rtl="0" indent="-258209" marL="3845959">
              <a:spcBef>
                <a:spcPts val="940"/>
              </a:spcBef>
              <a:spcAft>
                <a:spcPts val="0"/>
              </a:spcAft>
              <a:buClr>
                <a:schemeClr val="dk1"/>
              </a:buClr>
              <a:buFont typeface="Times New Roman"/>
              <a:buChar char="–"/>
              <a:defRPr/>
            </a:lvl4pPr>
            <a:lvl5pPr algn="l" rtl="0" indent="-250857" marL="4943508">
              <a:spcBef>
                <a:spcPts val="940"/>
              </a:spcBef>
              <a:spcAft>
                <a:spcPts val="0"/>
              </a:spcAft>
              <a:buClr>
                <a:schemeClr val="dk1"/>
              </a:buClr>
              <a:buFont typeface="Times New Roman"/>
              <a:buChar char="»"/>
              <a:defRPr/>
            </a:lvl5pPr>
            <a:lvl6pPr algn="l" rtl="0" indent="-259901" marL="5270052">
              <a:spcBef>
                <a:spcPts val="940"/>
              </a:spcBef>
              <a:spcAft>
                <a:spcPts val="0"/>
              </a:spcAft>
              <a:buClr>
                <a:schemeClr val="dk1"/>
              </a:buClr>
              <a:buFont typeface="Times New Roman"/>
              <a:buChar char="»"/>
              <a:defRPr/>
            </a:lvl6pPr>
            <a:lvl7pPr algn="l" rtl="0" indent="-256245" marL="5596596">
              <a:spcBef>
                <a:spcPts val="940"/>
              </a:spcBef>
              <a:spcAft>
                <a:spcPts val="0"/>
              </a:spcAft>
              <a:buClr>
                <a:schemeClr val="dk1"/>
              </a:buClr>
              <a:buFont typeface="Times New Roman"/>
              <a:buChar char="»"/>
              <a:defRPr/>
            </a:lvl7pPr>
            <a:lvl8pPr algn="l" rtl="0" indent="-252588" marL="5923139">
              <a:spcBef>
                <a:spcPts val="940"/>
              </a:spcBef>
              <a:spcAft>
                <a:spcPts val="0"/>
              </a:spcAft>
              <a:buClr>
                <a:schemeClr val="dk1"/>
              </a:buClr>
              <a:buFont typeface="Times New Roman"/>
              <a:buChar char="»"/>
              <a:defRPr/>
            </a:lvl8pPr>
            <a:lvl9pPr algn="l" rtl="0" indent="-261632" marL="6249683">
              <a:spcBef>
                <a:spcPts val="940"/>
              </a:spcBef>
              <a:spcAft>
                <a:spcPts val="0"/>
              </a:spcAft>
              <a:buClr>
                <a:schemeClr val="dk1"/>
              </a:buClr>
              <a:buFont typeface="Times New Roman"/>
              <a:buChar char="»"/>
              <a:defRPr/>
            </a:lvl9pPr>
          </a:lstStyle>
          <a:p/>
        </p:txBody>
      </p:sp>
      <p:sp>
        <p:nvSpPr>
          <p:cNvPr id="77" name="Shape 77"/>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78" name="Shape 78"/>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79" name="Shape 79"/>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0" name="Shape 80"/>
        <p:cNvGrpSpPr/>
        <p:nvPr/>
      </p:nvGrpSpPr>
      <p:grpSpPr>
        <a:xfrm>
          <a:off y="0" x="0"/>
          <a:ext cy="0" cx="0"/>
          <a:chOff y="0" x="0"/>
          <a:chExt cy="0" cx="0"/>
        </a:xfrm>
      </p:grpSpPr>
      <p:sp>
        <p:nvSpPr>
          <p:cNvPr id="81" name="Shape 81"/>
          <p:cNvSpPr txBox="1"/>
          <p:nvPr>
            <p:ph type="title"/>
          </p:nvPr>
        </p:nvSpPr>
        <p:spPr>
          <a:xfrm rot="5400000">
            <a:off y="7230864" x="18173898"/>
            <a:ext cy="6994922" cx="1755775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326544">
              <a:spcBef>
                <a:spcPts val="0"/>
              </a:spcBef>
              <a:spcAft>
                <a:spcPts val="0"/>
              </a:spcAft>
              <a:defRPr/>
            </a:lvl6pPr>
            <a:lvl7pPr algn="ctr" rtl="0" marL="653087">
              <a:spcBef>
                <a:spcPts val="0"/>
              </a:spcBef>
              <a:spcAft>
                <a:spcPts val="0"/>
              </a:spcAft>
              <a:defRPr/>
            </a:lvl7pPr>
            <a:lvl8pPr algn="ctr" rtl="0" marL="979631">
              <a:spcBef>
                <a:spcPts val="0"/>
              </a:spcBef>
              <a:spcAft>
                <a:spcPts val="0"/>
              </a:spcAft>
              <a:defRPr/>
            </a:lvl8pPr>
            <a:lvl9pPr algn="ctr" rtl="0" marL="1306175">
              <a:spcBef>
                <a:spcPts val="0"/>
              </a:spcBef>
              <a:spcAft>
                <a:spcPts val="0"/>
              </a:spcAft>
              <a:defRPr/>
            </a:lvl9pPr>
          </a:lstStyle>
          <a:p/>
        </p:txBody>
      </p:sp>
      <p:sp>
        <p:nvSpPr>
          <p:cNvPr id="82" name="Shape 82"/>
          <p:cNvSpPr txBox="1"/>
          <p:nvPr>
            <p:ph idx="1" type="body"/>
          </p:nvPr>
        </p:nvSpPr>
        <p:spPr>
          <a:xfrm rot="5400000">
            <a:off y="291902" x="4125714"/>
            <a:ext cy="20872846" cx="17557750"/>
          </a:xfrm>
          <a:prstGeom prst="rect">
            <a:avLst/>
          </a:prstGeom>
          <a:noFill/>
          <a:ln>
            <a:noFill/>
          </a:ln>
        </p:spPr>
        <p:txBody>
          <a:bodyPr bIns="91425" rIns="91425" lIns="91425" tIns="91425" anchor="t" anchorCtr="0"/>
          <a:lstStyle>
            <a:lvl1pPr algn="l" rtl="0" indent="-333079" marL="822029">
              <a:spcBef>
                <a:spcPts val="1540"/>
              </a:spcBef>
              <a:spcAft>
                <a:spcPts val="0"/>
              </a:spcAft>
              <a:buClr>
                <a:schemeClr val="dk1"/>
              </a:buClr>
              <a:buFont typeface="Times New Roman"/>
              <a:buChar char="•"/>
              <a:defRPr/>
            </a:lvl1pPr>
            <a:lvl2pPr algn="l" rtl="0" indent="-259519" marL="1783519">
              <a:spcBef>
                <a:spcPts val="1360"/>
              </a:spcBef>
              <a:spcAft>
                <a:spcPts val="0"/>
              </a:spcAft>
              <a:buClr>
                <a:schemeClr val="dk1"/>
              </a:buClr>
              <a:buFont typeface="Times New Roman"/>
              <a:buChar char="–"/>
              <a:defRPr/>
            </a:lvl2pPr>
            <a:lvl3pPr algn="l" rtl="0" indent="-192308" marL="2745008">
              <a:spcBef>
                <a:spcPts val="1160"/>
              </a:spcBef>
              <a:spcAft>
                <a:spcPts val="0"/>
              </a:spcAft>
              <a:buClr>
                <a:schemeClr val="dk1"/>
              </a:buClr>
              <a:buFont typeface="Times New Roman"/>
              <a:buChar char="•"/>
              <a:defRPr/>
            </a:lvl3pPr>
            <a:lvl4pPr algn="l" rtl="0" indent="-258209" marL="3845959">
              <a:spcBef>
                <a:spcPts val="940"/>
              </a:spcBef>
              <a:spcAft>
                <a:spcPts val="0"/>
              </a:spcAft>
              <a:buClr>
                <a:schemeClr val="dk1"/>
              </a:buClr>
              <a:buFont typeface="Times New Roman"/>
              <a:buChar char="–"/>
              <a:defRPr/>
            </a:lvl4pPr>
            <a:lvl5pPr algn="l" rtl="0" indent="-250857" marL="4943508">
              <a:spcBef>
                <a:spcPts val="940"/>
              </a:spcBef>
              <a:spcAft>
                <a:spcPts val="0"/>
              </a:spcAft>
              <a:buClr>
                <a:schemeClr val="dk1"/>
              </a:buClr>
              <a:buFont typeface="Times New Roman"/>
              <a:buChar char="»"/>
              <a:defRPr/>
            </a:lvl5pPr>
            <a:lvl6pPr algn="l" rtl="0" indent="-259901" marL="5270052">
              <a:spcBef>
                <a:spcPts val="940"/>
              </a:spcBef>
              <a:spcAft>
                <a:spcPts val="0"/>
              </a:spcAft>
              <a:buClr>
                <a:schemeClr val="dk1"/>
              </a:buClr>
              <a:buFont typeface="Times New Roman"/>
              <a:buChar char="»"/>
              <a:defRPr/>
            </a:lvl6pPr>
            <a:lvl7pPr algn="l" rtl="0" indent="-256245" marL="5596596">
              <a:spcBef>
                <a:spcPts val="940"/>
              </a:spcBef>
              <a:spcAft>
                <a:spcPts val="0"/>
              </a:spcAft>
              <a:buClr>
                <a:schemeClr val="dk1"/>
              </a:buClr>
              <a:buFont typeface="Times New Roman"/>
              <a:buChar char="»"/>
              <a:defRPr/>
            </a:lvl7pPr>
            <a:lvl8pPr algn="l" rtl="0" indent="-252588" marL="5923139">
              <a:spcBef>
                <a:spcPts val="940"/>
              </a:spcBef>
              <a:spcAft>
                <a:spcPts val="0"/>
              </a:spcAft>
              <a:buClr>
                <a:schemeClr val="dk1"/>
              </a:buClr>
              <a:buFont typeface="Times New Roman"/>
              <a:buChar char="»"/>
              <a:defRPr/>
            </a:lvl8pPr>
            <a:lvl9pPr algn="l" rtl="0" indent="-261632" marL="6249683">
              <a:spcBef>
                <a:spcPts val="940"/>
              </a:spcBef>
              <a:spcAft>
                <a:spcPts val="0"/>
              </a:spcAft>
              <a:buClr>
                <a:schemeClr val="dk1"/>
              </a:buClr>
              <a:buFont typeface="Times New Roman"/>
              <a:buChar char="»"/>
              <a:defRPr/>
            </a:lvl9pPr>
          </a:lstStyle>
          <a:p/>
        </p:txBody>
      </p:sp>
      <p:sp>
        <p:nvSpPr>
          <p:cNvPr id="83" name="Shape 83"/>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84" name="Shape 84"/>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85" name="Shape 85"/>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y="0" x="0"/>
          <a:ext cy="0" cx="0"/>
          <a:chOff y="0" x="0"/>
          <a:chExt cy="0" cx="0"/>
        </a:xfrm>
      </p:grpSpPr>
      <p:sp>
        <p:nvSpPr>
          <p:cNvPr id="24" name="Shape 24"/>
          <p:cNvSpPr txBox="1"/>
          <p:nvPr>
            <p:ph type="title"/>
          </p:nvPr>
        </p:nvSpPr>
        <p:spPr>
          <a:xfrm>
            <a:off y="1949450" x="2468166"/>
            <a:ext cy="3659716" cx="2798206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326544">
              <a:spcBef>
                <a:spcPts val="0"/>
              </a:spcBef>
              <a:spcAft>
                <a:spcPts val="0"/>
              </a:spcAft>
              <a:defRPr/>
            </a:lvl6pPr>
            <a:lvl7pPr algn="ctr" rtl="0" marL="653087">
              <a:spcBef>
                <a:spcPts val="0"/>
              </a:spcBef>
              <a:spcAft>
                <a:spcPts val="0"/>
              </a:spcAft>
              <a:defRPr/>
            </a:lvl7pPr>
            <a:lvl8pPr algn="ctr" rtl="0" marL="979631">
              <a:spcBef>
                <a:spcPts val="0"/>
              </a:spcBef>
              <a:spcAft>
                <a:spcPts val="0"/>
              </a:spcAft>
              <a:defRPr/>
            </a:lvl8pPr>
            <a:lvl9pPr algn="ctr" rtl="0" marL="1306175">
              <a:spcBef>
                <a:spcPts val="0"/>
              </a:spcBef>
              <a:spcAft>
                <a:spcPts val="0"/>
              </a:spcAft>
              <a:defRPr/>
            </a:lvl9pPr>
          </a:lstStyle>
          <a:p/>
        </p:txBody>
      </p:sp>
      <p:sp>
        <p:nvSpPr>
          <p:cNvPr id="25" name="Shape 25"/>
          <p:cNvSpPr txBox="1"/>
          <p:nvPr>
            <p:ph idx="1" type="body"/>
          </p:nvPr>
        </p:nvSpPr>
        <p:spPr>
          <a:xfrm>
            <a:off y="6342592" x="2468166"/>
            <a:ext cy="13164608" cx="27982069"/>
          </a:xfrm>
          <a:prstGeom prst="rect">
            <a:avLst/>
          </a:prstGeom>
          <a:noFill/>
          <a:ln>
            <a:noFill/>
          </a:ln>
        </p:spPr>
        <p:txBody>
          <a:bodyPr bIns="91425" rIns="91425" lIns="91425" tIns="91425" anchor="t" anchorCtr="0"/>
          <a:lstStyle>
            <a:lvl1pPr algn="l" rtl="0" indent="-333079" marL="822029">
              <a:spcBef>
                <a:spcPts val="1540"/>
              </a:spcBef>
              <a:spcAft>
                <a:spcPts val="0"/>
              </a:spcAft>
              <a:buClr>
                <a:schemeClr val="dk1"/>
              </a:buClr>
              <a:buFont typeface="Times New Roman"/>
              <a:buChar char="•"/>
              <a:defRPr/>
            </a:lvl1pPr>
            <a:lvl2pPr algn="l" rtl="0" indent="-259519" marL="1783519">
              <a:spcBef>
                <a:spcPts val="1360"/>
              </a:spcBef>
              <a:spcAft>
                <a:spcPts val="0"/>
              </a:spcAft>
              <a:buClr>
                <a:schemeClr val="dk1"/>
              </a:buClr>
              <a:buFont typeface="Times New Roman"/>
              <a:buChar char="–"/>
              <a:defRPr/>
            </a:lvl2pPr>
            <a:lvl3pPr algn="l" rtl="0" indent="-192308" marL="2745008">
              <a:spcBef>
                <a:spcPts val="1160"/>
              </a:spcBef>
              <a:spcAft>
                <a:spcPts val="0"/>
              </a:spcAft>
              <a:buClr>
                <a:schemeClr val="dk1"/>
              </a:buClr>
              <a:buFont typeface="Times New Roman"/>
              <a:buChar char="•"/>
              <a:defRPr/>
            </a:lvl3pPr>
            <a:lvl4pPr algn="l" rtl="0" indent="-258209" marL="3845959">
              <a:spcBef>
                <a:spcPts val="940"/>
              </a:spcBef>
              <a:spcAft>
                <a:spcPts val="0"/>
              </a:spcAft>
              <a:buClr>
                <a:schemeClr val="dk1"/>
              </a:buClr>
              <a:buFont typeface="Times New Roman"/>
              <a:buChar char="–"/>
              <a:defRPr/>
            </a:lvl4pPr>
            <a:lvl5pPr algn="l" rtl="0" indent="-250857" marL="4943508">
              <a:spcBef>
                <a:spcPts val="940"/>
              </a:spcBef>
              <a:spcAft>
                <a:spcPts val="0"/>
              </a:spcAft>
              <a:buClr>
                <a:schemeClr val="dk1"/>
              </a:buClr>
              <a:buFont typeface="Times New Roman"/>
              <a:buChar char="»"/>
              <a:defRPr/>
            </a:lvl5pPr>
            <a:lvl6pPr algn="l" rtl="0" indent="-259901" marL="5270052">
              <a:spcBef>
                <a:spcPts val="940"/>
              </a:spcBef>
              <a:spcAft>
                <a:spcPts val="0"/>
              </a:spcAft>
              <a:buClr>
                <a:schemeClr val="dk1"/>
              </a:buClr>
              <a:buFont typeface="Times New Roman"/>
              <a:buChar char="»"/>
              <a:defRPr/>
            </a:lvl6pPr>
            <a:lvl7pPr algn="l" rtl="0" indent="-256245" marL="5596596">
              <a:spcBef>
                <a:spcPts val="940"/>
              </a:spcBef>
              <a:spcAft>
                <a:spcPts val="0"/>
              </a:spcAft>
              <a:buClr>
                <a:schemeClr val="dk1"/>
              </a:buClr>
              <a:buFont typeface="Times New Roman"/>
              <a:buChar char="»"/>
              <a:defRPr/>
            </a:lvl7pPr>
            <a:lvl8pPr algn="l" rtl="0" indent="-252588" marL="5923139">
              <a:spcBef>
                <a:spcPts val="940"/>
              </a:spcBef>
              <a:spcAft>
                <a:spcPts val="0"/>
              </a:spcAft>
              <a:buClr>
                <a:schemeClr val="dk1"/>
              </a:buClr>
              <a:buFont typeface="Times New Roman"/>
              <a:buChar char="»"/>
              <a:defRPr/>
            </a:lvl8pPr>
            <a:lvl9pPr algn="l" rtl="0" indent="-261632" marL="6249683">
              <a:spcBef>
                <a:spcPts val="940"/>
              </a:spcBef>
              <a:spcAft>
                <a:spcPts val="0"/>
              </a:spcAft>
              <a:buClr>
                <a:schemeClr val="dk1"/>
              </a:buClr>
              <a:buFont typeface="Times New Roman"/>
              <a:buChar char="»"/>
              <a:defRPr/>
            </a:lvl9pPr>
          </a:lstStyle>
          <a:p/>
        </p:txBody>
      </p:sp>
      <p:sp>
        <p:nvSpPr>
          <p:cNvPr id="26" name="Shape 26"/>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27" name="Shape 27"/>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28" name="Shape 28"/>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9" name="Shape 29"/>
        <p:cNvGrpSpPr/>
        <p:nvPr/>
      </p:nvGrpSpPr>
      <p:grpSpPr>
        <a:xfrm>
          <a:off y="0" x="0"/>
          <a:ext cy="0" cx="0"/>
          <a:chOff y="0" x="0"/>
          <a:chExt cy="0" cx="0"/>
        </a:xfrm>
      </p:grpSpPr>
      <p:sp>
        <p:nvSpPr>
          <p:cNvPr id="30" name="Shape 30"/>
          <p:cNvSpPr txBox="1"/>
          <p:nvPr>
            <p:ph type="title"/>
          </p:nvPr>
        </p:nvSpPr>
        <p:spPr>
          <a:xfrm>
            <a:off y="14102293" x="2600325"/>
            <a:ext cy="4358215" cx="27980878"/>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1" type="body"/>
          </p:nvPr>
        </p:nvSpPr>
        <p:spPr>
          <a:xfrm>
            <a:off y="9301692" x="2600325"/>
            <a:ext cy="4800600" cx="27980878"/>
          </a:xfrm>
          <a:prstGeom prst="rect">
            <a:avLst/>
          </a:prstGeom>
          <a:noFill/>
          <a:ln>
            <a:noFill/>
          </a:ln>
        </p:spPr>
        <p:txBody>
          <a:bodyPr bIns="91425" rIns="91425" lIns="91425" tIns="91425" anchor="b" anchorCtr="0"/>
          <a:lstStyle>
            <a:lvl1pPr rtl="0" indent="0" marL="0">
              <a:spcBef>
                <a:spcPts val="0"/>
              </a:spcBef>
              <a:buFont typeface="Times New Roman"/>
              <a:buNone/>
              <a:defRPr/>
            </a:lvl1pPr>
            <a:lvl2pPr rtl="0" indent="-9043" marL="326544">
              <a:spcBef>
                <a:spcPts val="0"/>
              </a:spcBef>
              <a:buFont typeface="Times New Roman"/>
              <a:buNone/>
              <a:defRPr/>
            </a:lvl2pPr>
            <a:lvl3pPr rtl="0" indent="-5386" marL="653087">
              <a:spcBef>
                <a:spcPts val="0"/>
              </a:spcBef>
              <a:buFont typeface="Times New Roman"/>
              <a:buNone/>
              <a:defRPr/>
            </a:lvl3pPr>
            <a:lvl4pPr rtl="0" indent="-1730" marL="979631">
              <a:spcBef>
                <a:spcPts val="0"/>
              </a:spcBef>
              <a:buFont typeface="Times New Roman"/>
              <a:buNone/>
              <a:defRPr/>
            </a:lvl4pPr>
            <a:lvl5pPr rtl="0" indent="-10775" marL="1306175">
              <a:spcBef>
                <a:spcPts val="0"/>
              </a:spcBef>
              <a:buFont typeface="Times New Roman"/>
              <a:buNone/>
              <a:defRPr/>
            </a:lvl5pPr>
            <a:lvl6pPr rtl="0" indent="-7118" marL="1632719">
              <a:spcBef>
                <a:spcPts val="0"/>
              </a:spcBef>
              <a:buFont typeface="Times New Roman"/>
              <a:buNone/>
              <a:defRPr/>
            </a:lvl6pPr>
            <a:lvl7pPr rtl="0" indent="-3461" marL="1959262">
              <a:spcBef>
                <a:spcPts val="0"/>
              </a:spcBef>
              <a:buFont typeface="Times New Roman"/>
              <a:buNone/>
              <a:defRPr/>
            </a:lvl7pPr>
            <a:lvl8pPr rtl="0" indent="-12506" marL="2285806">
              <a:spcBef>
                <a:spcPts val="0"/>
              </a:spcBef>
              <a:buFont typeface="Times New Roman"/>
              <a:buNone/>
              <a:defRPr/>
            </a:lvl8pPr>
            <a:lvl9pPr rtl="0" indent="-8849" marL="2612349">
              <a:spcBef>
                <a:spcPts val="0"/>
              </a:spcBef>
              <a:buFont typeface="Times New Roman"/>
              <a:buNone/>
              <a:defRPr/>
            </a:lvl9pPr>
          </a:lstStyle>
          <a:p/>
        </p:txBody>
      </p:sp>
      <p:sp>
        <p:nvSpPr>
          <p:cNvPr id="32" name="Shape 32"/>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33" name="Shape 33"/>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34" name="Shape 34"/>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5" name="Shape 35"/>
        <p:cNvGrpSpPr/>
        <p:nvPr/>
      </p:nvGrpSpPr>
      <p:grpSpPr>
        <a:xfrm>
          <a:off y="0" x="0"/>
          <a:ext cy="0" cx="0"/>
          <a:chOff y="0" x="0"/>
          <a:chExt cy="0" cx="0"/>
        </a:xfrm>
      </p:grpSpPr>
      <p:sp>
        <p:nvSpPr>
          <p:cNvPr id="36" name="Shape 36"/>
          <p:cNvSpPr txBox="1"/>
          <p:nvPr>
            <p:ph type="title"/>
          </p:nvPr>
        </p:nvSpPr>
        <p:spPr>
          <a:xfrm>
            <a:off y="1949450" x="2468166"/>
            <a:ext cy="3659716" cx="2798206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326544">
              <a:spcBef>
                <a:spcPts val="0"/>
              </a:spcBef>
              <a:spcAft>
                <a:spcPts val="0"/>
              </a:spcAft>
              <a:defRPr/>
            </a:lvl6pPr>
            <a:lvl7pPr algn="ctr" rtl="0" marL="653087">
              <a:spcBef>
                <a:spcPts val="0"/>
              </a:spcBef>
              <a:spcAft>
                <a:spcPts val="0"/>
              </a:spcAft>
              <a:defRPr/>
            </a:lvl7pPr>
            <a:lvl8pPr algn="ctr" rtl="0" marL="979631">
              <a:spcBef>
                <a:spcPts val="0"/>
              </a:spcBef>
              <a:spcAft>
                <a:spcPts val="0"/>
              </a:spcAft>
              <a:defRPr/>
            </a:lvl8pPr>
            <a:lvl9pPr algn="ctr" rtl="0" marL="1306175">
              <a:spcBef>
                <a:spcPts val="0"/>
              </a:spcBef>
              <a:spcAft>
                <a:spcPts val="0"/>
              </a:spcAft>
              <a:defRPr/>
            </a:lvl9pPr>
          </a:lstStyle>
          <a:p/>
        </p:txBody>
      </p:sp>
      <p:sp>
        <p:nvSpPr>
          <p:cNvPr id="37" name="Shape 37"/>
          <p:cNvSpPr txBox="1"/>
          <p:nvPr>
            <p:ph idx="1" type="body"/>
          </p:nvPr>
        </p:nvSpPr>
        <p:spPr>
          <a:xfrm>
            <a:off y="6342592" x="2468166"/>
            <a:ext cy="13164608" cx="1393388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2" type="body"/>
          </p:nvPr>
        </p:nvSpPr>
        <p:spPr>
          <a:xfrm>
            <a:off y="6342592" x="16516351"/>
            <a:ext cy="13164608" cx="13933885"/>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40" name="Shape 40"/>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41" name="Shape 41"/>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2" name="Shape 42"/>
        <p:cNvGrpSpPr/>
        <p:nvPr/>
      </p:nvGrpSpPr>
      <p:grpSpPr>
        <a:xfrm>
          <a:off y="0" x="0"/>
          <a:ext cy="0" cx="0"/>
          <a:chOff y="0" x="0"/>
          <a:chExt cy="0" cx="0"/>
        </a:xfrm>
      </p:grpSpPr>
      <p:sp>
        <p:nvSpPr>
          <p:cNvPr id="43" name="Shape 43"/>
          <p:cNvSpPr txBox="1"/>
          <p:nvPr>
            <p:ph type="title"/>
          </p:nvPr>
        </p:nvSpPr>
        <p:spPr>
          <a:xfrm>
            <a:off y="878416" x="1645444"/>
            <a:ext cy="3657600" cx="29627511"/>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4" name="Shape 44"/>
          <p:cNvSpPr txBox="1"/>
          <p:nvPr>
            <p:ph idx="1" type="body"/>
          </p:nvPr>
        </p:nvSpPr>
        <p:spPr>
          <a:xfrm>
            <a:off y="4912783" x="1645443"/>
            <a:ext cy="2046816" cx="14544675"/>
          </a:xfrm>
          <a:prstGeom prst="rect">
            <a:avLst/>
          </a:prstGeom>
          <a:noFill/>
          <a:ln>
            <a:noFill/>
          </a:ln>
        </p:spPr>
        <p:txBody>
          <a:bodyPr bIns="91425" rIns="91425" lIns="91425" tIns="91425" anchor="b" anchorCtr="0"/>
          <a:lstStyle>
            <a:lvl1pPr rtl="0" indent="0" marL="0">
              <a:spcBef>
                <a:spcPts val="0"/>
              </a:spcBef>
              <a:buFont typeface="Times New Roman"/>
              <a:buNone/>
              <a:defRPr/>
            </a:lvl1pPr>
            <a:lvl2pPr rtl="0" indent="-9043" marL="326544">
              <a:spcBef>
                <a:spcPts val="0"/>
              </a:spcBef>
              <a:buFont typeface="Times New Roman"/>
              <a:buNone/>
              <a:defRPr/>
            </a:lvl2pPr>
            <a:lvl3pPr rtl="0" indent="-5386" marL="653087">
              <a:spcBef>
                <a:spcPts val="0"/>
              </a:spcBef>
              <a:buFont typeface="Times New Roman"/>
              <a:buNone/>
              <a:defRPr/>
            </a:lvl3pPr>
            <a:lvl4pPr rtl="0" indent="-1730" marL="979631">
              <a:spcBef>
                <a:spcPts val="0"/>
              </a:spcBef>
              <a:buFont typeface="Times New Roman"/>
              <a:buNone/>
              <a:defRPr/>
            </a:lvl4pPr>
            <a:lvl5pPr rtl="0" indent="-10775" marL="1306175">
              <a:spcBef>
                <a:spcPts val="0"/>
              </a:spcBef>
              <a:buFont typeface="Times New Roman"/>
              <a:buNone/>
              <a:defRPr/>
            </a:lvl5pPr>
            <a:lvl6pPr rtl="0" indent="-7118" marL="1632719">
              <a:spcBef>
                <a:spcPts val="0"/>
              </a:spcBef>
              <a:buFont typeface="Times New Roman"/>
              <a:buNone/>
              <a:defRPr/>
            </a:lvl6pPr>
            <a:lvl7pPr rtl="0" indent="-3461" marL="1959262">
              <a:spcBef>
                <a:spcPts val="0"/>
              </a:spcBef>
              <a:buFont typeface="Times New Roman"/>
              <a:buNone/>
              <a:defRPr/>
            </a:lvl7pPr>
            <a:lvl8pPr rtl="0" indent="-12506" marL="2285806">
              <a:spcBef>
                <a:spcPts val="0"/>
              </a:spcBef>
              <a:buFont typeface="Times New Roman"/>
              <a:buNone/>
              <a:defRPr/>
            </a:lvl8pPr>
            <a:lvl9pPr rtl="0" indent="-8849" marL="2612349">
              <a:spcBef>
                <a:spcPts val="0"/>
              </a:spcBef>
              <a:buFont typeface="Times New Roman"/>
              <a:buNone/>
              <a:defRPr/>
            </a:lvl9pPr>
          </a:lstStyle>
          <a:p/>
        </p:txBody>
      </p:sp>
      <p:sp>
        <p:nvSpPr>
          <p:cNvPr id="45" name="Shape 45"/>
          <p:cNvSpPr txBox="1"/>
          <p:nvPr>
            <p:ph idx="2" type="body"/>
          </p:nvPr>
        </p:nvSpPr>
        <p:spPr>
          <a:xfrm>
            <a:off y="6959600" x="1645443"/>
            <a:ext cy="12643908" cx="14544675"/>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3" type="body"/>
          </p:nvPr>
        </p:nvSpPr>
        <p:spPr>
          <a:xfrm>
            <a:off y="4912783" x="16722329"/>
            <a:ext cy="2046816" cx="14550627"/>
          </a:xfrm>
          <a:prstGeom prst="rect">
            <a:avLst/>
          </a:prstGeom>
          <a:noFill/>
          <a:ln>
            <a:noFill/>
          </a:ln>
        </p:spPr>
        <p:txBody>
          <a:bodyPr bIns="91425" rIns="91425" lIns="91425" tIns="91425" anchor="b" anchorCtr="0"/>
          <a:lstStyle>
            <a:lvl1pPr rtl="0" indent="0" marL="0">
              <a:spcBef>
                <a:spcPts val="0"/>
              </a:spcBef>
              <a:buFont typeface="Times New Roman"/>
              <a:buNone/>
              <a:defRPr/>
            </a:lvl1pPr>
            <a:lvl2pPr rtl="0" indent="-9043" marL="326544">
              <a:spcBef>
                <a:spcPts val="0"/>
              </a:spcBef>
              <a:buFont typeface="Times New Roman"/>
              <a:buNone/>
              <a:defRPr/>
            </a:lvl2pPr>
            <a:lvl3pPr rtl="0" indent="-5386" marL="653087">
              <a:spcBef>
                <a:spcPts val="0"/>
              </a:spcBef>
              <a:buFont typeface="Times New Roman"/>
              <a:buNone/>
              <a:defRPr/>
            </a:lvl3pPr>
            <a:lvl4pPr rtl="0" indent="-1730" marL="979631">
              <a:spcBef>
                <a:spcPts val="0"/>
              </a:spcBef>
              <a:buFont typeface="Times New Roman"/>
              <a:buNone/>
              <a:defRPr/>
            </a:lvl4pPr>
            <a:lvl5pPr rtl="0" indent="-10775" marL="1306175">
              <a:spcBef>
                <a:spcPts val="0"/>
              </a:spcBef>
              <a:buFont typeface="Times New Roman"/>
              <a:buNone/>
              <a:defRPr/>
            </a:lvl5pPr>
            <a:lvl6pPr rtl="0" indent="-7118" marL="1632719">
              <a:spcBef>
                <a:spcPts val="0"/>
              </a:spcBef>
              <a:buFont typeface="Times New Roman"/>
              <a:buNone/>
              <a:defRPr/>
            </a:lvl6pPr>
            <a:lvl7pPr rtl="0" indent="-3461" marL="1959262">
              <a:spcBef>
                <a:spcPts val="0"/>
              </a:spcBef>
              <a:buFont typeface="Times New Roman"/>
              <a:buNone/>
              <a:defRPr/>
            </a:lvl7pPr>
            <a:lvl8pPr rtl="0" indent="-12506" marL="2285806">
              <a:spcBef>
                <a:spcPts val="0"/>
              </a:spcBef>
              <a:buFont typeface="Times New Roman"/>
              <a:buNone/>
              <a:defRPr/>
            </a:lvl8pPr>
            <a:lvl9pPr rtl="0" indent="-8849" marL="2612349">
              <a:spcBef>
                <a:spcPts val="0"/>
              </a:spcBef>
              <a:buFont typeface="Times New Roman"/>
              <a:buNone/>
              <a:defRPr/>
            </a:lvl9pPr>
          </a:lstStyle>
          <a:p/>
        </p:txBody>
      </p:sp>
      <p:sp>
        <p:nvSpPr>
          <p:cNvPr id="47" name="Shape 47"/>
          <p:cNvSpPr txBox="1"/>
          <p:nvPr>
            <p:ph idx="4" type="body"/>
          </p:nvPr>
        </p:nvSpPr>
        <p:spPr>
          <a:xfrm>
            <a:off y="6959600" x="16722329"/>
            <a:ext cy="12643908" cx="1455062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49" name="Shape 49"/>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50" name="Shape 50"/>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1" name="Shape 51"/>
        <p:cNvGrpSpPr/>
        <p:nvPr/>
      </p:nvGrpSpPr>
      <p:grpSpPr>
        <a:xfrm>
          <a:off y="0" x="0"/>
          <a:ext cy="0" cx="0"/>
          <a:chOff y="0" x="0"/>
          <a:chExt cy="0" cx="0"/>
        </a:xfrm>
      </p:grpSpPr>
      <p:sp>
        <p:nvSpPr>
          <p:cNvPr id="52" name="Shape 52"/>
          <p:cNvSpPr txBox="1"/>
          <p:nvPr>
            <p:ph type="title"/>
          </p:nvPr>
        </p:nvSpPr>
        <p:spPr>
          <a:xfrm>
            <a:off y="1949450" x="2468166"/>
            <a:ext cy="3659716" cx="2798206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326544">
              <a:spcBef>
                <a:spcPts val="0"/>
              </a:spcBef>
              <a:spcAft>
                <a:spcPts val="0"/>
              </a:spcAft>
              <a:defRPr/>
            </a:lvl6pPr>
            <a:lvl7pPr algn="ctr" rtl="0" marL="653087">
              <a:spcBef>
                <a:spcPts val="0"/>
              </a:spcBef>
              <a:spcAft>
                <a:spcPts val="0"/>
              </a:spcAft>
              <a:defRPr/>
            </a:lvl7pPr>
            <a:lvl8pPr algn="ctr" rtl="0" marL="979631">
              <a:spcBef>
                <a:spcPts val="0"/>
              </a:spcBef>
              <a:spcAft>
                <a:spcPts val="0"/>
              </a:spcAft>
              <a:defRPr/>
            </a:lvl8pPr>
            <a:lvl9pPr algn="ctr" rtl="0" marL="1306175">
              <a:spcBef>
                <a:spcPts val="0"/>
              </a:spcBef>
              <a:spcAft>
                <a:spcPts val="0"/>
              </a:spcAft>
              <a:defRPr/>
            </a:lvl9pPr>
          </a:lstStyle>
          <a:p/>
        </p:txBody>
      </p:sp>
      <p:sp>
        <p:nvSpPr>
          <p:cNvPr id="53" name="Shape 53"/>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54" name="Shape 54"/>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55" name="Shape 55"/>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y="0" x="0"/>
          <a:ext cy="0" cx="0"/>
          <a:chOff y="0" x="0"/>
          <a:chExt cy="0" cx="0"/>
        </a:xfrm>
      </p:grpSpPr>
      <p:sp>
        <p:nvSpPr>
          <p:cNvPr id="57" name="Shape 57"/>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58" name="Shape 58"/>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59" name="Shape 59"/>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0" name="Shape 60"/>
        <p:cNvGrpSpPr/>
        <p:nvPr/>
      </p:nvGrpSpPr>
      <p:grpSpPr>
        <a:xfrm>
          <a:off y="0" x="0"/>
          <a:ext cy="0" cx="0"/>
          <a:chOff y="0" x="0"/>
          <a:chExt cy="0" cx="0"/>
        </a:xfrm>
      </p:grpSpPr>
      <p:sp>
        <p:nvSpPr>
          <p:cNvPr id="61" name="Shape 61"/>
          <p:cNvSpPr txBox="1"/>
          <p:nvPr>
            <p:ph type="title"/>
          </p:nvPr>
        </p:nvSpPr>
        <p:spPr>
          <a:xfrm>
            <a:off y="874183" x="1645443"/>
            <a:ext cy="3717925" cx="10829925"/>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1" type="body"/>
          </p:nvPr>
        </p:nvSpPr>
        <p:spPr>
          <a:xfrm>
            <a:off y="874183" x="12870657"/>
            <a:ext cy="18729324" cx="18402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txBox="1"/>
          <p:nvPr>
            <p:ph idx="2" type="body"/>
          </p:nvPr>
        </p:nvSpPr>
        <p:spPr>
          <a:xfrm>
            <a:off y="4592107" x="1645443"/>
            <a:ext cy="15011399" cx="10829925"/>
          </a:xfrm>
          <a:prstGeom prst="rect">
            <a:avLst/>
          </a:prstGeom>
          <a:noFill/>
          <a:ln>
            <a:noFill/>
          </a:ln>
        </p:spPr>
        <p:txBody>
          <a:bodyPr bIns="91425" rIns="91425" lIns="91425" tIns="91425" anchor="t" anchorCtr="0"/>
          <a:lstStyle>
            <a:lvl1pPr rtl="0" indent="0" marL="0">
              <a:spcBef>
                <a:spcPts val="0"/>
              </a:spcBef>
              <a:buFont typeface="Times New Roman"/>
              <a:buNone/>
              <a:defRPr/>
            </a:lvl1pPr>
            <a:lvl2pPr rtl="0" indent="-9043" marL="326544">
              <a:spcBef>
                <a:spcPts val="0"/>
              </a:spcBef>
              <a:buFont typeface="Times New Roman"/>
              <a:buNone/>
              <a:defRPr/>
            </a:lvl2pPr>
            <a:lvl3pPr rtl="0" indent="-5386" marL="653087">
              <a:spcBef>
                <a:spcPts val="0"/>
              </a:spcBef>
              <a:buFont typeface="Times New Roman"/>
              <a:buNone/>
              <a:defRPr/>
            </a:lvl3pPr>
            <a:lvl4pPr rtl="0" indent="-1730" marL="979631">
              <a:spcBef>
                <a:spcPts val="0"/>
              </a:spcBef>
              <a:buFont typeface="Times New Roman"/>
              <a:buNone/>
              <a:defRPr/>
            </a:lvl4pPr>
            <a:lvl5pPr rtl="0" indent="-10775" marL="1306175">
              <a:spcBef>
                <a:spcPts val="0"/>
              </a:spcBef>
              <a:buFont typeface="Times New Roman"/>
              <a:buNone/>
              <a:defRPr/>
            </a:lvl5pPr>
            <a:lvl6pPr rtl="0" indent="-7118" marL="1632719">
              <a:spcBef>
                <a:spcPts val="0"/>
              </a:spcBef>
              <a:buFont typeface="Times New Roman"/>
              <a:buNone/>
              <a:defRPr/>
            </a:lvl6pPr>
            <a:lvl7pPr rtl="0" indent="-3461" marL="1959262">
              <a:spcBef>
                <a:spcPts val="0"/>
              </a:spcBef>
              <a:buFont typeface="Times New Roman"/>
              <a:buNone/>
              <a:defRPr/>
            </a:lvl7pPr>
            <a:lvl8pPr rtl="0" indent="-12506" marL="2285806">
              <a:spcBef>
                <a:spcPts val="0"/>
              </a:spcBef>
              <a:buFont typeface="Times New Roman"/>
              <a:buNone/>
              <a:defRPr/>
            </a:lvl8pPr>
            <a:lvl9pPr rtl="0" indent="-8849" marL="2612349">
              <a:spcBef>
                <a:spcPts val="0"/>
              </a:spcBef>
              <a:buFont typeface="Times New Roman"/>
              <a:buNone/>
              <a:defRPr/>
            </a:lvl9pPr>
          </a:lstStyle>
          <a:p/>
        </p:txBody>
      </p:sp>
      <p:sp>
        <p:nvSpPr>
          <p:cNvPr id="64" name="Shape 64"/>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65" name="Shape 65"/>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66" name="Shape 66"/>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7" name="Shape 67"/>
        <p:cNvGrpSpPr/>
        <p:nvPr/>
      </p:nvGrpSpPr>
      <p:grpSpPr>
        <a:xfrm>
          <a:off y="0" x="0"/>
          <a:ext cy="0" cx="0"/>
          <a:chOff y="0" x="0"/>
          <a:chExt cy="0" cx="0"/>
        </a:xfrm>
      </p:grpSpPr>
      <p:sp>
        <p:nvSpPr>
          <p:cNvPr id="68" name="Shape 68"/>
          <p:cNvSpPr txBox="1"/>
          <p:nvPr>
            <p:ph type="title"/>
          </p:nvPr>
        </p:nvSpPr>
        <p:spPr>
          <a:xfrm>
            <a:off y="15361709" x="6451996"/>
            <a:ext cy="1813984" cx="1975127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p:nvPr>
            <p:ph idx="2" type="pic"/>
          </p:nvPr>
        </p:nvSpPr>
        <p:spPr>
          <a:xfrm>
            <a:off y="1961091" x="6451996"/>
            <a:ext cy="13166725" cx="19751277"/>
          </a:xfrm>
          <a:prstGeom prst="rect">
            <a:avLst/>
          </a:prstGeom>
          <a:noFill/>
          <a:ln>
            <a:noFill/>
          </a:ln>
        </p:spPr>
      </p:sp>
      <p:sp>
        <p:nvSpPr>
          <p:cNvPr id="70" name="Shape 70"/>
          <p:cNvSpPr txBox="1"/>
          <p:nvPr>
            <p:ph idx="1" type="body"/>
          </p:nvPr>
        </p:nvSpPr>
        <p:spPr>
          <a:xfrm>
            <a:off y="17175692" x="6451996"/>
            <a:ext cy="2574924" cx="19751277"/>
          </a:xfrm>
          <a:prstGeom prst="rect">
            <a:avLst/>
          </a:prstGeom>
          <a:noFill/>
          <a:ln>
            <a:noFill/>
          </a:ln>
        </p:spPr>
        <p:txBody>
          <a:bodyPr bIns="91425" rIns="91425" lIns="91425" tIns="91425" anchor="t" anchorCtr="0"/>
          <a:lstStyle>
            <a:lvl1pPr rtl="0" indent="0" marL="0">
              <a:spcBef>
                <a:spcPts val="0"/>
              </a:spcBef>
              <a:buFont typeface="Times New Roman"/>
              <a:buNone/>
              <a:defRPr/>
            </a:lvl1pPr>
            <a:lvl2pPr rtl="0" indent="-9043" marL="326544">
              <a:spcBef>
                <a:spcPts val="0"/>
              </a:spcBef>
              <a:buFont typeface="Times New Roman"/>
              <a:buNone/>
              <a:defRPr/>
            </a:lvl2pPr>
            <a:lvl3pPr rtl="0" indent="-5386" marL="653087">
              <a:spcBef>
                <a:spcPts val="0"/>
              </a:spcBef>
              <a:buFont typeface="Times New Roman"/>
              <a:buNone/>
              <a:defRPr/>
            </a:lvl3pPr>
            <a:lvl4pPr rtl="0" indent="-1730" marL="979631">
              <a:spcBef>
                <a:spcPts val="0"/>
              </a:spcBef>
              <a:buFont typeface="Times New Roman"/>
              <a:buNone/>
              <a:defRPr/>
            </a:lvl4pPr>
            <a:lvl5pPr rtl="0" indent="-10775" marL="1306175">
              <a:spcBef>
                <a:spcPts val="0"/>
              </a:spcBef>
              <a:buFont typeface="Times New Roman"/>
              <a:buNone/>
              <a:defRPr/>
            </a:lvl5pPr>
            <a:lvl6pPr rtl="0" indent="-7118" marL="1632719">
              <a:spcBef>
                <a:spcPts val="0"/>
              </a:spcBef>
              <a:buFont typeface="Times New Roman"/>
              <a:buNone/>
              <a:defRPr/>
            </a:lvl6pPr>
            <a:lvl7pPr rtl="0" indent="-3461" marL="1959262">
              <a:spcBef>
                <a:spcPts val="0"/>
              </a:spcBef>
              <a:buFont typeface="Times New Roman"/>
              <a:buNone/>
              <a:defRPr/>
            </a:lvl7pPr>
            <a:lvl8pPr rtl="0" indent="-12506" marL="2285806">
              <a:spcBef>
                <a:spcPts val="0"/>
              </a:spcBef>
              <a:buFont typeface="Times New Roman"/>
              <a:buNone/>
              <a:defRPr/>
            </a:lvl8pPr>
            <a:lvl9pPr rtl="0" indent="-8849" marL="2612349">
              <a:spcBef>
                <a:spcPts val="0"/>
              </a:spcBef>
              <a:buFont typeface="Times New Roman"/>
              <a:buNone/>
              <a:defRPr/>
            </a:lvl9pPr>
          </a:lstStyle>
          <a:p/>
        </p:txBody>
      </p:sp>
      <p:sp>
        <p:nvSpPr>
          <p:cNvPr id="71" name="Shape 71"/>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72" name="Shape 72"/>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73" name="Shape 73"/>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slideLayouts/slideLayout11.xml" Type="http://schemas.openxmlformats.org/officeDocument/2006/relationships/slideLayout" Id="rId12"/><Relationship Target="../theme/theme1.xml" Type="http://schemas.openxmlformats.org/officeDocument/2006/relationships/theme" Id="rId13"/><Relationship Target="../media/image09.png" Type="http://schemas.openxmlformats.org/officeDocument/2006/relationships/image" Id="rId1"/><Relationship Target="../slideLayouts/slideLayout3.xml" Type="http://schemas.openxmlformats.org/officeDocument/2006/relationships/slideLayout" Id="rId4"/><Relationship Target="../slideLayouts/slideLayout9.xml" Type="http://schemas.openxmlformats.org/officeDocument/2006/relationships/slideLayout" Id="rId10"/><Relationship Target="../slideLayouts/slideLayout2.xml" Type="http://schemas.openxmlformats.org/officeDocument/2006/relationships/slideLayout" Id="rId3"/><Relationship Target="../slideLayouts/slideLayout10.xml" Type="http://schemas.openxmlformats.org/officeDocument/2006/relationships/slideLayout" Id="rId11"/><Relationship Target="../slideLayouts/slideLayout8.xml" Type="http://schemas.openxmlformats.org/officeDocument/2006/relationships/slideLayout" Id="rId9"/><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7.xml" Type="http://schemas.openxmlformats.org/officeDocument/2006/relationships/slideLayout"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y="0" x="0"/>
          <a:ext cy="0" cx="0"/>
          <a:chOff y="0" x="0"/>
          <a:chExt cy="0" cx="0"/>
        </a:xfrm>
      </p:grpSpPr>
      <p:sp>
        <p:nvSpPr>
          <p:cNvPr id="9" name="Shape 9"/>
          <p:cNvSpPr txBox="1"/>
          <p:nvPr>
            <p:ph type="title"/>
          </p:nvPr>
        </p:nvSpPr>
        <p:spPr>
          <a:xfrm>
            <a:off y="1949450" x="2468166"/>
            <a:ext cy="3659716" cx="2798206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9043" marL="326544">
              <a:spcBef>
                <a:spcPts val="0"/>
              </a:spcBef>
              <a:spcAft>
                <a:spcPts val="0"/>
              </a:spcAft>
              <a:defRPr/>
            </a:lvl6pPr>
            <a:lvl7pPr algn="ctr" rtl="0" marR="0" indent="-5386" marL="653087">
              <a:spcBef>
                <a:spcPts val="0"/>
              </a:spcBef>
              <a:spcAft>
                <a:spcPts val="0"/>
              </a:spcAft>
              <a:defRPr/>
            </a:lvl7pPr>
            <a:lvl8pPr algn="ctr" rtl="0" marR="0" indent="-1730" marL="979631">
              <a:spcBef>
                <a:spcPts val="0"/>
              </a:spcBef>
              <a:spcAft>
                <a:spcPts val="0"/>
              </a:spcAft>
              <a:defRPr/>
            </a:lvl8pPr>
            <a:lvl9pPr algn="ctr" rtl="0" marR="0" indent="-10775" marL="1306175">
              <a:spcBef>
                <a:spcPts val="0"/>
              </a:spcBef>
              <a:spcAft>
                <a:spcPts val="0"/>
              </a:spcAft>
              <a:defRPr/>
            </a:lvl9pPr>
          </a:lstStyle>
          <a:p/>
        </p:txBody>
      </p:sp>
      <p:sp>
        <p:nvSpPr>
          <p:cNvPr id="10" name="Shape 10"/>
          <p:cNvSpPr txBox="1"/>
          <p:nvPr>
            <p:ph idx="1" type="body"/>
          </p:nvPr>
        </p:nvSpPr>
        <p:spPr>
          <a:xfrm>
            <a:off y="6342592" x="2468166"/>
            <a:ext cy="13164608" cx="27982069"/>
          </a:xfrm>
          <a:prstGeom prst="rect">
            <a:avLst/>
          </a:prstGeom>
          <a:noFill/>
          <a:ln>
            <a:noFill/>
          </a:ln>
        </p:spPr>
        <p:txBody>
          <a:bodyPr bIns="91425" rIns="91425" lIns="91425" tIns="91425" anchor="t" anchorCtr="0"/>
          <a:lstStyle>
            <a:lvl1pPr algn="l" rtl="0" marR="0" indent="-333079" marL="822029">
              <a:spcBef>
                <a:spcPts val="1540"/>
              </a:spcBef>
              <a:spcAft>
                <a:spcPts val="0"/>
              </a:spcAft>
              <a:buClr>
                <a:schemeClr val="dk1"/>
              </a:buClr>
              <a:buFont typeface="Times New Roman"/>
              <a:buChar char="•"/>
              <a:defRPr/>
            </a:lvl1pPr>
            <a:lvl2pPr algn="l" rtl="0" marR="0" indent="-259519" marL="1783519">
              <a:spcBef>
                <a:spcPts val="1360"/>
              </a:spcBef>
              <a:spcAft>
                <a:spcPts val="0"/>
              </a:spcAft>
              <a:buClr>
                <a:schemeClr val="dk1"/>
              </a:buClr>
              <a:buFont typeface="Times New Roman"/>
              <a:buChar char="–"/>
              <a:defRPr/>
            </a:lvl2pPr>
            <a:lvl3pPr algn="l" rtl="0" marR="0" indent="-192308" marL="2745008">
              <a:spcBef>
                <a:spcPts val="1160"/>
              </a:spcBef>
              <a:spcAft>
                <a:spcPts val="0"/>
              </a:spcAft>
              <a:buClr>
                <a:schemeClr val="dk1"/>
              </a:buClr>
              <a:buFont typeface="Times New Roman"/>
              <a:buChar char="•"/>
              <a:defRPr/>
            </a:lvl3pPr>
            <a:lvl4pPr algn="l" rtl="0" marR="0" indent="-258209" marL="3845959">
              <a:spcBef>
                <a:spcPts val="940"/>
              </a:spcBef>
              <a:spcAft>
                <a:spcPts val="0"/>
              </a:spcAft>
              <a:buClr>
                <a:schemeClr val="dk1"/>
              </a:buClr>
              <a:buFont typeface="Times New Roman"/>
              <a:buChar char="–"/>
              <a:defRPr/>
            </a:lvl4pPr>
            <a:lvl5pPr algn="l" rtl="0" marR="0" indent="-250857" marL="4943508">
              <a:spcBef>
                <a:spcPts val="940"/>
              </a:spcBef>
              <a:spcAft>
                <a:spcPts val="0"/>
              </a:spcAft>
              <a:buClr>
                <a:schemeClr val="dk1"/>
              </a:buClr>
              <a:buFont typeface="Times New Roman"/>
              <a:buChar char="»"/>
              <a:defRPr/>
            </a:lvl5pPr>
            <a:lvl6pPr algn="l" rtl="0" marR="0" indent="-259901" marL="5270052">
              <a:spcBef>
                <a:spcPts val="940"/>
              </a:spcBef>
              <a:spcAft>
                <a:spcPts val="0"/>
              </a:spcAft>
              <a:buClr>
                <a:schemeClr val="dk1"/>
              </a:buClr>
              <a:buFont typeface="Times New Roman"/>
              <a:buChar char="»"/>
              <a:defRPr/>
            </a:lvl6pPr>
            <a:lvl7pPr algn="l" rtl="0" marR="0" indent="-256245" marL="5596596">
              <a:spcBef>
                <a:spcPts val="940"/>
              </a:spcBef>
              <a:spcAft>
                <a:spcPts val="0"/>
              </a:spcAft>
              <a:buClr>
                <a:schemeClr val="dk1"/>
              </a:buClr>
              <a:buFont typeface="Times New Roman"/>
              <a:buChar char="»"/>
              <a:defRPr/>
            </a:lvl7pPr>
            <a:lvl8pPr algn="l" rtl="0" marR="0" indent="-252588" marL="5923139">
              <a:spcBef>
                <a:spcPts val="940"/>
              </a:spcBef>
              <a:spcAft>
                <a:spcPts val="0"/>
              </a:spcAft>
              <a:buClr>
                <a:schemeClr val="dk1"/>
              </a:buClr>
              <a:buFont typeface="Times New Roman"/>
              <a:buChar char="»"/>
              <a:defRPr/>
            </a:lvl8pPr>
            <a:lvl9pPr algn="l" rtl="0" marR="0" indent="-261632" marL="6249683">
              <a:spcBef>
                <a:spcPts val="940"/>
              </a:spcBef>
              <a:spcAft>
                <a:spcPts val="0"/>
              </a:spcAft>
              <a:buClr>
                <a:schemeClr val="dk1"/>
              </a:buClr>
              <a:buFont typeface="Times New Roman"/>
              <a:buChar char="»"/>
              <a:defRPr/>
            </a:lvl9pPr>
          </a:lstStyle>
          <a:p/>
        </p:txBody>
      </p:sp>
      <p:sp>
        <p:nvSpPr>
          <p:cNvPr id="11" name="Shape 11"/>
          <p:cNvSpPr txBox="1"/>
          <p:nvPr>
            <p:ph idx="10" type="dt"/>
          </p:nvPr>
        </p:nvSpPr>
        <p:spPr>
          <a:xfrm>
            <a:off y="19996150" x="2468166"/>
            <a:ext cy="1460500" cx="6858000"/>
          </a:xfrm>
          <a:prstGeom prst="rect">
            <a:avLst/>
          </a:prstGeom>
          <a:noFill/>
          <a:ln>
            <a:noFill/>
          </a:ln>
        </p:spPr>
        <p:txBody>
          <a:bodyPr bIns="91425" rIns="91425" lIns="91425" tIns="91425" anchor="t" anchorCtr="0"/>
          <a:lstStyle>
            <a:lvl1pPr algn="l"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12" name="Shape 12"/>
          <p:cNvSpPr txBox="1"/>
          <p:nvPr>
            <p:ph idx="11" type="ftr"/>
          </p:nvPr>
        </p:nvSpPr>
        <p:spPr>
          <a:xfrm>
            <a:off y="19996150" x="11247835"/>
            <a:ext cy="1460500" cx="10422730"/>
          </a:xfrm>
          <a:prstGeom prst="rect">
            <a:avLst/>
          </a:prstGeom>
          <a:noFill/>
          <a:ln>
            <a:noFill/>
          </a:ln>
        </p:spPr>
        <p:txBody>
          <a:bodyPr bIns="91425" rIns="91425" lIns="91425" tIns="91425" anchor="t" anchorCtr="0"/>
          <a:lstStyle>
            <a:lvl1pPr algn="ct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sp>
        <p:nvSpPr>
          <p:cNvPr id="13" name="Shape 13"/>
          <p:cNvSpPr txBox="1"/>
          <p:nvPr>
            <p:ph idx="12" type="sldNum"/>
          </p:nvPr>
        </p:nvSpPr>
        <p:spPr>
          <a:xfrm>
            <a:off y="19996150" x="23592234"/>
            <a:ext cy="1460500" cx="6858000"/>
          </a:xfrm>
          <a:prstGeom prst="rect">
            <a:avLst/>
          </a:prstGeom>
          <a:noFill/>
          <a:ln>
            <a:noFill/>
          </a:ln>
        </p:spPr>
        <p:txBody>
          <a:bodyPr bIns="91425" rIns="91425" lIns="91425" tIns="91425" anchor="t" anchorCtr="0"/>
          <a:lstStyle>
            <a:lvl1pPr algn="r" rtl="0" marR="0" indent="0" marL="0">
              <a:spcBef>
                <a:spcPts val="0"/>
              </a:spcBef>
              <a:defRPr/>
            </a:lvl1pPr>
            <a:lvl2pPr algn="l" rtl="0" marR="0" indent="-9043" marL="326544">
              <a:spcBef>
                <a:spcPts val="0"/>
              </a:spcBef>
              <a:defRPr/>
            </a:lvl2pPr>
            <a:lvl3pPr algn="l" rtl="0" marR="0" indent="-5386" marL="653087">
              <a:spcBef>
                <a:spcPts val="0"/>
              </a:spcBef>
              <a:defRPr/>
            </a:lvl3pPr>
            <a:lvl4pPr algn="l" rtl="0" marR="0" indent="-1730" marL="979631">
              <a:spcBef>
                <a:spcPts val="0"/>
              </a:spcBef>
              <a:defRPr/>
            </a:lvl4pPr>
            <a:lvl5pPr algn="l" rtl="0" marR="0" indent="-10775" marL="1306175">
              <a:spcBef>
                <a:spcPts val="0"/>
              </a:spcBef>
              <a:defRPr/>
            </a:lvl5pPr>
            <a:lvl6pPr algn="l" rtl="0" marR="0" indent="-7118" marL="1632719">
              <a:spcBef>
                <a:spcPts val="0"/>
              </a:spcBef>
              <a:defRPr/>
            </a:lvl6pPr>
            <a:lvl7pPr algn="l" rtl="0" marR="0" indent="-3461" marL="1959262">
              <a:spcBef>
                <a:spcPts val="0"/>
              </a:spcBef>
              <a:defRPr/>
            </a:lvl7pPr>
            <a:lvl8pPr algn="l" rtl="0" marR="0" indent="-12506" marL="2285806">
              <a:spcBef>
                <a:spcPts val="0"/>
              </a:spcBef>
              <a:defRPr/>
            </a:lvl8pPr>
            <a:lvl9pPr algn="l" rtl="0" marR="0" indent="-8849" marL="2612349">
              <a:spcBef>
                <a:spcPts val="0"/>
              </a:spcBef>
              <a:defRPr/>
            </a:lvl9pPr>
          </a:lstStyle>
          <a:p/>
        </p:txBody>
      </p:sp>
      <p:pic>
        <p:nvPicPr>
          <p:cNvPr id="14" name="Shape 14"/>
          <p:cNvPicPr preferRelativeResize="0"/>
          <p:nvPr/>
        </p:nvPicPr>
        <p:blipFill rotWithShape="1">
          <a:blip r:embed="rId1"/>
          <a:srcRect t="0" b="0" r="0" l="0"/>
          <a:stretch/>
        </p:blipFill>
        <p:spPr>
          <a:xfrm>
            <a:off y="21454534" x="30239493"/>
            <a:ext cy="242357" cx="1906191"/>
          </a:xfrm>
          <a:prstGeom prst="rect">
            <a:avLst/>
          </a:prstGeom>
          <a:noFill/>
          <a:ln>
            <a:noFill/>
          </a:ln>
        </p:spPr>
      </p:pic>
      <p:sp>
        <p:nvSpPr>
          <p:cNvPr id="15" name="Shape 15"/>
          <p:cNvSpPr/>
          <p:nvPr/>
        </p:nvSpPr>
        <p:spPr>
          <a:xfrm>
            <a:off y="21234400" x="30753843"/>
            <a:ext cy="266000" cx="866069"/>
          </a:xfrm>
          <a:prstGeom prst="rect">
            <a:avLst/>
          </a:prstGeom>
          <a:noFill/>
          <a:ln>
            <a:noFill/>
          </a:ln>
        </p:spPr>
        <p:txBody>
          <a:bodyPr bIns="32650" rIns="65300" lIns="65300" tIns="32650" anchor="t" anchorCtr="0">
            <a:noAutofit/>
          </a:bodyPr>
          <a:lstStyle/>
          <a:p>
            <a:pPr algn="l" rtl="0" lvl="0" marR="0" indent="0" marL="0">
              <a:spcBef>
                <a:spcPts val="0"/>
              </a:spcBef>
              <a:spcAft>
                <a:spcPts val="0"/>
              </a:spcAft>
              <a:buSzPct val="25000"/>
              <a:buNone/>
            </a:pPr>
            <a:r>
              <a:rPr strike="noStrike" u="none" b="0" cap="none" baseline="0" sz="1300" lang="en-US" i="0">
                <a:solidFill>
                  <a:srgbClr val="2B0E72"/>
                </a:solidFill>
                <a:latin typeface="Arial"/>
                <a:ea typeface="Arial"/>
                <a:cs typeface="Arial"/>
                <a:sym typeface="Arial"/>
              </a:rPr>
              <a:t>printed by</a:t>
            </a:r>
          </a:p>
        </p:txBody>
      </p:sp>
      <p:sp>
        <p:nvSpPr>
          <p:cNvPr id="16" name="Shape 16"/>
          <p:cNvSpPr/>
          <p:nvPr/>
        </p:nvSpPr>
        <p:spPr>
          <a:xfrm>
            <a:off y="21650325" x="30210918"/>
            <a:ext cy="266000" cx="1922896"/>
          </a:xfrm>
          <a:prstGeom prst="rect">
            <a:avLst/>
          </a:prstGeom>
          <a:noFill/>
          <a:ln>
            <a:noFill/>
          </a:ln>
        </p:spPr>
        <p:txBody>
          <a:bodyPr bIns="32650" rIns="65300" lIns="65300" tIns="32650" anchor="t" anchorCtr="0">
            <a:noAutofit/>
          </a:bodyPr>
          <a:lstStyle/>
          <a:p>
            <a:pPr algn="l" rtl="0" lvl="0" marR="0" indent="0" marL="0">
              <a:spcBef>
                <a:spcPts val="0"/>
              </a:spcBef>
              <a:spcAft>
                <a:spcPts val="0"/>
              </a:spcAft>
              <a:buSzPct val="25000"/>
              <a:buNone/>
            </a:pPr>
            <a:r>
              <a:rPr strike="noStrike" u="none" b="0" cap="none" baseline="0" sz="1300" lang="en-US" i="0">
                <a:solidFill>
                  <a:srgbClr val="2B0E72"/>
                </a:solidFill>
                <a:latin typeface="Arial"/>
                <a:ea typeface="Arial"/>
                <a:cs typeface="Arial"/>
                <a:sym typeface="Arial"/>
              </a:rPr>
              <a:t>www.postersession.com</a:t>
            </a:r>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media/image02.png" Type="http://schemas.openxmlformats.org/officeDocument/2006/relationships/image" Id="rId12"/><Relationship Target="../notesSlides/notesSlide1.xml" Type="http://schemas.openxmlformats.org/officeDocument/2006/relationships/notesSlide" Id="rId2"/><Relationship Target="../media/image11.jpg" Type="http://schemas.openxmlformats.org/officeDocument/2006/relationships/image" Id="rId13"/><Relationship Target="../slideLayouts/slideLayout7.xml" Type="http://schemas.openxmlformats.org/officeDocument/2006/relationships/slideLayout" Id="rId1"/><Relationship Target="../media/image08.jpg" Type="http://schemas.openxmlformats.org/officeDocument/2006/relationships/image" Id="rId10"/><Relationship Target="../media/image04.png" Type="http://schemas.openxmlformats.org/officeDocument/2006/relationships/image" Id="rId4"/><Relationship Target="../media/image10.jpg" Type="http://schemas.openxmlformats.org/officeDocument/2006/relationships/image" Id="rId11"/><Relationship Target="../media/image06.png" Type="http://schemas.openxmlformats.org/officeDocument/2006/relationships/image" Id="rId3"/><Relationship Target="../media/image03.png" Type="http://schemas.openxmlformats.org/officeDocument/2006/relationships/image" Id="rId9"/><Relationship Target="../media/image05.png" Type="http://schemas.openxmlformats.org/officeDocument/2006/relationships/image" Id="rId6"/><Relationship Target="../media/image07.png" Type="http://schemas.openxmlformats.org/officeDocument/2006/relationships/image" Id="rId5"/><Relationship Target="../media/image01.png" Type="http://schemas.openxmlformats.org/officeDocument/2006/relationships/image" Id="rId8"/><Relationship Target="../media/image00.jpg" Type="http://schemas.openxmlformats.org/officeDocument/2006/relationships/image" Id="rId7"/></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8488C4"/>
            </a:gs>
            <a:gs pos="52999">
              <a:srgbClr val="D4DEFF"/>
            </a:gs>
            <a:gs pos="83000">
              <a:srgbClr val="D4DEFF"/>
            </a:gs>
            <a:gs pos="100000">
              <a:srgbClr val="96AB94"/>
            </a:gs>
          </a:gsLst>
          <a:lin ang="5400000" scaled="0"/>
        </a:gradFill>
      </p:bgPr>
    </p:bg>
    <p:spTree>
      <p:nvGrpSpPr>
        <p:cNvPr id="86" name="Shape 86"/>
        <p:cNvGrpSpPr/>
        <p:nvPr/>
      </p:nvGrpSpPr>
      <p:grpSpPr>
        <a:xfrm>
          <a:off y="0" x="0"/>
          <a:ext cy="0" cx="0"/>
          <a:chOff y="0" x="0"/>
          <a:chExt cy="0" cx="0"/>
        </a:xfrm>
      </p:grpSpPr>
      <p:grpSp>
        <p:nvGrpSpPr>
          <p:cNvPr id="87" name="Shape 87"/>
          <p:cNvGrpSpPr/>
          <p:nvPr/>
        </p:nvGrpSpPr>
        <p:grpSpPr>
          <a:xfrm>
            <a:off y="3872753" x="22811350"/>
            <a:ext cy="14963725" cx="9595524"/>
            <a:chOff y="6172200" x="762000"/>
            <a:chExt cy="27622797" cx="11721158"/>
          </a:xfrm>
        </p:grpSpPr>
        <p:sp>
          <p:nvSpPr>
            <p:cNvPr id="88" name="Shape 88"/>
            <p:cNvSpPr/>
            <p:nvPr/>
          </p:nvSpPr>
          <p:spPr>
            <a:xfrm>
              <a:off y="6646796" x="1205558"/>
              <a:ext cy="27148200" cx="11277600"/>
            </a:xfrm>
            <a:prstGeom prst="roundRect">
              <a:avLst>
                <a:gd fmla="val 5425" name="adj"/>
              </a:avLst>
            </a:prstGeom>
            <a:solidFill>
              <a:schemeClr val="lt1"/>
            </a:solidFill>
            <a:ln w="19050" cap="flat">
              <a:solidFill>
                <a:schemeClr val="dk1"/>
              </a:solidFill>
              <a:prstDash val="solid"/>
              <a:miter/>
              <a:headEnd w="med" len="med" type="none"/>
              <a:tailEnd w="med" len="med" type="none"/>
            </a:ln>
          </p:spPr>
          <p:txBody>
            <a:bodyPr bIns="100575" rIns="228600" lIns="228600" tIns="100575" anchor="t" anchorCtr="0">
              <a:noAutofit/>
            </a:bodyPr>
            <a:lstStyle/>
            <a:p>
              <a:pPr algn="l" rtl="0" lvl="0" marR="0" indent="0" marL="0">
                <a:spcBef>
                  <a:spcPts val="0"/>
                </a:spcBef>
                <a:spcAft>
                  <a:spcPts val="0"/>
                </a:spcAft>
                <a:buNone/>
              </a:pPr>
              <a:r>
                <a:t/>
              </a:r>
              <a:endParaRPr strike="noStrike" u="none" b="0" cap="none" baseline="0" sz="1900" i="0">
                <a:solidFill>
                  <a:schemeClr val="dk1"/>
                </a:solidFill>
                <a:latin typeface="Tahoma"/>
                <a:ea typeface="Tahoma"/>
                <a:cs typeface="Tahoma"/>
                <a:sym typeface="Tahoma"/>
              </a:endParaRPr>
            </a:p>
            <a:p>
              <a:pPr algn="l" rtl="0" lvl="0" marR="0" indent="0" marL="0">
                <a:spcBef>
                  <a:spcPts val="0"/>
                </a:spcBef>
                <a:spcAft>
                  <a:spcPts val="0"/>
                </a:spcAft>
                <a:buSzPct val="25000"/>
                <a:buNone/>
              </a:pPr>
              <a:r>
                <a:rPr b="1" sz="2400" lang="en-US">
                  <a:solidFill>
                    <a:schemeClr val="dk1"/>
                  </a:solidFill>
                  <a:latin typeface="Tahoma"/>
                  <a:ea typeface="Tahoma"/>
                  <a:cs typeface="Tahoma"/>
                  <a:sym typeface="Tahoma"/>
                </a:rPr>
                <a:t>Chemical</a:t>
              </a:r>
              <a:r>
                <a:rPr strike="noStrike" u="none" b="1" cap="none" baseline="0" sz="2400" lang="en-US" i="0">
                  <a:solidFill>
                    <a:schemeClr val="dk1"/>
                  </a:solidFill>
                  <a:latin typeface="Tahoma"/>
                  <a:ea typeface="Tahoma"/>
                  <a:cs typeface="Tahoma"/>
                  <a:sym typeface="Tahoma"/>
                </a:rPr>
                <a:t> Sensor	</a:t>
              </a:r>
            </a:p>
            <a:p>
              <a:pPr algn="l" rtl="0" lvl="1" marR="0" indent="-9043" marL="326543">
                <a:spcBef>
                  <a:spcPts val="0"/>
                </a:spcBef>
                <a:spcAft>
                  <a:spcPts val="0"/>
                </a:spcAft>
                <a:buClr>
                  <a:schemeClr val="dk1"/>
                </a:buClr>
                <a:buSzPct val="100000"/>
                <a:buFont typeface="Tahoma"/>
                <a:buChar char="•"/>
              </a:pPr>
              <a:r>
                <a:rPr strike="noStrike" u="none" b="0" cap="none" baseline="0" sz="2000" lang="en-US" i="0">
                  <a:solidFill>
                    <a:schemeClr val="dk1"/>
                  </a:solidFill>
                  <a:latin typeface="Tahoma"/>
                  <a:ea typeface="Tahoma"/>
                  <a:cs typeface="Tahoma"/>
                  <a:sym typeface="Tahoma"/>
                </a:rPr>
                <a:t>The</a:t>
              </a:r>
              <a:r>
                <a:rPr sz="2000" lang="en-US">
                  <a:solidFill>
                    <a:schemeClr val="dk1"/>
                  </a:solidFill>
                  <a:latin typeface="Tahoma"/>
                  <a:ea typeface="Tahoma"/>
                  <a:cs typeface="Tahoma"/>
                  <a:sym typeface="Tahoma"/>
                </a:rPr>
                <a:t> sensor being used is an MQ-3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alcohol sensor. All MQ sensors use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a heater with an electrochemical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sensor. We’re using the MQ-3 because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alcohol is the easiest “chemical” to use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for testing the sensor.</a:t>
              </a:r>
            </a:p>
            <a:p>
              <a:pPr algn="l" rtl="0" lvl="1" marR="0" indent="-9043" marL="326543">
                <a:spcBef>
                  <a:spcPts val="0"/>
                </a:spcBef>
                <a:spcAft>
                  <a:spcPts val="0"/>
                </a:spcAft>
                <a:buClr>
                  <a:schemeClr val="dk1"/>
                </a:buClr>
                <a:buSzPct val="100000"/>
                <a:buFont typeface="Tahoma"/>
                <a:buChar char="•"/>
              </a:pPr>
              <a:r>
                <a:rPr sz="2000" lang="en-US">
                  <a:solidFill>
                    <a:schemeClr val="dk1"/>
                  </a:solidFill>
                  <a:latin typeface="Tahoma"/>
                  <a:ea typeface="Tahoma"/>
                  <a:cs typeface="Tahoma"/>
                  <a:sym typeface="Tahoma"/>
                </a:rPr>
                <a:t>The sensor is controlled with an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Arduino Pro Mini.</a:t>
              </a:r>
            </a:p>
            <a:p>
              <a:pPr algn="l" rtl="0" lvl="1" marR="0" indent="-9043" marL="326543">
                <a:spcBef>
                  <a:spcPts val="0"/>
                </a:spcBef>
                <a:spcAft>
                  <a:spcPts val="0"/>
                </a:spcAft>
                <a:buClr>
                  <a:schemeClr val="dk1"/>
                </a:buClr>
                <a:buSzPct val="100000"/>
                <a:buFont typeface="Tahoma"/>
                <a:buChar char="•"/>
              </a:pPr>
              <a:r>
                <a:rPr sz="2000" lang="en-US">
                  <a:solidFill>
                    <a:schemeClr val="dk1"/>
                  </a:solidFill>
                  <a:latin typeface="Tahoma"/>
                  <a:ea typeface="Tahoma"/>
                  <a:cs typeface="Tahoma"/>
                  <a:sym typeface="Tahoma"/>
                </a:rPr>
                <a:t>A 6V, 0.5W solar cell, and a 3.7V,</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 500mAh</a:t>
              </a:r>
              <a:r>
                <a:rPr lang="en-US">
                  <a:solidFill>
                    <a:schemeClr val="dk1"/>
                  </a:solidFill>
                </a:rPr>
                <a:t> </a:t>
              </a:r>
              <a:r>
                <a:rPr sz="2000" lang="en-US">
                  <a:solidFill>
                    <a:schemeClr val="dk1"/>
                  </a:solidFill>
                  <a:latin typeface="Tahoma"/>
                  <a:ea typeface="Tahoma"/>
                  <a:cs typeface="Tahoma"/>
                  <a:sym typeface="Tahoma"/>
                </a:rPr>
                <a:t>LiPo Battery power the sensor.</a:t>
              </a:r>
            </a:p>
            <a:p>
              <a:pPr algn="l" rtl="0" lvl="0" marR="0" indent="0" marL="0">
                <a:spcBef>
                  <a:spcPts val="0"/>
                </a:spcBef>
                <a:spcAft>
                  <a:spcPts val="0"/>
                </a:spcAft>
                <a:buSzPct val="25000"/>
                <a:buNone/>
              </a:pPr>
              <a:r>
                <a:rPr strike="noStrike" u="none" b="1" cap="none" baseline="0" sz="2400" lang="en-US" i="0">
                  <a:solidFill>
                    <a:schemeClr val="dk1"/>
                  </a:solidFill>
                  <a:latin typeface="Tahoma"/>
                  <a:ea typeface="Tahoma"/>
                  <a:cs typeface="Tahoma"/>
                  <a:sym typeface="Tahoma"/>
                </a:rPr>
                <a:t>Software</a:t>
              </a:r>
              <a:r>
                <a:rPr b="1" sz="2400" lang="en-US">
                  <a:solidFill>
                    <a:schemeClr val="dk1"/>
                  </a:solidFill>
                  <a:latin typeface="Tahoma"/>
                  <a:ea typeface="Tahoma"/>
                  <a:cs typeface="Tahoma"/>
                  <a:sym typeface="Tahoma"/>
                </a:rPr>
                <a:t> &amp; </a:t>
              </a:r>
              <a:r>
                <a:rPr strike="noStrike" u="none" b="1" cap="none" baseline="0" sz="2400" lang="en-US" i="0">
                  <a:solidFill>
                    <a:schemeClr val="dk1"/>
                  </a:solidFill>
                  <a:latin typeface="Tahoma"/>
                  <a:ea typeface="Tahoma"/>
                  <a:cs typeface="Tahoma"/>
                  <a:sym typeface="Tahoma"/>
                </a:rPr>
                <a:t>Communications</a:t>
              </a:r>
              <a:r>
                <a:rPr strike="noStrike" u="none" b="0" cap="none" baseline="0" sz="2000" lang="en-US" i="0">
                  <a:solidFill>
                    <a:schemeClr val="dk1"/>
                  </a:solidFill>
                  <a:latin typeface="Tahoma"/>
                  <a:ea typeface="Tahoma"/>
                  <a:cs typeface="Tahoma"/>
                  <a:sym typeface="Tahoma"/>
                </a:rPr>
                <a:t> </a:t>
              </a:r>
            </a:p>
            <a:p>
              <a:pPr algn="l" rtl="0" lvl="1" marR="0" indent="-9043" marL="326543">
                <a:spcBef>
                  <a:spcPts val="0"/>
                </a:spcBef>
                <a:spcAft>
                  <a:spcPts val="0"/>
                </a:spcAft>
                <a:buClr>
                  <a:schemeClr val="dk1"/>
                </a:buClr>
                <a:buSzPct val="100000"/>
                <a:buFont typeface="Tahoma"/>
                <a:buChar char="•"/>
              </a:pPr>
              <a:r>
                <a:rPr sz="2000" lang="en-US">
                  <a:solidFill>
                    <a:schemeClr val="dk1"/>
                  </a:solidFill>
                  <a:latin typeface="Tahoma"/>
                  <a:ea typeface="Tahoma"/>
                  <a:cs typeface="Tahoma"/>
                  <a:sym typeface="Tahoma"/>
                </a:rPr>
                <a:t>The chemical sensor communicates with</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the Pi via bluetooth and the Arduino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via USB serial connection.The metal detector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communicates with the Pi via a high or low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on a GPIO.</a:t>
              </a:r>
            </a:p>
            <a:p>
              <a:pPr algn="l" rtl="0" lvl="1" marR="0" indent="-9043" marL="326543">
                <a:spcBef>
                  <a:spcPts val="0"/>
                </a:spcBef>
                <a:spcAft>
                  <a:spcPts val="0"/>
                </a:spcAft>
                <a:buClr>
                  <a:schemeClr val="dk1"/>
                </a:buClr>
                <a:buSzPct val="100000"/>
                <a:buFont typeface="Tahoma"/>
                <a:buChar char="•"/>
              </a:pPr>
              <a:r>
                <a:rPr sz="2000" lang="en-US">
                  <a:solidFill>
                    <a:schemeClr val="dk1"/>
                  </a:solidFill>
                  <a:latin typeface="Tahoma"/>
                  <a:ea typeface="Tahoma"/>
                  <a:cs typeface="Tahoma"/>
                  <a:sym typeface="Tahoma"/>
                </a:rPr>
                <a:t>NetIO Controller Application  runs on a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smartphone regulated by  a python script on the Pi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The connection between the app and the Pi is via </a:t>
              </a:r>
            </a:p>
            <a:p>
              <a:pPr algn="l" rtl="0" lvl="0" marR="0" indent="0" marL="457200">
                <a:spcBef>
                  <a:spcPts val="0"/>
                </a:spcBef>
                <a:spcAft>
                  <a:spcPts val="0"/>
                </a:spcAft>
                <a:buNone/>
              </a:pPr>
              <a:r>
                <a:rPr sz="2000" lang="en-US">
                  <a:solidFill>
                    <a:schemeClr val="dk1"/>
                  </a:solidFill>
                  <a:latin typeface="Tahoma"/>
                  <a:ea typeface="Tahoma"/>
                  <a:cs typeface="Tahoma"/>
                  <a:sym typeface="Tahoma"/>
                </a:rPr>
                <a:t>Wi-Fi and defined through a DDNS host..</a:t>
              </a:r>
            </a:p>
            <a:p>
              <a:pPr algn="l" rtl="0" lvl="0" marR="0" indent="0" marL="0">
                <a:spcBef>
                  <a:spcPts val="0"/>
                </a:spcBef>
                <a:spcAft>
                  <a:spcPts val="0"/>
                </a:spcAft>
                <a:buNone/>
              </a:pPr>
              <a:r>
                <a:rPr strike="noStrike" u="none" b="1" cap="none" baseline="0" sz="2400" lang="en-US" i="0">
                  <a:solidFill>
                    <a:schemeClr val="dk1"/>
                  </a:solidFill>
                  <a:latin typeface="Tahoma"/>
                  <a:ea typeface="Tahoma"/>
                  <a:cs typeface="Tahoma"/>
                  <a:sym typeface="Tahoma"/>
                </a:rPr>
                <a:t>Rotary Controls</a:t>
              </a:r>
            </a:p>
            <a:p>
              <a:pPr algn="l" rtl="0" lvl="1" marR="0" indent="-9043" marL="326543">
                <a:spcBef>
                  <a:spcPts val="0"/>
                </a:spcBef>
                <a:spcAft>
                  <a:spcPts val="0"/>
                </a:spcAft>
                <a:buClr>
                  <a:schemeClr val="dk1"/>
                </a:buClr>
                <a:buSzPct val="100000"/>
                <a:buFont typeface="Tahoma"/>
                <a:buChar char="•"/>
              </a:pPr>
              <a:r>
                <a:rPr strike="noStrike" u="none" b="0" cap="none" baseline="0" sz="2000" lang="en-US" i="0">
                  <a:solidFill>
                    <a:schemeClr val="dk1"/>
                  </a:solidFill>
                  <a:latin typeface="Tahoma"/>
                  <a:ea typeface="Tahoma"/>
                  <a:cs typeface="Tahoma"/>
                  <a:sym typeface="Tahoma"/>
                </a:rPr>
                <a:t>The Arduino on the rotary system is used to control the </a:t>
              </a:r>
            </a:p>
            <a:p>
              <a:pPr algn="l" rtl="0" lvl="0" marR="0" indent="0" marL="457200">
                <a:spcBef>
                  <a:spcPts val="0"/>
                </a:spcBef>
                <a:spcAft>
                  <a:spcPts val="0"/>
                </a:spcAft>
                <a:buNone/>
              </a:pPr>
              <a:r>
                <a:rPr strike="noStrike" u="none" b="0" cap="none" baseline="0" sz="2000" lang="en-US" i="0">
                  <a:solidFill>
                    <a:schemeClr val="dk1"/>
                  </a:solidFill>
                  <a:latin typeface="Tahoma"/>
                  <a:ea typeface="Tahoma"/>
                  <a:cs typeface="Tahoma"/>
                  <a:sym typeface="Tahoma"/>
                </a:rPr>
                <a:t>rock crawler’s turning and acceleration control servos. </a:t>
              </a:r>
            </a:p>
            <a:p>
              <a:pPr algn="l" rtl="0" lvl="0" marR="0" indent="0" marL="457200">
                <a:spcBef>
                  <a:spcPts val="0"/>
                </a:spcBef>
                <a:spcAft>
                  <a:spcPts val="0"/>
                </a:spcAft>
                <a:buNone/>
              </a:pPr>
              <a:r>
                <a:rPr strike="noStrike" u="none" b="0" cap="none" baseline="0" sz="2000" lang="en-US" i="0">
                  <a:solidFill>
                    <a:schemeClr val="dk1"/>
                  </a:solidFill>
                  <a:latin typeface="Tahoma"/>
                  <a:ea typeface="Tahoma"/>
                  <a:cs typeface="Tahoma"/>
                  <a:sym typeface="Tahoma"/>
                </a:rPr>
                <a:t>The program was designed to run a raster scan on its </a:t>
              </a:r>
            </a:p>
            <a:p>
              <a:pPr algn="l" rtl="0" lvl="0" marR="0" indent="0" marL="457200">
                <a:spcBef>
                  <a:spcPts val="0"/>
                </a:spcBef>
                <a:spcAft>
                  <a:spcPts val="0"/>
                </a:spcAft>
                <a:buNone/>
              </a:pPr>
              <a:r>
                <a:rPr strike="noStrike" u="none" b="0" cap="none" baseline="0" sz="2000" lang="en-US" i="0">
                  <a:solidFill>
                    <a:schemeClr val="dk1"/>
                  </a:solidFill>
                  <a:latin typeface="Tahoma"/>
                  <a:ea typeface="Tahoma"/>
                  <a:cs typeface="Tahoma"/>
                  <a:sym typeface="Tahoma"/>
                </a:rPr>
                <a:t>own using GPS coordinates that it could then be sent. </a:t>
              </a:r>
            </a:p>
            <a:p>
              <a:pPr algn="l" rtl="0" lvl="0" marR="0" indent="0" marL="457200">
                <a:spcBef>
                  <a:spcPts val="0"/>
                </a:spcBef>
                <a:spcAft>
                  <a:spcPts val="0"/>
                </a:spcAft>
                <a:buNone/>
              </a:pPr>
              <a:r>
                <a:rPr strike="noStrike" u="none" b="0" cap="none" baseline="0" sz="2000" lang="en-US" i="0">
                  <a:solidFill>
                    <a:schemeClr val="dk1"/>
                  </a:solidFill>
                  <a:latin typeface="Tahoma"/>
                  <a:ea typeface="Tahoma"/>
                  <a:cs typeface="Tahoma"/>
                  <a:sym typeface="Tahoma"/>
                </a:rPr>
                <a:t>In addition</a:t>
              </a:r>
              <a:r>
                <a:rPr sz="2000" lang="en-US">
                  <a:solidFill>
                    <a:schemeClr val="dk1"/>
                  </a:solidFill>
                  <a:latin typeface="Tahoma"/>
                  <a:ea typeface="Tahoma"/>
                  <a:cs typeface="Tahoma"/>
                  <a:sym typeface="Tahoma"/>
                </a:rPr>
                <a:t>,</a:t>
              </a:r>
              <a:r>
                <a:rPr strike="noStrike" u="none" b="0" cap="none" baseline="0" sz="2000" lang="en-US" i="0">
                  <a:solidFill>
                    <a:schemeClr val="dk1"/>
                  </a:solidFill>
                  <a:latin typeface="Tahoma"/>
                  <a:ea typeface="Tahoma"/>
                  <a:cs typeface="Tahoma"/>
                  <a:sym typeface="Tahoma"/>
                </a:rPr>
                <a:t> it was connected to a Pi serially to be controlled remotely with an Android</a:t>
              </a:r>
              <a:r>
                <a:rPr sz="2000" lang="en-US">
                  <a:solidFill>
                    <a:schemeClr val="dk1"/>
                  </a:solidFill>
                  <a:latin typeface="Tahoma"/>
                  <a:ea typeface="Tahoma"/>
                  <a:cs typeface="Tahoma"/>
                  <a:sym typeface="Tahoma"/>
                </a:rPr>
                <a:t> </a:t>
              </a:r>
              <a:r>
                <a:rPr strike="noStrike" u="none" b="0" cap="none" baseline="0" sz="2000" lang="en-US" i="0">
                  <a:solidFill>
                    <a:schemeClr val="dk1"/>
                  </a:solidFill>
                  <a:latin typeface="Tahoma"/>
                  <a:ea typeface="Tahoma"/>
                  <a:cs typeface="Tahoma"/>
                  <a:sym typeface="Tahoma"/>
                </a:rPr>
                <a:t>app. </a:t>
              </a:r>
            </a:p>
            <a:p>
              <a:pPr algn="l" rtl="0" lvl="0" marR="0" indent="0" marL="0">
                <a:spcBef>
                  <a:spcPts val="0"/>
                </a:spcBef>
                <a:spcAft>
                  <a:spcPts val="0"/>
                </a:spcAft>
                <a:buSzPct val="25000"/>
                <a:buNone/>
              </a:pPr>
              <a:r>
                <a:rPr strike="noStrike" u="none" b="1" cap="none" baseline="0" sz="2400" lang="en-US" i="0">
                  <a:solidFill>
                    <a:schemeClr val="dk1"/>
                  </a:solidFill>
                  <a:latin typeface="Tahoma"/>
                  <a:ea typeface="Tahoma"/>
                  <a:cs typeface="Tahoma"/>
                  <a:sym typeface="Tahoma"/>
                </a:rPr>
                <a:t>Metal Detector</a:t>
              </a:r>
            </a:p>
            <a:p>
              <a:pPr algn="l" rtl="0" lvl="1" marR="0" indent="-9043" marL="326544">
                <a:spcBef>
                  <a:spcPts val="0"/>
                </a:spcBef>
                <a:spcAft>
                  <a:spcPts val="0"/>
                </a:spcAft>
                <a:buClr>
                  <a:schemeClr val="dk1"/>
                </a:buClr>
                <a:buSzPct val="100000"/>
                <a:buFont typeface="Tahoma"/>
                <a:buChar char="•"/>
              </a:pPr>
              <a:r>
                <a:rPr strike="noStrike" u="none" b="0" cap="none" baseline="0" sz="2000" lang="en-US" i="0">
                  <a:solidFill>
                    <a:schemeClr val="dk1"/>
                  </a:solidFill>
                  <a:latin typeface="Tahoma"/>
                  <a:ea typeface="Tahoma"/>
                  <a:cs typeface="Tahoma"/>
                  <a:sym typeface="Tahoma"/>
                </a:rPr>
                <a:t>Our Metal detector circuit utilizes</a:t>
              </a:r>
            </a:p>
            <a:p>
              <a:pPr algn="l" rtl="0" lvl="1" marR="0" indent="-9043" marL="326544">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 a BFO.  This allows us to take a </a:t>
              </a:r>
            </a:p>
            <a:p>
              <a:pPr algn="l" rtl="0" lvl="1" marR="0" indent="-9043" marL="326544">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 signal from our search coil and</a:t>
              </a:r>
            </a:p>
            <a:p>
              <a:pPr algn="l" rtl="0" lvl="1" marR="0" indent="-9043" marL="326544">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 compare it to a reference coil. </a:t>
              </a:r>
            </a:p>
            <a:p>
              <a:pPr algn="l" rtl="0" lvl="1" marR="0" indent="-9043" marL="326544">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 We then take the difference </a:t>
              </a:r>
            </a:p>
            <a:p>
              <a:pPr algn="l" rtl="0" lvl="1" marR="0" indent="-9043" marL="326543">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 between the oscillators.  We then have a beat frequency that can be</a:t>
              </a:r>
            </a:p>
            <a:p>
              <a:pPr algn="l" rtl="0" lvl="1" marR="0" indent="-9043" marL="326543">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 modified to give a high or low to the </a:t>
              </a:r>
              <a:r>
                <a:rPr sz="2000" lang="en-US">
                  <a:solidFill>
                    <a:schemeClr val="dk1"/>
                  </a:solidFill>
                  <a:latin typeface="Tahoma"/>
                  <a:ea typeface="Tahoma"/>
                  <a:cs typeface="Tahoma"/>
                  <a:sym typeface="Tahoma"/>
                </a:rPr>
                <a:t>R</a:t>
              </a:r>
              <a:r>
                <a:rPr strike="noStrike" u="none" b="0" cap="none" baseline="0" sz="2000" lang="en-US" i="0">
                  <a:solidFill>
                    <a:schemeClr val="dk1"/>
                  </a:solidFill>
                  <a:latin typeface="Tahoma"/>
                  <a:ea typeface="Tahoma"/>
                  <a:cs typeface="Tahoma"/>
                  <a:sym typeface="Tahoma"/>
                </a:rPr>
                <a:t>aspberry </a:t>
              </a:r>
              <a:r>
                <a:rPr sz="2000" lang="en-US">
                  <a:solidFill>
                    <a:schemeClr val="dk1"/>
                  </a:solidFill>
                  <a:latin typeface="Tahoma"/>
                  <a:ea typeface="Tahoma"/>
                  <a:cs typeface="Tahoma"/>
                  <a:sym typeface="Tahoma"/>
                </a:rPr>
                <a:t>P</a:t>
              </a:r>
              <a:r>
                <a:rPr strike="noStrike" u="none" b="0" cap="none" baseline="0" sz="2000" lang="en-US" i="0">
                  <a:solidFill>
                    <a:schemeClr val="dk1"/>
                  </a:solidFill>
                  <a:latin typeface="Tahoma"/>
                  <a:ea typeface="Tahoma"/>
                  <a:cs typeface="Tahoma"/>
                  <a:sym typeface="Tahoma"/>
                </a:rPr>
                <a:t>i.</a:t>
              </a:r>
            </a:p>
            <a:p>
              <a:pPr algn="l" rtl="0" lvl="0" marR="0" indent="0" marL="0">
                <a:spcBef>
                  <a:spcPts val="0"/>
                </a:spcBef>
                <a:spcAft>
                  <a:spcPts val="0"/>
                </a:spcAft>
                <a:buSzPct val="25000"/>
                <a:buNone/>
              </a:pPr>
              <a:r>
                <a:rPr b="1" sz="2400" lang="en-US">
                  <a:solidFill>
                    <a:schemeClr val="dk1"/>
                  </a:solidFill>
                  <a:latin typeface="Tahoma"/>
                  <a:ea typeface="Tahoma"/>
                  <a:cs typeface="Tahoma"/>
                  <a:sym typeface="Tahoma"/>
                </a:rPr>
                <a:t>Solar Power &amp; Charging</a:t>
              </a:r>
            </a:p>
            <a:p>
              <a:pPr algn="l" rtl="0" lvl="1" marR="0" indent="-9043" marL="326544">
                <a:spcBef>
                  <a:spcPts val="0"/>
                </a:spcBef>
                <a:spcAft>
                  <a:spcPts val="0"/>
                </a:spcAft>
                <a:buClr>
                  <a:schemeClr val="dk1"/>
                </a:buClr>
                <a:buSzPct val="100000"/>
                <a:buFont typeface="Tahoma"/>
                <a:buChar char="•"/>
              </a:pPr>
              <a:r>
                <a:rPr strike="noStrike" u="none" b="0" cap="none" baseline="0" sz="2000" lang="en-US" i="0">
                  <a:solidFill>
                    <a:schemeClr val="dk1"/>
                  </a:solidFill>
                  <a:latin typeface="Tahoma"/>
                  <a:ea typeface="Tahoma"/>
                  <a:cs typeface="Tahoma"/>
                  <a:sym typeface="Tahoma"/>
                </a:rPr>
                <a:t>For our project we will use a 20W solar</a:t>
              </a:r>
            </a:p>
            <a:p>
              <a:pPr algn="l" rtl="0" lvl="1" marR="0" indent="-9043" marL="326544">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 panel to recharge the robot’s 2-cell 7.4V LiPo</a:t>
              </a:r>
            </a:p>
            <a:p>
              <a:pPr algn="l" rtl="0" lvl="1" marR="0" indent="-9043" marL="326543">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 battery (1600mAh).</a:t>
              </a:r>
            </a:p>
            <a:p>
              <a:pPr algn="l" rtl="0" lvl="1" marR="0" indent="-9043" marL="326543">
                <a:spcBef>
                  <a:spcPts val="0"/>
                </a:spcBef>
                <a:spcAft>
                  <a:spcPts val="0"/>
                </a:spcAft>
                <a:buSzPct val="25000"/>
                <a:buNone/>
              </a:pPr>
              <a:r>
                <a:rPr sz="2000" lang="en-US">
                  <a:solidFill>
                    <a:schemeClr val="dk1"/>
                  </a:solidFill>
                  <a:latin typeface="Tahoma"/>
                  <a:ea typeface="Tahoma"/>
                  <a:cs typeface="Tahoma"/>
                  <a:sym typeface="Tahoma"/>
                </a:rPr>
                <a:t> The solar panel successfully charged the battery</a:t>
              </a:r>
            </a:p>
            <a:p>
              <a:pPr algn="l" rtl="0" lvl="1" marR="0" indent="-9043" marL="326543">
                <a:spcBef>
                  <a:spcPts val="0"/>
                </a:spcBef>
                <a:spcAft>
                  <a:spcPts val="0"/>
                </a:spcAft>
                <a:buSzPct val="25000"/>
                <a:buNone/>
              </a:pPr>
              <a:r>
                <a:rPr sz="2000" lang="en-US">
                  <a:solidFill>
                    <a:schemeClr val="dk1"/>
                  </a:solidFill>
                  <a:latin typeface="Tahoma"/>
                  <a:ea typeface="Tahoma"/>
                  <a:cs typeface="Tahoma"/>
                  <a:sym typeface="Tahoma"/>
                </a:rPr>
                <a:t> from 7.4V to 8.4V in 45 minutes in good weather </a:t>
              </a:r>
            </a:p>
            <a:p>
              <a:pPr algn="l" rtl="0" lvl="1" marR="0" indent="-9043" marL="326543">
                <a:spcBef>
                  <a:spcPts val="0"/>
                </a:spcBef>
                <a:spcAft>
                  <a:spcPts val="0"/>
                </a:spcAft>
                <a:buSzPct val="25000"/>
                <a:buNone/>
              </a:pPr>
              <a:r>
                <a:rPr sz="2000" lang="en-US">
                  <a:solidFill>
                    <a:schemeClr val="dk1"/>
                  </a:solidFill>
                  <a:latin typeface="Tahoma"/>
                  <a:ea typeface="Tahoma"/>
                  <a:cs typeface="Tahoma"/>
                  <a:sym typeface="Tahoma"/>
                </a:rPr>
                <a:t> conditions.</a:t>
              </a:r>
            </a:p>
          </p:txBody>
        </p:sp>
        <p:sp>
          <p:nvSpPr>
            <p:cNvPr id="89" name="Shape 89"/>
            <p:cNvSpPr txBox="1"/>
            <p:nvPr/>
          </p:nvSpPr>
          <p:spPr>
            <a:xfrm>
              <a:off y="6172200" x="762000"/>
              <a:ext cy="992922" cx="11160125"/>
            </a:xfrm>
            <a:prstGeom prst="rect">
              <a:avLst/>
            </a:prstGeom>
            <a:gradFill>
              <a:gsLst>
                <a:gs pos="0">
                  <a:srgbClr val="84FFE0"/>
                </a:gs>
                <a:gs pos="0">
                  <a:schemeClr val="accent2"/>
                </a:gs>
                <a:gs pos="100000">
                  <a:srgbClr val="0087E6"/>
                </a:gs>
                <a:gs pos="100000">
                  <a:srgbClr val="005CBF"/>
                </a:gs>
              </a:gsLst>
              <a:lin ang="16200000" scaled="0"/>
            </a:gradFill>
            <a:ln w="9525" cap="flat">
              <a:solidFill>
                <a:schemeClr val="accent2"/>
              </a:solidFill>
              <a:prstDash val="solid"/>
              <a:miter/>
              <a:headEnd w="med" len="med" type="none"/>
              <a:tailEnd w="med" len="med" type="none"/>
            </a:ln>
          </p:spPr>
          <p:txBody>
            <a:bodyPr bIns="0" rIns="365750" lIns="365750" tIns="0" anchor="t" anchorCtr="0">
              <a:noAutofit/>
            </a:bodyPr>
            <a:lstStyle/>
            <a:p>
              <a:pPr algn="l" rtl="0" lvl="0" marR="0" indent="0" marL="0">
                <a:spcBef>
                  <a:spcPts val="0"/>
                </a:spcBef>
                <a:spcAft>
                  <a:spcPts val="0"/>
                </a:spcAft>
                <a:buSzPct val="25000"/>
                <a:buNone/>
              </a:pPr>
              <a:r>
                <a:rPr strike="noStrike" u="none" b="1" cap="none" baseline="0" sz="3500" lang="en-US" i="0">
                  <a:solidFill>
                    <a:schemeClr val="lt1"/>
                  </a:solidFill>
                  <a:latin typeface="Calibri"/>
                  <a:ea typeface="Calibri"/>
                  <a:cs typeface="Calibri"/>
                  <a:sym typeface="Calibri"/>
                </a:rPr>
                <a:t>COMPONENT and SYSTEM TESTING</a:t>
              </a:r>
            </a:p>
          </p:txBody>
        </p:sp>
      </p:grpSp>
      <p:sp>
        <p:nvSpPr>
          <p:cNvPr id="90" name="Shape 90"/>
          <p:cNvSpPr txBox="1"/>
          <p:nvPr/>
        </p:nvSpPr>
        <p:spPr>
          <a:xfrm>
            <a:off y="457200" x="536714"/>
            <a:ext cy="2997199" cx="31844973"/>
          </a:xfrm>
          <a:prstGeom prst="rect">
            <a:avLst/>
          </a:prstGeom>
          <a:gradFill>
            <a:gsLst>
              <a:gs pos="0">
                <a:srgbClr val="00B0F0"/>
              </a:gs>
              <a:gs pos="39999">
                <a:srgbClr val="85C2FF"/>
              </a:gs>
              <a:gs pos="100000">
                <a:schemeClr val="accent3"/>
              </a:gs>
            </a:gsLst>
            <a:lin ang="5400000" scaled="0"/>
          </a:gradFill>
          <a:ln w="9525" cap="flat">
            <a:solidFill>
              <a:schemeClr val="dk1"/>
            </a:solidFill>
            <a:prstDash val="solid"/>
            <a:miter/>
            <a:headEnd w="med" len="med" type="none"/>
            <a:tailEnd w="med" len="med" type="none"/>
          </a:ln>
        </p:spPr>
        <p:txBody>
          <a:bodyPr bIns="326525" rIns="2743200" lIns="2743200" tIns="205725" anchor="t" anchorCtr="0">
            <a:noAutofit/>
          </a:bodyPr>
          <a:lstStyle/>
          <a:p>
            <a:pPr algn="ctr" rtl="0" lvl="0" marR="0" indent="0" marL="0">
              <a:spcBef>
                <a:spcPts val="0"/>
              </a:spcBef>
              <a:spcAft>
                <a:spcPts val="0"/>
              </a:spcAft>
              <a:buSzPct val="25000"/>
              <a:buNone/>
            </a:pPr>
            <a:r>
              <a:rPr strike="noStrike" u="none" b="1" cap="none" baseline="0" sz="5200" lang="en-US" i="0">
                <a:solidFill>
                  <a:srgbClr val="0C0C0C"/>
                </a:solidFill>
                <a:latin typeface="Verdana"/>
                <a:ea typeface="Verdana"/>
                <a:cs typeface="Verdana"/>
                <a:sym typeface="Verdana"/>
              </a:rPr>
              <a:t>SNIFFER: Wireless network controlled </a:t>
            </a:r>
          </a:p>
          <a:p>
            <a:pPr algn="ctr" rtl="0" lvl="0" marR="0" indent="0" marL="0">
              <a:spcBef>
                <a:spcPts val="0"/>
              </a:spcBef>
              <a:spcAft>
                <a:spcPts val="0"/>
              </a:spcAft>
              <a:buSzPct val="25000"/>
              <a:buNone/>
            </a:pPr>
            <a:r>
              <a:rPr strike="noStrike" u="none" b="1" cap="none" baseline="0" sz="5200" lang="en-US" i="0">
                <a:solidFill>
                  <a:srgbClr val="0C0C0C"/>
                </a:solidFill>
                <a:latin typeface="Verdana"/>
                <a:ea typeface="Verdana"/>
                <a:cs typeface="Verdana"/>
                <a:sym typeface="Verdana"/>
              </a:rPr>
              <a:t>chemical and metal sensing rock crawler</a:t>
            </a:r>
          </a:p>
          <a:p>
            <a:pPr algn="ctr" rtl="0" lvl="0" marR="0" indent="0" marL="0">
              <a:spcBef>
                <a:spcPts val="0"/>
              </a:spcBef>
              <a:spcAft>
                <a:spcPts val="0"/>
              </a:spcAft>
              <a:buSzPct val="25000"/>
              <a:buNone/>
            </a:pPr>
            <a:r>
              <a:rPr strike="noStrike" u="none" b="0" cap="none" baseline="0" sz="4000" lang="en-US" i="0">
                <a:solidFill>
                  <a:srgbClr val="262626"/>
                </a:solidFill>
                <a:latin typeface="Verdana"/>
                <a:ea typeface="Verdana"/>
                <a:cs typeface="Verdana"/>
                <a:sym typeface="Verdana"/>
              </a:rPr>
              <a:t>D. Alleyne, C. Barnes, V. Carey, V. Mest, M. Mills, and I. Murgescu  </a:t>
            </a:r>
          </a:p>
          <a:p>
            <a:pPr algn="ctr" rtl="0" lvl="0" marR="0" indent="0" marL="0">
              <a:spcBef>
                <a:spcPts val="0"/>
              </a:spcBef>
              <a:spcAft>
                <a:spcPts val="0"/>
              </a:spcAft>
              <a:buSzPct val="25000"/>
              <a:buNone/>
            </a:pPr>
            <a:r>
              <a:rPr strike="noStrike" u="none" b="0" cap="none" baseline="0" sz="3000" lang="en-US" i="1">
                <a:solidFill>
                  <a:srgbClr val="262626"/>
                </a:solidFill>
                <a:latin typeface="Verdana"/>
                <a:ea typeface="Verdana"/>
                <a:cs typeface="Verdana"/>
                <a:sym typeface="Verdana"/>
              </a:rPr>
              <a:t>CAPSTONE Senior Design 2013-2014, Department of Electrical and Computer Engineering, University of Delaware</a:t>
            </a:r>
          </a:p>
        </p:txBody>
      </p:sp>
      <p:sp>
        <p:nvSpPr>
          <p:cNvPr id="91" name="Shape 91"/>
          <p:cNvSpPr txBox="1"/>
          <p:nvPr/>
        </p:nvSpPr>
        <p:spPr>
          <a:xfrm>
            <a:off y="3140075" x="14899481"/>
            <a:ext cy="786294" cx="310765"/>
          </a:xfrm>
          <a:prstGeom prst="rect">
            <a:avLst/>
          </a:prstGeom>
          <a:noFill/>
          <a:ln>
            <a:noFill/>
          </a:ln>
        </p:spPr>
        <p:txBody>
          <a:bodyPr bIns="76925" rIns="153825" lIns="153825" tIns="76925" anchor="t" anchorCtr="0">
            <a:noAutofit/>
          </a:bodyPr>
          <a:lstStyle/>
          <a:p>
            <a:pPr algn="l" rtl="0" lvl="0" marR="0" indent="0" marL="0">
              <a:spcBef>
                <a:spcPts val="0"/>
              </a:spcBef>
              <a:spcAft>
                <a:spcPts val="0"/>
              </a:spcAft>
              <a:buNone/>
            </a:pPr>
            <a:r>
              <a:t/>
            </a:r>
            <a:endParaRPr strike="noStrike" u="none" b="0" cap="none" baseline="0" sz="4100" i="0">
              <a:solidFill>
                <a:schemeClr val="dk1"/>
              </a:solidFill>
              <a:latin typeface="Times New Roman"/>
              <a:ea typeface="Times New Roman"/>
              <a:cs typeface="Times New Roman"/>
              <a:sym typeface="Times New Roman"/>
            </a:endParaRPr>
          </a:p>
        </p:txBody>
      </p:sp>
      <p:grpSp>
        <p:nvGrpSpPr>
          <p:cNvPr id="92" name="Shape 92"/>
          <p:cNvGrpSpPr/>
          <p:nvPr/>
        </p:nvGrpSpPr>
        <p:grpSpPr>
          <a:xfrm>
            <a:off y="11654118" x="536713"/>
            <a:ext cy="9910481" cx="9239250"/>
            <a:chOff y="7331634" x="838892"/>
            <a:chExt cy="12690648" cx="11285961"/>
          </a:xfrm>
        </p:grpSpPr>
        <p:sp>
          <p:nvSpPr>
            <p:cNvPr id="93" name="Shape 93"/>
            <p:cNvSpPr/>
            <p:nvPr/>
          </p:nvSpPr>
          <p:spPr>
            <a:xfrm>
              <a:off y="7555485" x="847253"/>
              <a:ext cy="12466797" cx="11277601"/>
            </a:xfrm>
            <a:prstGeom prst="roundRect">
              <a:avLst>
                <a:gd fmla="val 8639" name="adj"/>
              </a:avLst>
            </a:prstGeom>
            <a:solidFill>
              <a:schemeClr val="lt1"/>
            </a:solidFill>
            <a:ln w="19050" cap="flat">
              <a:solidFill>
                <a:schemeClr val="dk1"/>
              </a:solidFill>
              <a:prstDash val="solid"/>
              <a:miter/>
              <a:headEnd w="med" len="med" type="none"/>
              <a:tailEnd w="med" len="med" type="none"/>
            </a:ln>
          </p:spPr>
          <p:txBody>
            <a:bodyPr bIns="100575" rIns="228600" lIns="228600" tIns="100575" anchor="t" anchorCtr="0">
              <a:noAutofit/>
            </a:bodyPr>
            <a:lstStyle/>
            <a:p>
              <a:pPr algn="l" rtl="0" lvl="0" marR="0" indent="0" marL="0">
                <a:lnSpc>
                  <a:spcPct val="110000"/>
                </a:lnSpc>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The rock crawler will cycle through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on and off states via a solar panel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charging network and include two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modes of operation: Free Roam and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Controller.  Power will be split between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rotary and processor functions for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system optimization and stabilization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(longest possible running time without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data loss, for example).  Wi-Fi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communications will be enabled through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the UDel network and wireless adapters,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allowing for peer-to-peer connections between the Pi and external devices.  One such device will be an Android application.  This will present data and status, such as position, in a visual, user-friendly environment.</a:t>
              </a:r>
            </a:p>
            <a:p>
              <a:pPr algn="l" rtl="0" lvl="0" marR="0" indent="0" marL="0">
                <a:spcBef>
                  <a:spcPts val="0"/>
                </a:spcBef>
                <a:spcAft>
                  <a:spcPts val="0"/>
                </a:spcAft>
                <a:buNone/>
              </a:pPr>
              <a:r>
                <a:t/>
              </a:r>
              <a:endParaRPr strike="noStrike" u="none" b="0" cap="none" baseline="0" sz="2000" i="0">
                <a:solidFill>
                  <a:schemeClr val="dk1"/>
                </a:solidFill>
                <a:latin typeface="Tahoma"/>
                <a:ea typeface="Tahoma"/>
                <a:cs typeface="Tahoma"/>
                <a:sym typeface="Tahoma"/>
              </a:endParaRP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The sensor system will be entirely self sustainable when not attached to the rock crawler.  A discrete solar panel will be used to either directly power the sensor network or to charge a battery that will power the network.  Its design will be practical with respect to size, as it is to be worn, and capable of data accumulation over time.  Communication of the data accumulated will be via Bluetooth between the sensor and a Raspberry Pi, located on the rock crawler.</a:t>
              </a:r>
            </a:p>
            <a:p>
              <a:pPr algn="l" rtl="0" lvl="0" marR="0" indent="0" marL="0">
                <a:spcBef>
                  <a:spcPts val="0"/>
                </a:spcBef>
                <a:spcAft>
                  <a:spcPts val="0"/>
                </a:spcAft>
                <a:buNone/>
              </a:pPr>
              <a:r>
                <a:t/>
              </a:r>
              <a:endParaRPr strike="noStrike" u="none" b="0" cap="none" baseline="0" sz="2000" i="0">
                <a:solidFill>
                  <a:schemeClr val="dk1"/>
                </a:solidFill>
                <a:latin typeface="Tahoma"/>
                <a:ea typeface="Tahoma"/>
                <a:cs typeface="Tahoma"/>
                <a:sym typeface="Tahoma"/>
              </a:endParaRP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A successful project would include a functional Free Roam rock crawler with every feature discussed.  This would serve the U.S. Military in chemical warfare and land mine detection applications. The addition of Controller Mode is the ultimate goal, along with the integration of further data collecting capabilities.</a:t>
              </a:r>
            </a:p>
          </p:txBody>
        </p:sp>
        <p:sp>
          <p:nvSpPr>
            <p:cNvPr id="94" name="Shape 94"/>
            <p:cNvSpPr txBox="1"/>
            <p:nvPr/>
          </p:nvSpPr>
          <p:spPr>
            <a:xfrm>
              <a:off y="7331634" x="838892"/>
              <a:ext cy="688772" cx="11158440"/>
            </a:xfrm>
            <a:prstGeom prst="rect">
              <a:avLst/>
            </a:prstGeom>
            <a:gradFill>
              <a:gsLst>
                <a:gs pos="0">
                  <a:srgbClr val="84FFE0"/>
                </a:gs>
                <a:gs pos="0">
                  <a:schemeClr val="accent2"/>
                </a:gs>
                <a:gs pos="100000">
                  <a:srgbClr val="0087E6"/>
                </a:gs>
                <a:gs pos="100000">
                  <a:srgbClr val="005CBF"/>
                </a:gs>
              </a:gsLst>
              <a:lin ang="16200000" scaled="0"/>
            </a:gradFill>
            <a:ln w="9525" cap="flat">
              <a:solidFill>
                <a:schemeClr val="accent2"/>
              </a:solidFill>
              <a:prstDash val="solid"/>
              <a:miter/>
              <a:headEnd w="med" len="med" type="none"/>
              <a:tailEnd w="med" len="med" type="none"/>
            </a:ln>
          </p:spPr>
          <p:txBody>
            <a:bodyPr bIns="0" rIns="365750" lIns="365750" tIns="0" anchor="t" anchorCtr="0">
              <a:noAutofit/>
            </a:bodyPr>
            <a:lstStyle/>
            <a:p>
              <a:pPr algn="l" rtl="0" lvl="0" marR="0" indent="0" marL="0">
                <a:spcBef>
                  <a:spcPts val="0"/>
                </a:spcBef>
                <a:spcAft>
                  <a:spcPts val="0"/>
                </a:spcAft>
                <a:buSzPct val="25000"/>
                <a:buNone/>
              </a:pPr>
              <a:r>
                <a:rPr strike="noStrike" u="none" b="1" cap="none" baseline="0" sz="3500" lang="en-US" i="0">
                  <a:solidFill>
                    <a:schemeClr val="lt1"/>
                  </a:solidFill>
                  <a:latin typeface="Calibri"/>
                  <a:ea typeface="Calibri"/>
                  <a:cs typeface="Calibri"/>
                  <a:sym typeface="Calibri"/>
                </a:rPr>
                <a:t>GOALS and REQUIREMENTS</a:t>
              </a:r>
            </a:p>
          </p:txBody>
        </p:sp>
      </p:grpSp>
      <p:sp>
        <p:nvSpPr>
          <p:cNvPr id="95" name="Shape 95"/>
          <p:cNvSpPr/>
          <p:nvPr/>
        </p:nvSpPr>
        <p:spPr>
          <a:xfrm>
            <a:off y="4129742" x="547699"/>
            <a:ext cy="7135904" cx="9232405"/>
          </a:xfrm>
          <a:prstGeom prst="roundRect">
            <a:avLst>
              <a:gd fmla="val 5425" name="adj"/>
            </a:avLst>
          </a:prstGeom>
          <a:solidFill>
            <a:schemeClr val="lt1"/>
          </a:solidFill>
          <a:ln w="19050" cap="flat">
            <a:solidFill>
              <a:schemeClr val="dk1"/>
            </a:solidFill>
            <a:prstDash val="solid"/>
            <a:miter/>
            <a:headEnd w="med" len="med" type="none"/>
            <a:tailEnd w="med" len="med" type="none"/>
          </a:ln>
        </p:spPr>
        <p:txBody>
          <a:bodyPr bIns="75425" rIns="171450" lIns="171450" tIns="75425" anchor="t" anchorCtr="0">
            <a:noAutofit/>
          </a:bodyPr>
          <a:lstStyle/>
          <a:p>
            <a:pPr algn="l" rtl="0" lvl="0" marR="0" indent="0" marL="0">
              <a:spcBef>
                <a:spcPts val="0"/>
              </a:spcBef>
              <a:spcAft>
                <a:spcPts val="0"/>
              </a:spcAft>
              <a:buNone/>
            </a:pPr>
            <a:r>
              <a:t/>
            </a:r>
            <a:endParaRPr strike="noStrike" u="none" b="0" cap="none" baseline="0" sz="2000" i="0">
              <a:solidFill>
                <a:srgbClr val="FF0000"/>
              </a:solidFill>
              <a:latin typeface="Tahoma"/>
              <a:ea typeface="Tahoma"/>
              <a:cs typeface="Tahoma"/>
              <a:sym typeface="Tahoma"/>
            </a:endParaRP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Team SNIFFER was brought together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to design and fabricate a solar powered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rock crawler with metal detection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capabilities and a detachable chemical</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sensor.  The sensor will be wearable,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in order to support chemical development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environments.  This ability to attach and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detach the sensor from the rock crawler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will also support military and defense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applications.  For instance, sending the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rock crawler into an environment to clear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safety concerns.  Metal detection serves in</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the defense application, also, as detecting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land mines.  Data acquired through the detector and sensor will be relayed through a communications network established by a Raspberry Pi and Android phone application.  Location data will appear on a map in the application, such as the rock crawler’s current location and “mine” locations. Throughout the progression of the project, a controller function will be established allowing the user to visually see where the rock crawler is roaming, through streaming video, and control its movement via the smart phone.</a:t>
            </a:r>
          </a:p>
        </p:txBody>
      </p:sp>
      <p:sp>
        <p:nvSpPr>
          <p:cNvPr id="96" name="Shape 96"/>
          <p:cNvSpPr/>
          <p:nvPr/>
        </p:nvSpPr>
        <p:spPr>
          <a:xfrm>
            <a:off y="8018928" x="10316817"/>
            <a:ext cy="13545670" cx="12367940"/>
          </a:xfrm>
          <a:prstGeom prst="roundRect">
            <a:avLst>
              <a:gd fmla="val 4340" name="adj"/>
            </a:avLst>
          </a:prstGeom>
          <a:solidFill>
            <a:schemeClr val="lt1"/>
          </a:solidFill>
          <a:ln w="19050" cap="flat">
            <a:solidFill>
              <a:schemeClr val="dk1"/>
            </a:solidFill>
            <a:prstDash val="solid"/>
            <a:miter/>
            <a:headEnd w="med" len="med" type="none"/>
            <a:tailEnd w="med" len="med" type="none"/>
          </a:ln>
        </p:spPr>
        <p:txBody>
          <a:bodyPr bIns="75425" rIns="171450" lIns="171450" tIns="75425" anchor="t" anchorCtr="0">
            <a:noAutofit/>
          </a:bodyPr>
          <a:lstStyle/>
          <a:p>
            <a:pPr algn="l" rtl="0" lvl="0" marR="0" indent="0" marL="0">
              <a:spcBef>
                <a:spcPts val="0"/>
              </a:spcBef>
              <a:spcAft>
                <a:spcPts val="0"/>
              </a:spcAft>
              <a:buNone/>
            </a:pPr>
            <a:r>
              <a:t/>
            </a:r>
            <a:endParaRPr strike="noStrike" u="none" b="0" cap="none" baseline="0" sz="2000" i="0">
              <a:solidFill>
                <a:schemeClr val="dk1"/>
              </a:solidFill>
              <a:latin typeface="Tahoma"/>
              <a:ea typeface="Tahoma"/>
              <a:cs typeface="Tahoma"/>
              <a:sym typeface="Tahoma"/>
            </a:endParaRP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At the heart of this system will be Arduino and Raspberry Pi processors.  Their input, output, and microcontroller features will enable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the system to be programmed to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respond to specific data (input) in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a specific way (output).This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includes data storage and/or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transference of data to other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mediums such as an Android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application via Wi-Fi</a:t>
            </a:r>
            <a:r>
              <a:rPr sz="2000" lang="en-US">
                <a:solidFill>
                  <a:schemeClr val="dk1"/>
                </a:solidFill>
                <a:latin typeface="Tahoma"/>
                <a:ea typeface="Tahoma"/>
                <a:cs typeface="Tahoma"/>
                <a:sym typeface="Tahoma"/>
              </a:rPr>
              <a:t>. </a:t>
            </a:r>
          </a:p>
          <a:p>
            <a:pPr algn="l" rtl="0" lvl="0" marR="0" indent="0" marL="0">
              <a:spcBef>
                <a:spcPts val="0"/>
              </a:spcBef>
              <a:spcAft>
                <a:spcPts val="0"/>
              </a:spcAft>
              <a:buSzPct val="25000"/>
              <a:buNone/>
            </a:pPr>
            <a:r>
              <a:rPr sz="2000" lang="en-US">
                <a:solidFill>
                  <a:schemeClr val="dk1"/>
                </a:solidFill>
                <a:latin typeface="Tahoma"/>
                <a:ea typeface="Tahoma"/>
                <a:cs typeface="Tahoma"/>
                <a:sym typeface="Tahoma"/>
              </a:rPr>
              <a:t>Every device will communicate</a:t>
            </a:r>
          </a:p>
          <a:p>
            <a:pPr algn="l" rtl="0" lvl="0" marR="0" indent="0" marL="0">
              <a:spcBef>
                <a:spcPts val="0"/>
              </a:spcBef>
              <a:spcAft>
                <a:spcPts val="0"/>
              </a:spcAft>
              <a:buSzPct val="25000"/>
              <a:buNone/>
            </a:pPr>
            <a:r>
              <a:rPr sz="2000" lang="en-US">
                <a:solidFill>
                  <a:schemeClr val="dk1"/>
                </a:solidFill>
                <a:latin typeface="Tahoma"/>
                <a:ea typeface="Tahoma"/>
                <a:cs typeface="Tahoma"/>
                <a:sym typeface="Tahoma"/>
              </a:rPr>
              <a:t>with the Raspberry Pi which will</a:t>
            </a:r>
          </a:p>
          <a:p>
            <a:pPr algn="l" rtl="0" lvl="0" marR="0" indent="0" marL="0">
              <a:spcBef>
                <a:spcPts val="0"/>
              </a:spcBef>
              <a:spcAft>
                <a:spcPts val="0"/>
              </a:spcAft>
              <a:buSzPct val="25000"/>
              <a:buNone/>
            </a:pPr>
            <a:r>
              <a:rPr sz="2000" lang="en-US">
                <a:solidFill>
                  <a:schemeClr val="dk1"/>
                </a:solidFill>
                <a:latin typeface="Tahoma"/>
                <a:ea typeface="Tahoma"/>
                <a:cs typeface="Tahoma"/>
                <a:sym typeface="Tahoma"/>
              </a:rPr>
              <a:t>then communicate with the </a:t>
            </a:r>
          </a:p>
          <a:p>
            <a:pPr algn="l" rtl="0" lvl="0" marR="0" indent="0" marL="0">
              <a:spcBef>
                <a:spcPts val="0"/>
              </a:spcBef>
              <a:spcAft>
                <a:spcPts val="0"/>
              </a:spcAft>
              <a:buSzPct val="25000"/>
              <a:buNone/>
            </a:pPr>
            <a:r>
              <a:rPr sz="2000" lang="en-US">
                <a:solidFill>
                  <a:schemeClr val="dk1"/>
                </a:solidFill>
                <a:latin typeface="Tahoma"/>
                <a:ea typeface="Tahoma"/>
                <a:cs typeface="Tahoma"/>
                <a:sym typeface="Tahoma"/>
              </a:rPr>
              <a:t>smartphone application. Data to</a:t>
            </a:r>
          </a:p>
          <a:p>
            <a:pPr algn="l" rtl="0" lvl="0" marR="0" indent="0" marL="0">
              <a:spcBef>
                <a:spcPts val="0"/>
              </a:spcBef>
              <a:spcAft>
                <a:spcPts val="0"/>
              </a:spcAft>
              <a:buSzPct val="25000"/>
              <a:buNone/>
            </a:pPr>
            <a:r>
              <a:rPr sz="2000" lang="en-US">
                <a:solidFill>
                  <a:schemeClr val="dk1"/>
                </a:solidFill>
                <a:latin typeface="Tahoma"/>
                <a:ea typeface="Tahoma"/>
                <a:cs typeface="Tahoma"/>
                <a:sym typeface="Tahoma"/>
              </a:rPr>
              <a:t>be communicated includes: states</a:t>
            </a:r>
          </a:p>
          <a:p>
            <a:pPr algn="l" rtl="0" lvl="0" marR="0" indent="0" marL="0">
              <a:spcBef>
                <a:spcPts val="0"/>
              </a:spcBef>
              <a:spcAft>
                <a:spcPts val="0"/>
              </a:spcAft>
              <a:buSzPct val="25000"/>
              <a:buNone/>
            </a:pPr>
            <a:r>
              <a:rPr sz="2000" lang="en-US">
                <a:solidFill>
                  <a:schemeClr val="dk1"/>
                </a:solidFill>
                <a:latin typeface="Tahoma"/>
                <a:ea typeface="Tahoma"/>
                <a:cs typeface="Tahoma"/>
                <a:sym typeface="Tahoma"/>
              </a:rPr>
              <a:t>of the chemical sensor and the</a:t>
            </a:r>
          </a:p>
          <a:p>
            <a:pPr algn="l" rtl="0" lvl="0" marR="0" indent="0" marL="0">
              <a:spcBef>
                <a:spcPts val="0"/>
              </a:spcBef>
              <a:spcAft>
                <a:spcPts val="0"/>
              </a:spcAft>
              <a:buSzPct val="25000"/>
              <a:buNone/>
            </a:pPr>
            <a:r>
              <a:rPr sz="2000" lang="en-US">
                <a:solidFill>
                  <a:schemeClr val="dk1"/>
                </a:solidFill>
                <a:latin typeface="Tahoma"/>
                <a:ea typeface="Tahoma"/>
                <a:cs typeface="Tahoma"/>
                <a:sym typeface="Tahoma"/>
              </a:rPr>
              <a:t>metal detector, directional</a:t>
            </a:r>
          </a:p>
          <a:p>
            <a:pPr algn="l" rtl="0" lvl="0" marR="0" indent="0" marL="0">
              <a:spcBef>
                <a:spcPts val="0"/>
              </a:spcBef>
              <a:spcAft>
                <a:spcPts val="0"/>
              </a:spcAft>
              <a:buSzPct val="25000"/>
              <a:buNone/>
            </a:pPr>
            <a:r>
              <a:rPr sz="2000" lang="en-US">
                <a:solidFill>
                  <a:schemeClr val="dk1"/>
                </a:solidFill>
                <a:latin typeface="Tahoma"/>
                <a:ea typeface="Tahoma"/>
                <a:cs typeface="Tahoma"/>
                <a:sym typeface="Tahoma"/>
              </a:rPr>
              <a:t>commands to control the rock crawler, </a:t>
            </a:r>
          </a:p>
          <a:p>
            <a:pPr algn="l" rtl="0" lvl="0" marR="0" indent="0" marL="0">
              <a:spcBef>
                <a:spcPts val="0"/>
              </a:spcBef>
              <a:spcAft>
                <a:spcPts val="0"/>
              </a:spcAft>
              <a:buSzPct val="25000"/>
              <a:buNone/>
            </a:pPr>
            <a:r>
              <a:rPr sz="2000" lang="en-US">
                <a:solidFill>
                  <a:schemeClr val="dk1"/>
                </a:solidFill>
                <a:latin typeface="Tahoma"/>
                <a:ea typeface="Tahoma"/>
                <a:cs typeface="Tahoma"/>
                <a:sym typeface="Tahoma"/>
              </a:rPr>
              <a:t>and location (GPS coordinates).</a:t>
            </a:r>
          </a:p>
          <a:p>
            <a:pPr algn="l" rtl="0" lvl="0" marR="0" indent="0" marL="0">
              <a:spcBef>
                <a:spcPts val="0"/>
              </a:spcBef>
              <a:spcAft>
                <a:spcPts val="0"/>
              </a:spcAft>
              <a:buNone/>
            </a:pPr>
            <a:r>
              <a:t/>
            </a:r>
            <a:endParaRPr sz="2000">
              <a:solidFill>
                <a:schemeClr val="dk1"/>
              </a:solidFill>
              <a:latin typeface="Tahoma"/>
              <a:ea typeface="Tahoma"/>
              <a:cs typeface="Tahoma"/>
              <a:sym typeface="Tahoma"/>
            </a:endParaRP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The detachable sensor will ideally use a low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power microcontroller, such as a MSP430.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Sensor readings will be accumulated and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stored until they can be transmitted to the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rock crawler.  The sensor will have two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methods of data transmission, a direct serial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line to the rock crawler and Bluetooth.  Most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or all of the power for the sensor will come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from a solar cell. A battery will be necessary,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as the sensor will also be able to charge when </a:t>
            </a: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connected to the rock crawler.</a:t>
            </a:r>
          </a:p>
          <a:p>
            <a:pPr algn="l" rtl="0" lvl="0" marR="0" indent="0" marL="0">
              <a:spcBef>
                <a:spcPts val="0"/>
              </a:spcBef>
              <a:spcAft>
                <a:spcPts val="0"/>
              </a:spcAft>
              <a:buNone/>
            </a:pPr>
            <a:r>
              <a:t/>
            </a:r>
            <a:endParaRPr strike="noStrike" u="none" b="0" cap="none" baseline="0" sz="2000" i="0">
              <a:solidFill>
                <a:schemeClr val="dk1"/>
              </a:solidFill>
              <a:latin typeface="Tahoma"/>
              <a:ea typeface="Tahoma"/>
              <a:cs typeface="Tahoma"/>
              <a:sym typeface="Tahoma"/>
            </a:endParaRPr>
          </a:p>
          <a:p>
            <a:pPr algn="l" rtl="0" lvl="0" marR="0" indent="0" marL="0">
              <a:spcBef>
                <a:spcPts val="0"/>
              </a:spcBef>
              <a:spcAft>
                <a:spcPts val="0"/>
              </a:spcAft>
              <a:buNone/>
            </a:pPr>
            <a:r>
              <a:t/>
            </a:r>
            <a:endParaRPr strike="noStrike" u="none" b="0" cap="none" baseline="0" sz="2000" i="0">
              <a:solidFill>
                <a:schemeClr val="dk1"/>
              </a:solidFill>
              <a:latin typeface="Tahoma"/>
              <a:ea typeface="Tahoma"/>
              <a:cs typeface="Tahoma"/>
              <a:sym typeface="Tahoma"/>
            </a:endParaRPr>
          </a:p>
          <a:p>
            <a:pPr algn="l" rtl="0" lvl="1"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The metal detection circuit we </a:t>
            </a:r>
          </a:p>
          <a:p>
            <a:pPr algn="l" rtl="0" lvl="1"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implemented utilizes a beat </a:t>
            </a:r>
          </a:p>
          <a:p>
            <a:pPr algn="l" rtl="0" lvl="1"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frequency oscillator (BFO).  The </a:t>
            </a:r>
          </a:p>
          <a:p>
            <a:pPr algn="l" rtl="0" lvl="1"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BFO circuit will utilize 2 oscillators, </a:t>
            </a:r>
          </a:p>
          <a:p>
            <a:pPr algn="l" rtl="0" lvl="1"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a reference oscillator and a search </a:t>
            </a:r>
          </a:p>
          <a:p>
            <a:pPr algn="l" rtl="0" lvl="1"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oscillator. The search oscillator will </a:t>
            </a:r>
          </a:p>
          <a:p>
            <a:pPr algn="l" rtl="0" lvl="1"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be located near the ground and </a:t>
            </a:r>
          </a:p>
          <a:p>
            <a:pPr algn="l" rtl="0" lvl="1"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extended in front of the rock </a:t>
            </a:r>
          </a:p>
          <a:p>
            <a:pPr algn="l" rtl="0" lvl="1"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crawler. </a:t>
            </a:r>
          </a:p>
          <a:p>
            <a:pPr algn="l" rtl="0" lvl="0" marR="0" indent="0" marL="0">
              <a:spcBef>
                <a:spcPts val="0"/>
              </a:spcBef>
              <a:spcAft>
                <a:spcPts val="0"/>
              </a:spcAft>
              <a:buNone/>
            </a:pPr>
            <a:r>
              <a:t/>
            </a:r>
            <a:endParaRPr strike="noStrike" u="none" b="0" cap="none" baseline="0" sz="2000" i="0">
              <a:solidFill>
                <a:schemeClr val="dk1"/>
              </a:solidFill>
              <a:latin typeface="Tahoma"/>
              <a:ea typeface="Tahoma"/>
              <a:cs typeface="Tahoma"/>
              <a:sym typeface="Tahoma"/>
            </a:endParaRPr>
          </a:p>
        </p:txBody>
      </p:sp>
      <p:grpSp>
        <p:nvGrpSpPr>
          <p:cNvPr id="97" name="Shape 97"/>
          <p:cNvGrpSpPr/>
          <p:nvPr/>
        </p:nvGrpSpPr>
        <p:grpSpPr>
          <a:xfrm>
            <a:off y="19202399" x="22954344"/>
            <a:ext cy="2362201" cx="9422296"/>
            <a:chOff y="7071843" x="834845"/>
            <a:chExt cy="1814170" cx="11509555"/>
          </a:xfrm>
        </p:grpSpPr>
        <p:sp>
          <p:nvSpPr>
            <p:cNvPr id="98" name="Shape 98"/>
            <p:cNvSpPr/>
            <p:nvPr/>
          </p:nvSpPr>
          <p:spPr>
            <a:xfrm>
              <a:off y="7481503" x="1066800"/>
              <a:ext cy="1404509" cx="11277600"/>
            </a:xfrm>
            <a:prstGeom prst="roundRect">
              <a:avLst>
                <a:gd fmla="val 5425" name="adj"/>
              </a:avLst>
            </a:prstGeom>
            <a:solidFill>
              <a:schemeClr val="lt1"/>
            </a:solidFill>
            <a:ln w="19050" cap="flat">
              <a:solidFill>
                <a:schemeClr val="dk1"/>
              </a:solidFill>
              <a:prstDash val="solid"/>
              <a:miter/>
              <a:headEnd w="med" len="med" type="none"/>
              <a:tailEnd w="med" len="med" type="none"/>
            </a:ln>
          </p:spPr>
          <p:txBody>
            <a:bodyPr bIns="100575" rIns="228600" lIns="228600" tIns="100575" anchor="t" anchorCtr="0">
              <a:noAutofit/>
            </a:bodyPr>
            <a:lstStyle/>
            <a:p>
              <a:pPr algn="l" rtl="0" lvl="0" marR="0" indent="0" marL="0">
                <a:spcBef>
                  <a:spcPts val="0"/>
                </a:spcBef>
                <a:spcAft>
                  <a:spcPts val="0"/>
                </a:spcAft>
                <a:buNone/>
              </a:pPr>
              <a:r>
                <a:t/>
              </a:r>
              <a:endParaRPr strike="noStrike" u="none" b="0" cap="none" baseline="0" sz="1900" i="0">
                <a:solidFill>
                  <a:schemeClr val="dk1"/>
                </a:solidFill>
                <a:latin typeface="Tahoma"/>
                <a:ea typeface="Tahoma"/>
                <a:cs typeface="Tahoma"/>
                <a:sym typeface="Tahoma"/>
              </a:endParaRP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Team SNIFFER has completed the individual sections of the project.  We brought all of our components together and were able to make the system work for a short period of time.</a:t>
              </a:r>
            </a:p>
          </p:txBody>
        </p:sp>
        <p:sp>
          <p:nvSpPr>
            <p:cNvPr id="99" name="Shape 99"/>
            <p:cNvSpPr txBox="1"/>
            <p:nvPr/>
          </p:nvSpPr>
          <p:spPr>
            <a:xfrm>
              <a:off y="7071843" x="834845"/>
              <a:ext cy="414332" cx="11160125"/>
            </a:xfrm>
            <a:prstGeom prst="rect">
              <a:avLst/>
            </a:prstGeom>
            <a:gradFill>
              <a:gsLst>
                <a:gs pos="0">
                  <a:srgbClr val="84FFE0"/>
                </a:gs>
                <a:gs pos="0">
                  <a:schemeClr val="accent2"/>
                </a:gs>
                <a:gs pos="100000">
                  <a:srgbClr val="0087E6"/>
                </a:gs>
                <a:gs pos="100000">
                  <a:srgbClr val="005CBF"/>
                </a:gs>
              </a:gsLst>
              <a:lin ang="16200000" scaled="0"/>
            </a:gradFill>
            <a:ln w="9525" cap="flat">
              <a:solidFill>
                <a:schemeClr val="accent2"/>
              </a:solidFill>
              <a:prstDash val="solid"/>
              <a:miter/>
              <a:headEnd w="med" len="med" type="none"/>
              <a:tailEnd w="med" len="med" type="none"/>
            </a:ln>
          </p:spPr>
          <p:txBody>
            <a:bodyPr bIns="0" rIns="365750" lIns="365750" tIns="0" anchor="t" anchorCtr="0">
              <a:noAutofit/>
            </a:bodyPr>
            <a:lstStyle/>
            <a:p>
              <a:pPr algn="l" rtl="0" lvl="0" marR="0" indent="0" marL="0">
                <a:spcBef>
                  <a:spcPts val="0"/>
                </a:spcBef>
                <a:spcAft>
                  <a:spcPts val="0"/>
                </a:spcAft>
                <a:buSzPct val="25000"/>
                <a:buNone/>
              </a:pPr>
              <a:r>
                <a:rPr strike="noStrike" u="none" b="1" cap="none" baseline="0" sz="3500" lang="en-US" i="0">
                  <a:solidFill>
                    <a:schemeClr val="lt1"/>
                  </a:solidFill>
                  <a:latin typeface="Calibri"/>
                  <a:ea typeface="Calibri"/>
                  <a:cs typeface="Calibri"/>
                  <a:sym typeface="Calibri"/>
                </a:rPr>
                <a:t>PROJECT STATUS</a:t>
              </a:r>
            </a:p>
          </p:txBody>
        </p:sp>
      </p:grpSp>
      <p:sp>
        <p:nvSpPr>
          <p:cNvPr id="100" name="Shape 100"/>
          <p:cNvSpPr/>
          <p:nvPr/>
        </p:nvSpPr>
        <p:spPr>
          <a:xfrm>
            <a:off y="4096398" x="10293278"/>
            <a:ext cy="3142600" cx="12367940"/>
          </a:xfrm>
          <a:prstGeom prst="roundRect">
            <a:avLst>
              <a:gd fmla="val 11804" name="adj"/>
            </a:avLst>
          </a:prstGeom>
          <a:solidFill>
            <a:schemeClr val="lt1"/>
          </a:solidFill>
          <a:ln w="19050" cap="flat">
            <a:solidFill>
              <a:schemeClr val="dk1"/>
            </a:solidFill>
            <a:prstDash val="solid"/>
            <a:miter/>
            <a:headEnd w="med" len="med" type="none"/>
            <a:tailEnd w="med" len="med" type="none"/>
          </a:ln>
        </p:spPr>
        <p:txBody>
          <a:bodyPr bIns="75425" rIns="171450" lIns="171450" tIns="75425" anchor="t" anchorCtr="0">
            <a:noAutofit/>
          </a:bodyPr>
          <a:lstStyle/>
          <a:p>
            <a:pPr algn="l" rtl="0" lvl="0" marR="0" indent="0" marL="0">
              <a:spcBef>
                <a:spcPts val="0"/>
              </a:spcBef>
              <a:spcAft>
                <a:spcPts val="0"/>
              </a:spcAft>
              <a:buNone/>
            </a:pPr>
            <a:r>
              <a:t/>
            </a:r>
            <a:endParaRPr strike="noStrike" u="none" b="0" cap="none" baseline="0" sz="2000" i="0">
              <a:solidFill>
                <a:schemeClr val="dk1"/>
              </a:solidFill>
              <a:latin typeface="Times New Roman"/>
              <a:ea typeface="Times New Roman"/>
              <a:cs typeface="Times New Roman"/>
              <a:sym typeface="Times New Roman"/>
            </a:endParaRPr>
          </a:p>
          <a:p>
            <a:pPr algn="l" rtl="0" lvl="0" marR="0" indent="0" marL="0">
              <a:spcBef>
                <a:spcPts val="0"/>
              </a:spcBef>
              <a:spcAft>
                <a:spcPts val="0"/>
              </a:spcAft>
              <a:buNone/>
            </a:pPr>
            <a:r>
              <a:t/>
            </a:r>
            <a:endParaRPr strike="noStrike" u="none" b="0" cap="none" baseline="0" sz="2000" i="0">
              <a:solidFill>
                <a:schemeClr val="dk1"/>
              </a:solidFill>
              <a:latin typeface="Tahoma"/>
              <a:ea typeface="Tahoma"/>
              <a:cs typeface="Tahoma"/>
              <a:sym typeface="Tahoma"/>
            </a:endParaRPr>
          </a:p>
          <a:p>
            <a:pPr algn="l" rtl="0" lvl="0" marR="0" indent="0" marL="0">
              <a:spcBef>
                <a:spcPts val="0"/>
              </a:spcBef>
              <a:spcAft>
                <a:spcPts val="0"/>
              </a:spcAft>
              <a:buSzPct val="25000"/>
              <a:buNone/>
            </a:pPr>
            <a:r>
              <a:rPr strike="noStrike" u="none" b="0" cap="none" baseline="0" sz="2000" lang="en-US" i="0">
                <a:solidFill>
                  <a:schemeClr val="dk1"/>
                </a:solidFill>
                <a:latin typeface="Tahoma"/>
                <a:ea typeface="Tahoma"/>
                <a:cs typeface="Tahoma"/>
                <a:sym typeface="Tahoma"/>
              </a:rPr>
              <a:t>The idea of our project is to treat each sector of the project as an independent entity.  Meaning, the team will split into sub-teams of the </a:t>
            </a:r>
            <a:r>
              <a:rPr sz="2000" lang="en-US">
                <a:solidFill>
                  <a:schemeClr val="dk1"/>
                </a:solidFill>
                <a:latin typeface="Tahoma"/>
                <a:ea typeface="Tahoma"/>
                <a:cs typeface="Tahoma"/>
                <a:sym typeface="Tahoma"/>
              </a:rPr>
              <a:t>five defining areas: chemical sensor, metal detector, rotary controls, software and communications, and solar power and charging</a:t>
            </a:r>
            <a:r>
              <a:rPr strike="noStrike" u="none" b="0" cap="none" baseline="0" sz="2000" lang="en-US" i="0">
                <a:solidFill>
                  <a:schemeClr val="dk1"/>
                </a:solidFill>
                <a:latin typeface="Tahoma"/>
                <a:ea typeface="Tahoma"/>
                <a:cs typeface="Tahoma"/>
                <a:sym typeface="Tahoma"/>
              </a:rPr>
              <a:t>.  Team members will focus on their specific area, but will not be confined to it.  Major design specifications will be tackled as a group, such as circuit prototyping and component integration, but implementation of these design specifications will be carried out by the respective responsible sub-team.</a:t>
            </a:r>
          </a:p>
        </p:txBody>
      </p:sp>
      <p:sp>
        <p:nvSpPr>
          <p:cNvPr id="101" name="Shape 101"/>
          <p:cNvSpPr txBox="1"/>
          <p:nvPr/>
        </p:nvSpPr>
        <p:spPr>
          <a:xfrm>
            <a:off y="3872753" x="9959009"/>
            <a:ext cy="537882" cx="12284764"/>
          </a:xfrm>
          <a:prstGeom prst="rect">
            <a:avLst/>
          </a:prstGeom>
          <a:gradFill>
            <a:gsLst>
              <a:gs pos="0">
                <a:srgbClr val="84FFE0"/>
              </a:gs>
              <a:gs pos="0">
                <a:schemeClr val="accent2"/>
              </a:gs>
              <a:gs pos="100000">
                <a:srgbClr val="0087E6"/>
              </a:gs>
              <a:gs pos="100000">
                <a:srgbClr val="005CBF"/>
              </a:gs>
            </a:gsLst>
            <a:lin ang="16200000" scaled="0"/>
          </a:gradFill>
          <a:ln w="9525" cap="flat">
            <a:solidFill>
              <a:schemeClr val="accent2"/>
            </a:solidFill>
            <a:prstDash val="solid"/>
            <a:miter/>
            <a:headEnd w="med" len="med" type="none"/>
            <a:tailEnd w="med" len="med" type="none"/>
          </a:ln>
        </p:spPr>
        <p:txBody>
          <a:bodyPr bIns="0" rIns="274300" lIns="274300" tIns="0" anchor="t" anchorCtr="0">
            <a:noAutofit/>
          </a:bodyPr>
          <a:lstStyle/>
          <a:p>
            <a:pPr algn="l" rtl="0" lvl="0" marR="0" indent="0" marL="0">
              <a:spcBef>
                <a:spcPts val="0"/>
              </a:spcBef>
              <a:spcAft>
                <a:spcPts val="0"/>
              </a:spcAft>
              <a:buSzPct val="25000"/>
              <a:buNone/>
            </a:pPr>
            <a:r>
              <a:rPr strike="noStrike" u="none" b="1" cap="none" baseline="0" sz="3500" lang="en-US" i="0">
                <a:solidFill>
                  <a:schemeClr val="lt1"/>
                </a:solidFill>
                <a:latin typeface="Calibri"/>
                <a:ea typeface="Calibri"/>
                <a:cs typeface="Calibri"/>
                <a:sym typeface="Calibri"/>
              </a:rPr>
              <a:t>APPROACH</a:t>
            </a:r>
          </a:p>
        </p:txBody>
      </p:sp>
      <p:sp>
        <p:nvSpPr>
          <p:cNvPr id="102" name="Shape 102"/>
          <p:cNvSpPr txBox="1"/>
          <p:nvPr/>
        </p:nvSpPr>
        <p:spPr>
          <a:xfrm>
            <a:off y="3872753" x="298173"/>
            <a:ext cy="537882" cx="9124121"/>
          </a:xfrm>
          <a:prstGeom prst="rect">
            <a:avLst/>
          </a:prstGeom>
          <a:gradFill>
            <a:gsLst>
              <a:gs pos="0">
                <a:srgbClr val="84FFE0"/>
              </a:gs>
              <a:gs pos="0">
                <a:schemeClr val="accent2"/>
              </a:gs>
              <a:gs pos="100000">
                <a:srgbClr val="0087E6"/>
              </a:gs>
              <a:gs pos="100000">
                <a:srgbClr val="005CBF"/>
              </a:gs>
            </a:gsLst>
            <a:lin ang="16200000" scaled="0"/>
          </a:gradFill>
          <a:ln w="9525" cap="flat">
            <a:solidFill>
              <a:schemeClr val="accent2"/>
            </a:solidFill>
            <a:prstDash val="solid"/>
            <a:miter/>
            <a:headEnd w="med" len="med" type="none"/>
            <a:tailEnd w="med" len="med" type="none"/>
          </a:ln>
        </p:spPr>
        <p:txBody>
          <a:bodyPr bIns="0" rIns="274300" lIns="274300" tIns="0" anchor="t" anchorCtr="0">
            <a:noAutofit/>
          </a:bodyPr>
          <a:lstStyle/>
          <a:p>
            <a:pPr algn="l" rtl="0" lvl="0" marR="0" indent="0" marL="0">
              <a:spcBef>
                <a:spcPts val="0"/>
              </a:spcBef>
              <a:spcAft>
                <a:spcPts val="0"/>
              </a:spcAft>
              <a:buSzPct val="25000"/>
              <a:buNone/>
            </a:pPr>
            <a:r>
              <a:rPr strike="noStrike" u="none" b="1" cap="none" baseline="0" sz="3500" lang="en-US" i="0">
                <a:solidFill>
                  <a:schemeClr val="lt1"/>
                </a:solidFill>
                <a:latin typeface="Calibri"/>
                <a:ea typeface="Calibri"/>
                <a:cs typeface="Calibri"/>
                <a:sym typeface="Calibri"/>
              </a:rPr>
              <a:t>PROBLEM STATEMENT</a:t>
            </a:r>
          </a:p>
        </p:txBody>
      </p:sp>
      <p:pic>
        <p:nvPicPr>
          <p:cNvPr id="103" name="Shape 103"/>
          <p:cNvPicPr preferRelativeResize="0"/>
          <p:nvPr/>
        </p:nvPicPr>
        <p:blipFill rotWithShape="1">
          <a:blip r:embed="rId3"/>
          <a:srcRect t="0" b="0" r="0" l="0"/>
          <a:stretch/>
        </p:blipFill>
        <p:spPr>
          <a:xfrm>
            <a:off y="968187" x="1252329"/>
            <a:ext cy="2097741" cx="5688674"/>
          </a:xfrm>
          <a:prstGeom prst="rect">
            <a:avLst/>
          </a:prstGeom>
          <a:noFill/>
          <a:ln>
            <a:noFill/>
          </a:ln>
        </p:spPr>
      </p:pic>
      <p:sp>
        <p:nvSpPr>
          <p:cNvPr id="104" name="Shape 104"/>
          <p:cNvSpPr txBox="1"/>
          <p:nvPr/>
        </p:nvSpPr>
        <p:spPr>
          <a:xfrm>
            <a:off y="7696200" x="10018643"/>
            <a:ext cy="537882" cx="12284764"/>
          </a:xfrm>
          <a:prstGeom prst="rect">
            <a:avLst/>
          </a:prstGeom>
          <a:gradFill>
            <a:gsLst>
              <a:gs pos="0">
                <a:srgbClr val="84FFE0"/>
              </a:gs>
              <a:gs pos="0">
                <a:schemeClr val="accent2"/>
              </a:gs>
              <a:gs pos="100000">
                <a:srgbClr val="0087E6"/>
              </a:gs>
              <a:gs pos="100000">
                <a:srgbClr val="005CBF"/>
              </a:gs>
            </a:gsLst>
            <a:lin ang="16200000" scaled="0"/>
          </a:gradFill>
          <a:ln w="9525" cap="flat">
            <a:solidFill>
              <a:schemeClr val="accent2"/>
            </a:solidFill>
            <a:prstDash val="solid"/>
            <a:miter/>
            <a:headEnd w="med" len="med" type="none"/>
            <a:tailEnd w="med" len="med" type="none"/>
          </a:ln>
        </p:spPr>
        <p:txBody>
          <a:bodyPr bIns="0" rIns="274300" lIns="274300" tIns="0" anchor="t" anchorCtr="0">
            <a:noAutofit/>
          </a:bodyPr>
          <a:lstStyle/>
          <a:p>
            <a:pPr algn="l" rtl="0" lvl="0" marR="0" indent="0" marL="0">
              <a:spcBef>
                <a:spcPts val="0"/>
              </a:spcBef>
              <a:spcAft>
                <a:spcPts val="0"/>
              </a:spcAft>
              <a:buSzPct val="25000"/>
              <a:buNone/>
            </a:pPr>
            <a:r>
              <a:rPr strike="noStrike" u="none" b="1" cap="none" baseline="0" sz="3500" lang="en-US" i="0">
                <a:solidFill>
                  <a:schemeClr val="lt1"/>
                </a:solidFill>
                <a:latin typeface="Calibri"/>
                <a:ea typeface="Calibri"/>
                <a:cs typeface="Calibri"/>
                <a:sym typeface="Calibri"/>
              </a:rPr>
              <a:t>DESIGN</a:t>
            </a:r>
          </a:p>
        </p:txBody>
      </p:sp>
      <p:pic>
        <p:nvPicPr>
          <p:cNvPr id="105" name="Shape 105"/>
          <p:cNvPicPr preferRelativeResize="0"/>
          <p:nvPr/>
        </p:nvPicPr>
        <p:blipFill rotWithShape="1">
          <a:blip r:embed="rId4"/>
          <a:srcRect t="0" b="0" r="0" l="0"/>
          <a:stretch/>
        </p:blipFill>
        <p:spPr>
          <a:xfrm>
            <a:off y="14173200" x="16363950"/>
            <a:ext cy="3505200" cx="6038700"/>
          </a:xfrm>
          <a:prstGeom prst="rect">
            <a:avLst/>
          </a:prstGeom>
          <a:noFill/>
          <a:ln w="9525" cap="flat">
            <a:solidFill>
              <a:schemeClr val="accent6"/>
            </a:solidFill>
            <a:prstDash val="solid"/>
            <a:round/>
            <a:headEnd w="med" len="med" type="none"/>
            <a:tailEnd w="med" len="med" type="none"/>
          </a:ln>
        </p:spPr>
      </p:pic>
      <p:pic>
        <p:nvPicPr>
          <p:cNvPr id="106" name="Shape 106"/>
          <p:cNvPicPr preferRelativeResize="0"/>
          <p:nvPr/>
        </p:nvPicPr>
        <p:blipFill rotWithShape="1">
          <a:blip r:embed="rId5"/>
          <a:srcRect t="0" b="0" r="0" l="0"/>
          <a:stretch/>
        </p:blipFill>
        <p:spPr>
          <a:xfrm>
            <a:off y="9131359" x="14899475"/>
            <a:ext cy="4088099" cx="7504499"/>
          </a:xfrm>
          <a:prstGeom prst="rect">
            <a:avLst/>
          </a:prstGeom>
          <a:noFill/>
          <a:ln w="9525" cap="flat">
            <a:solidFill>
              <a:schemeClr val="accent6"/>
            </a:solidFill>
            <a:prstDash val="solid"/>
            <a:round/>
            <a:headEnd w="med" len="med" type="none"/>
            <a:tailEnd w="med" len="med" type="none"/>
          </a:ln>
        </p:spPr>
      </p:pic>
      <p:pic>
        <p:nvPicPr>
          <p:cNvPr id="107" name="Shape 107"/>
          <p:cNvPicPr preferRelativeResize="0"/>
          <p:nvPr/>
        </p:nvPicPr>
        <p:blipFill rotWithShape="1">
          <a:blip r:embed="rId6"/>
          <a:srcRect t="0" b="0" r="0" l="0"/>
          <a:stretch/>
        </p:blipFill>
        <p:spPr>
          <a:xfrm>
            <a:off y="4732847" x="28660246"/>
            <a:ext cy="2362200" cx="2462999"/>
          </a:xfrm>
          <a:prstGeom prst="rect">
            <a:avLst/>
          </a:prstGeom>
          <a:noFill/>
          <a:ln w="9525" cap="flat">
            <a:solidFill>
              <a:schemeClr val="accent6"/>
            </a:solidFill>
            <a:prstDash val="solid"/>
            <a:round/>
            <a:headEnd w="med" len="med" type="none"/>
            <a:tailEnd w="med" len="med" type="none"/>
          </a:ln>
        </p:spPr>
      </p:pic>
      <p:pic>
        <p:nvPicPr>
          <p:cNvPr id="108" name="Shape 108"/>
          <p:cNvPicPr preferRelativeResize="0"/>
          <p:nvPr/>
        </p:nvPicPr>
        <p:blipFill rotWithShape="1">
          <a:blip r:embed="rId7"/>
          <a:srcRect t="0" b="0" r="0" l="0"/>
          <a:stretch/>
        </p:blipFill>
        <p:spPr>
          <a:xfrm>
            <a:off y="12573000" x="6046280"/>
            <a:ext cy="2869120" cx="2869120"/>
          </a:xfrm>
          <a:prstGeom prst="rect">
            <a:avLst/>
          </a:prstGeom>
          <a:noFill/>
          <a:ln w="9525" cap="flat">
            <a:solidFill>
              <a:schemeClr val="accent6"/>
            </a:solidFill>
            <a:prstDash val="solid"/>
            <a:round/>
            <a:headEnd w="med" len="med" type="none"/>
            <a:tailEnd w="med" len="med" type="none"/>
          </a:ln>
        </p:spPr>
      </p:pic>
      <p:pic>
        <p:nvPicPr>
          <p:cNvPr id="109" name="Shape 109"/>
          <p:cNvPicPr preferRelativeResize="0"/>
          <p:nvPr/>
        </p:nvPicPr>
        <p:blipFill rotWithShape="1">
          <a:blip r:embed="rId8"/>
          <a:srcRect t="0" b="23324" r="17963" l="13133"/>
          <a:stretch/>
        </p:blipFill>
        <p:spPr>
          <a:xfrm>
            <a:off y="13618775" x="27869575"/>
            <a:ext cy="1189800" cx="4286700"/>
          </a:xfrm>
          <a:prstGeom prst="rect">
            <a:avLst/>
          </a:prstGeom>
          <a:noFill/>
          <a:ln>
            <a:noFill/>
          </a:ln>
        </p:spPr>
      </p:pic>
      <p:pic>
        <p:nvPicPr>
          <p:cNvPr id="110" name="Shape 110"/>
          <p:cNvPicPr preferRelativeResize="0"/>
          <p:nvPr/>
        </p:nvPicPr>
        <p:blipFill rotWithShape="1">
          <a:blip r:embed="rId9"/>
          <a:srcRect t="0" b="0" r="0" l="0"/>
          <a:stretch/>
        </p:blipFill>
        <p:spPr>
          <a:xfrm>
            <a:off y="18327300" x="14630400"/>
            <a:ext cy="2621088" cx="7837896"/>
          </a:xfrm>
          <a:prstGeom prst="rect">
            <a:avLst/>
          </a:prstGeom>
          <a:noFill/>
          <a:ln>
            <a:noFill/>
          </a:ln>
        </p:spPr>
      </p:pic>
      <p:pic>
        <p:nvPicPr>
          <p:cNvPr id="111" name="Shape 111"/>
          <p:cNvPicPr preferRelativeResize="0"/>
          <p:nvPr/>
        </p:nvPicPr>
        <p:blipFill rotWithShape="1">
          <a:blip r:embed="rId10"/>
          <a:srcRect t="2849" b="2029" r="23485" l="20454"/>
          <a:stretch/>
        </p:blipFill>
        <p:spPr>
          <a:xfrm>
            <a:off y="4857750" x="5940999"/>
            <a:ext cy="3354300" cx="3496200"/>
          </a:xfrm>
          <a:prstGeom prst="rect">
            <a:avLst/>
          </a:prstGeom>
          <a:noFill/>
          <a:ln>
            <a:noFill/>
          </a:ln>
        </p:spPr>
      </p:pic>
      <p:pic>
        <p:nvPicPr>
          <p:cNvPr id="112" name="Shape 112"/>
          <p:cNvPicPr preferRelativeResize="0"/>
          <p:nvPr/>
        </p:nvPicPr>
        <p:blipFill rotWithShape="1">
          <a:blip r:embed="rId11"/>
          <a:srcRect t="7698" b="3609" r="12240" l="11446"/>
          <a:stretch/>
        </p:blipFill>
        <p:spPr>
          <a:xfrm>
            <a:off y="7240914" x="29197837"/>
            <a:ext cy="2500737" cx="2869123"/>
          </a:xfrm>
          <a:prstGeom prst="rect">
            <a:avLst/>
          </a:prstGeom>
          <a:noFill/>
          <a:ln>
            <a:noFill/>
          </a:ln>
        </p:spPr>
      </p:pic>
      <p:pic>
        <p:nvPicPr>
          <p:cNvPr id="113" name="Shape 113"/>
          <p:cNvPicPr preferRelativeResize="0"/>
          <p:nvPr/>
        </p:nvPicPr>
        <p:blipFill>
          <a:blip r:embed="rId12"/>
          <a:stretch>
            <a:fillRect/>
          </a:stretch>
        </p:blipFill>
        <p:spPr>
          <a:xfrm>
            <a:off y="9880447" x="30386550"/>
            <a:ext cy="2621100" cx="1680398"/>
          </a:xfrm>
          <a:prstGeom prst="rect">
            <a:avLst/>
          </a:prstGeom>
        </p:spPr>
      </p:pic>
      <p:pic>
        <p:nvPicPr>
          <p:cNvPr id="114" name="Shape 114"/>
          <p:cNvPicPr preferRelativeResize="0"/>
          <p:nvPr/>
        </p:nvPicPr>
        <p:blipFill>
          <a:blip r:embed="rId13"/>
          <a:stretch>
            <a:fillRect/>
          </a:stretch>
        </p:blipFill>
        <p:spPr>
          <a:xfrm>
            <a:off y="15773400" x="29792987"/>
            <a:ext cy="2621098" cx="2136026"/>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P030000783">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