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6"/>
  </p:notesMasterIdLst>
  <p:sldIdLst>
    <p:sldId id="256" r:id="rId5"/>
  </p:sldIdLst>
  <p:sldSz cx="32918400" cy="21945600"/>
  <p:notesSz cx="21488400" cy="32461200"/>
  <p:defaultTextStyle>
    <a:defPPr>
      <a:defRPr lang="en-US"/>
    </a:defPPr>
    <a:lvl1pPr algn="l" rtl="0" eaLnBrk="0" fontAlgn="base" hangingPunct="0">
      <a:spcBef>
        <a:spcPct val="0"/>
      </a:spcBef>
      <a:spcAft>
        <a:spcPct val="0"/>
      </a:spcAft>
      <a:defRPr sz="17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326544" algn="l" rtl="0" eaLnBrk="0" fontAlgn="base" hangingPunct="0">
      <a:spcBef>
        <a:spcPct val="0"/>
      </a:spcBef>
      <a:spcAft>
        <a:spcPct val="0"/>
      </a:spcAft>
      <a:defRPr sz="17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653087" algn="l" rtl="0" eaLnBrk="0" fontAlgn="base" hangingPunct="0">
      <a:spcBef>
        <a:spcPct val="0"/>
      </a:spcBef>
      <a:spcAft>
        <a:spcPct val="0"/>
      </a:spcAft>
      <a:defRPr sz="17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979631" algn="l" rtl="0" eaLnBrk="0" fontAlgn="base" hangingPunct="0">
      <a:spcBef>
        <a:spcPct val="0"/>
      </a:spcBef>
      <a:spcAft>
        <a:spcPct val="0"/>
      </a:spcAft>
      <a:defRPr sz="17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306175" algn="l" rtl="0" eaLnBrk="0" fontAlgn="base" hangingPunct="0">
      <a:spcBef>
        <a:spcPct val="0"/>
      </a:spcBef>
      <a:spcAft>
        <a:spcPct val="0"/>
      </a:spcAft>
      <a:defRPr sz="17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1632719" algn="l" defTabSz="653087" rtl="0" eaLnBrk="1" latinLnBrk="0" hangingPunct="1">
      <a:defRPr sz="17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1959262" algn="l" defTabSz="653087" rtl="0" eaLnBrk="1" latinLnBrk="0" hangingPunct="1">
      <a:defRPr sz="17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2285806" algn="l" defTabSz="653087" rtl="0" eaLnBrk="1" latinLnBrk="0" hangingPunct="1">
      <a:defRPr sz="17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2612349" algn="l" defTabSz="653087" rtl="0" eaLnBrk="1" latinLnBrk="0" hangingPunct="1">
      <a:defRPr sz="17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99"/>
    <a:srgbClr val="3399FF"/>
    <a:srgbClr val="00CC00"/>
    <a:srgbClr val="FF0000"/>
    <a:srgbClr val="FF6600"/>
    <a:srgbClr val="66FF33"/>
    <a:srgbClr val="99FF33"/>
    <a:srgbClr val="CCFF33"/>
    <a:srgbClr val="333399"/>
    <a:srgbClr val="FFBF0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8406" autoAdjust="0"/>
  </p:normalViewPr>
  <p:slideViewPr>
    <p:cSldViewPr>
      <p:cViewPr>
        <p:scale>
          <a:sx n="33" d="100"/>
          <a:sy n="33" d="100"/>
        </p:scale>
        <p:origin x="-258" y="1506"/>
      </p:cViewPr>
      <p:guideLst>
        <p:guide orient="horz" pos="7392"/>
        <p:guide pos="100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7" d="100"/>
          <a:sy n="37" d="100"/>
        </p:scale>
        <p:origin x="-1488" y="-84"/>
      </p:cViewPr>
      <p:guideLst>
        <p:guide orient="horz" pos="10224"/>
        <p:guide pos="6765"/>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5"/>
            <a:ext cx="9263729" cy="1606328"/>
          </a:xfrm>
          <a:prstGeom prst="rect">
            <a:avLst/>
          </a:prstGeom>
          <a:noFill/>
          <a:ln w="9525">
            <a:noFill/>
            <a:miter lim="800000"/>
            <a:headEnd/>
            <a:tailEnd/>
          </a:ln>
          <a:effectLst/>
        </p:spPr>
        <p:txBody>
          <a:bodyPr vert="horz" wrap="square" lIns="309046" tIns="154525" rIns="309046" bIns="154525" numCol="1" anchor="t" anchorCtr="0" compatLnSpc="1">
            <a:prstTxWarp prst="textNoShape">
              <a:avLst/>
            </a:prstTxWarp>
          </a:bodyPr>
          <a:lstStyle>
            <a:lvl1pPr>
              <a:defRPr sz="4100">
                <a:effectLst/>
              </a:defRPr>
            </a:lvl1pPr>
          </a:lstStyle>
          <a:p>
            <a:endParaRPr lang="en-US" dirty="0"/>
          </a:p>
        </p:txBody>
      </p:sp>
      <p:sp>
        <p:nvSpPr>
          <p:cNvPr id="4099" name="Rectangle 3"/>
          <p:cNvSpPr>
            <a:spLocks noGrp="1" noChangeArrowheads="1"/>
          </p:cNvSpPr>
          <p:nvPr>
            <p:ph type="dt" idx="1"/>
          </p:nvPr>
        </p:nvSpPr>
        <p:spPr bwMode="auto">
          <a:xfrm>
            <a:off x="12189118" y="5"/>
            <a:ext cx="9263729" cy="1606328"/>
          </a:xfrm>
          <a:prstGeom prst="rect">
            <a:avLst/>
          </a:prstGeom>
          <a:noFill/>
          <a:ln w="9525">
            <a:noFill/>
            <a:miter lim="800000"/>
            <a:headEnd/>
            <a:tailEnd/>
          </a:ln>
          <a:effectLst/>
        </p:spPr>
        <p:txBody>
          <a:bodyPr vert="horz" wrap="square" lIns="309046" tIns="154525" rIns="309046" bIns="154525" numCol="1" anchor="t" anchorCtr="0" compatLnSpc="1">
            <a:prstTxWarp prst="textNoShape">
              <a:avLst/>
            </a:prstTxWarp>
          </a:bodyPr>
          <a:lstStyle>
            <a:lvl1pPr algn="r">
              <a:defRPr sz="4100">
                <a:effectLst/>
              </a:defRPr>
            </a:lvl1pPr>
          </a:lstStyle>
          <a:p>
            <a:endParaRPr lang="en-US" dirty="0"/>
          </a:p>
        </p:txBody>
      </p:sp>
      <p:sp>
        <p:nvSpPr>
          <p:cNvPr id="4100" name="Rectangle 4"/>
          <p:cNvSpPr>
            <a:spLocks noGrp="1" noRot="1" noChangeAspect="1" noChangeArrowheads="1" noTextEdit="1"/>
          </p:cNvSpPr>
          <p:nvPr>
            <p:ph type="sldImg" idx="2"/>
          </p:nvPr>
        </p:nvSpPr>
        <p:spPr bwMode="auto">
          <a:xfrm>
            <a:off x="1493838" y="2409825"/>
            <a:ext cx="18468975" cy="123126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2925390" y="15527832"/>
            <a:ext cx="15602070" cy="14456946"/>
          </a:xfrm>
          <a:prstGeom prst="rect">
            <a:avLst/>
          </a:prstGeom>
          <a:noFill/>
          <a:ln w="9525">
            <a:noFill/>
            <a:miter lim="800000"/>
            <a:headEnd/>
            <a:tailEnd/>
          </a:ln>
          <a:effectLst/>
        </p:spPr>
        <p:txBody>
          <a:bodyPr vert="horz" wrap="square" lIns="309046" tIns="154525" rIns="309046" bIns="15452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30787948"/>
            <a:ext cx="9263729" cy="1606328"/>
          </a:xfrm>
          <a:prstGeom prst="rect">
            <a:avLst/>
          </a:prstGeom>
          <a:noFill/>
          <a:ln w="9525">
            <a:noFill/>
            <a:miter lim="800000"/>
            <a:headEnd/>
            <a:tailEnd/>
          </a:ln>
          <a:effectLst/>
        </p:spPr>
        <p:txBody>
          <a:bodyPr vert="horz" wrap="square" lIns="309046" tIns="154525" rIns="309046" bIns="154525" numCol="1" anchor="b" anchorCtr="0" compatLnSpc="1">
            <a:prstTxWarp prst="textNoShape">
              <a:avLst/>
            </a:prstTxWarp>
          </a:bodyPr>
          <a:lstStyle>
            <a:lvl1pPr>
              <a:defRPr sz="4100">
                <a:effectLst/>
              </a:defRPr>
            </a:lvl1pPr>
          </a:lstStyle>
          <a:p>
            <a:endParaRPr lang="en-US" dirty="0"/>
          </a:p>
        </p:txBody>
      </p:sp>
      <p:sp>
        <p:nvSpPr>
          <p:cNvPr id="4103" name="Rectangle 7"/>
          <p:cNvSpPr>
            <a:spLocks noGrp="1" noChangeArrowheads="1"/>
          </p:cNvSpPr>
          <p:nvPr>
            <p:ph type="sldNum" sz="quarter" idx="5"/>
          </p:nvPr>
        </p:nvSpPr>
        <p:spPr bwMode="auto">
          <a:xfrm>
            <a:off x="12189118" y="30787948"/>
            <a:ext cx="9263729" cy="1606328"/>
          </a:xfrm>
          <a:prstGeom prst="rect">
            <a:avLst/>
          </a:prstGeom>
          <a:noFill/>
          <a:ln w="9525">
            <a:noFill/>
            <a:miter lim="800000"/>
            <a:headEnd/>
            <a:tailEnd/>
          </a:ln>
          <a:effectLst/>
        </p:spPr>
        <p:txBody>
          <a:bodyPr vert="horz" wrap="square" lIns="309046" tIns="154525" rIns="309046" bIns="154525" numCol="1" anchor="b" anchorCtr="0" compatLnSpc="1">
            <a:prstTxWarp prst="textNoShape">
              <a:avLst/>
            </a:prstTxWarp>
          </a:bodyPr>
          <a:lstStyle>
            <a:lvl1pPr algn="r">
              <a:defRPr sz="4100">
                <a:effectLst/>
              </a:defRPr>
            </a:lvl1pPr>
          </a:lstStyle>
          <a:p>
            <a:fld id="{52634601-F843-421B-8ECA-81F96577AB79}" type="slidenum">
              <a:rPr lang="en-US"/>
              <a:pPr/>
              <a:t>‹#›</a:t>
            </a:fld>
            <a:endParaRPr lang="en-US" dirty="0"/>
          </a:p>
        </p:txBody>
      </p:sp>
    </p:spTree>
    <p:extLst>
      <p:ext uri="{BB962C8B-B14F-4D97-AF65-F5344CB8AC3E}">
        <p14:creationId xmlns="" xmlns:p14="http://schemas.microsoft.com/office/powerpoint/2010/main" val="20529132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800" kern="1200">
        <a:solidFill>
          <a:schemeClr val="tx1"/>
        </a:solidFill>
        <a:latin typeface="Times New Roman" pitchFamily="18" charset="0"/>
        <a:ea typeface="+mn-ea"/>
        <a:cs typeface="+mn-cs"/>
      </a:defRPr>
    </a:lvl1pPr>
    <a:lvl2pPr marL="326544" algn="l" rtl="0" eaLnBrk="0" fontAlgn="base" hangingPunct="0">
      <a:spcBef>
        <a:spcPct val="30000"/>
      </a:spcBef>
      <a:spcAft>
        <a:spcPct val="0"/>
      </a:spcAft>
      <a:defRPr sz="800" kern="1200">
        <a:solidFill>
          <a:schemeClr val="tx1"/>
        </a:solidFill>
        <a:latin typeface="Times New Roman" pitchFamily="18" charset="0"/>
        <a:ea typeface="+mn-ea"/>
        <a:cs typeface="+mn-cs"/>
      </a:defRPr>
    </a:lvl2pPr>
    <a:lvl3pPr marL="653087" algn="l" rtl="0" eaLnBrk="0" fontAlgn="base" hangingPunct="0">
      <a:spcBef>
        <a:spcPct val="30000"/>
      </a:spcBef>
      <a:spcAft>
        <a:spcPct val="0"/>
      </a:spcAft>
      <a:defRPr sz="800" kern="1200">
        <a:solidFill>
          <a:schemeClr val="tx1"/>
        </a:solidFill>
        <a:latin typeface="Times New Roman" pitchFamily="18" charset="0"/>
        <a:ea typeface="+mn-ea"/>
        <a:cs typeface="+mn-cs"/>
      </a:defRPr>
    </a:lvl3pPr>
    <a:lvl4pPr marL="979631" algn="l" rtl="0" eaLnBrk="0" fontAlgn="base" hangingPunct="0">
      <a:spcBef>
        <a:spcPct val="30000"/>
      </a:spcBef>
      <a:spcAft>
        <a:spcPct val="0"/>
      </a:spcAft>
      <a:defRPr sz="800" kern="1200">
        <a:solidFill>
          <a:schemeClr val="tx1"/>
        </a:solidFill>
        <a:latin typeface="Times New Roman" pitchFamily="18" charset="0"/>
        <a:ea typeface="+mn-ea"/>
        <a:cs typeface="+mn-cs"/>
      </a:defRPr>
    </a:lvl4pPr>
    <a:lvl5pPr marL="1306175" algn="l" rtl="0" eaLnBrk="0" fontAlgn="base" hangingPunct="0">
      <a:spcBef>
        <a:spcPct val="30000"/>
      </a:spcBef>
      <a:spcAft>
        <a:spcPct val="0"/>
      </a:spcAft>
      <a:defRPr sz="800" kern="1200">
        <a:solidFill>
          <a:schemeClr val="tx1"/>
        </a:solidFill>
        <a:latin typeface="Times New Roman" pitchFamily="18" charset="0"/>
        <a:ea typeface="+mn-ea"/>
        <a:cs typeface="+mn-cs"/>
      </a:defRPr>
    </a:lvl5pPr>
    <a:lvl6pPr marL="1632719" algn="l" defTabSz="653087" rtl="0" eaLnBrk="1" latinLnBrk="0" hangingPunct="1">
      <a:defRPr sz="800" kern="1200">
        <a:solidFill>
          <a:schemeClr val="tx1"/>
        </a:solidFill>
        <a:latin typeface="+mn-lt"/>
        <a:ea typeface="+mn-ea"/>
        <a:cs typeface="+mn-cs"/>
      </a:defRPr>
    </a:lvl6pPr>
    <a:lvl7pPr marL="1959262" algn="l" defTabSz="653087" rtl="0" eaLnBrk="1" latinLnBrk="0" hangingPunct="1">
      <a:defRPr sz="800" kern="1200">
        <a:solidFill>
          <a:schemeClr val="tx1"/>
        </a:solidFill>
        <a:latin typeface="+mn-lt"/>
        <a:ea typeface="+mn-ea"/>
        <a:cs typeface="+mn-cs"/>
      </a:defRPr>
    </a:lvl7pPr>
    <a:lvl8pPr marL="2285806" algn="l" defTabSz="653087" rtl="0" eaLnBrk="1" latinLnBrk="0" hangingPunct="1">
      <a:defRPr sz="800" kern="1200">
        <a:solidFill>
          <a:schemeClr val="tx1"/>
        </a:solidFill>
        <a:latin typeface="+mn-lt"/>
        <a:ea typeface="+mn-ea"/>
        <a:cs typeface="+mn-cs"/>
      </a:defRPr>
    </a:lvl8pPr>
    <a:lvl9pPr marL="2612349" algn="l" defTabSz="653087"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3838" y="2409825"/>
            <a:ext cx="18468975" cy="123126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634601-F843-421B-8ECA-81F96577AB79}"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7" y="6817783"/>
            <a:ext cx="27979688" cy="4703233"/>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522" y="12435418"/>
            <a:ext cx="23043357" cy="5609166"/>
          </a:xfrm>
        </p:spPr>
        <p:txBody>
          <a:bodyPr/>
          <a:lstStyle>
            <a:lvl1pPr marL="0" indent="0" algn="ctr">
              <a:buNone/>
              <a:defRPr/>
            </a:lvl1pPr>
            <a:lvl2pPr marL="326544" indent="0" algn="ctr">
              <a:buNone/>
              <a:defRPr/>
            </a:lvl2pPr>
            <a:lvl3pPr marL="653087" indent="0" algn="ctr">
              <a:buNone/>
              <a:defRPr/>
            </a:lvl3pPr>
            <a:lvl4pPr marL="979631" indent="0" algn="ctr">
              <a:buNone/>
              <a:defRPr/>
            </a:lvl4pPr>
            <a:lvl5pPr marL="1306175" indent="0" algn="ctr">
              <a:buNone/>
              <a:defRPr/>
            </a:lvl5pPr>
            <a:lvl6pPr marL="1632719" indent="0" algn="ctr">
              <a:buNone/>
              <a:defRPr/>
            </a:lvl6pPr>
            <a:lvl7pPr marL="1959262" indent="0" algn="ctr">
              <a:buNone/>
              <a:defRPr/>
            </a:lvl7pPr>
            <a:lvl8pPr marL="2285806" indent="0" algn="ctr">
              <a:buNone/>
              <a:defRPr/>
            </a:lvl8pPr>
            <a:lvl9pPr marL="2612349"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C00E8588-45BE-4149-A941-166E9F488EBC}"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5490D6EC-C6F3-4E83-8838-214E096EBA8D}"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5313" y="1949450"/>
            <a:ext cx="6994922" cy="175577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68167" y="1949450"/>
            <a:ext cx="20872846" cy="17557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23DD079C-B546-4D74-A2E3-CD721F20FE19}"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1A6BBE26-06BE-42BB-8F2D-C98AF7B2DC8D}"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4102293"/>
            <a:ext cx="27980879" cy="4358216"/>
          </a:xfrm>
        </p:spPr>
        <p:txBody>
          <a:bodyPr anchor="t"/>
          <a:lstStyle>
            <a:lvl1pPr algn="l">
              <a:defRPr sz="29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5" y="9301692"/>
            <a:ext cx="27980879" cy="4800600"/>
          </a:xfrm>
        </p:spPr>
        <p:txBody>
          <a:bodyPr anchor="b"/>
          <a:lstStyle>
            <a:lvl1pPr marL="0" indent="0">
              <a:buNone/>
              <a:defRPr sz="1400"/>
            </a:lvl1pPr>
            <a:lvl2pPr marL="326544" indent="0">
              <a:buNone/>
              <a:defRPr sz="1300"/>
            </a:lvl2pPr>
            <a:lvl3pPr marL="653087" indent="0">
              <a:buNone/>
              <a:defRPr sz="1100"/>
            </a:lvl3pPr>
            <a:lvl4pPr marL="979631" indent="0">
              <a:buNone/>
              <a:defRPr sz="1000"/>
            </a:lvl4pPr>
            <a:lvl5pPr marL="1306175" indent="0">
              <a:buNone/>
              <a:defRPr sz="1000"/>
            </a:lvl5pPr>
            <a:lvl6pPr marL="1632719" indent="0">
              <a:buNone/>
              <a:defRPr sz="1000"/>
            </a:lvl6pPr>
            <a:lvl7pPr marL="1959262" indent="0">
              <a:buNone/>
              <a:defRPr sz="1000"/>
            </a:lvl7pPr>
            <a:lvl8pPr marL="2285806" indent="0">
              <a:buNone/>
              <a:defRPr sz="1000"/>
            </a:lvl8pPr>
            <a:lvl9pPr marL="2612349" indent="0">
              <a:buNone/>
              <a:defRPr sz="10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CE87D52C-F46A-4311-B276-9928EBD067A5}"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468167" y="6342592"/>
            <a:ext cx="13933884" cy="13164608"/>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16351" y="6342592"/>
            <a:ext cx="13933885" cy="13164608"/>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D047583E-6873-45B4-817B-2C447B9ED123}"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445" y="878417"/>
            <a:ext cx="29627512" cy="3657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444" y="4912784"/>
            <a:ext cx="14544675" cy="2046817"/>
          </a:xfrm>
        </p:spPr>
        <p:txBody>
          <a:bodyPr anchor="b"/>
          <a:lstStyle>
            <a:lvl1pPr marL="0" indent="0">
              <a:buNone/>
              <a:defRPr sz="1700" b="1"/>
            </a:lvl1pPr>
            <a:lvl2pPr marL="326544" indent="0">
              <a:buNone/>
              <a:defRPr sz="1400" b="1"/>
            </a:lvl2pPr>
            <a:lvl3pPr marL="653087" indent="0">
              <a:buNone/>
              <a:defRPr sz="1300" b="1"/>
            </a:lvl3pPr>
            <a:lvl4pPr marL="979631" indent="0">
              <a:buNone/>
              <a:defRPr sz="1100" b="1"/>
            </a:lvl4pPr>
            <a:lvl5pPr marL="1306175" indent="0">
              <a:buNone/>
              <a:defRPr sz="1100" b="1"/>
            </a:lvl5pPr>
            <a:lvl6pPr marL="1632719" indent="0">
              <a:buNone/>
              <a:defRPr sz="1100" b="1"/>
            </a:lvl6pPr>
            <a:lvl7pPr marL="1959262" indent="0">
              <a:buNone/>
              <a:defRPr sz="1100" b="1"/>
            </a:lvl7pPr>
            <a:lvl8pPr marL="2285806" indent="0">
              <a:buNone/>
              <a:defRPr sz="1100" b="1"/>
            </a:lvl8pPr>
            <a:lvl9pPr marL="261234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1645444" y="6959600"/>
            <a:ext cx="14544675" cy="12643909"/>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329" y="4912784"/>
            <a:ext cx="14550628" cy="2046817"/>
          </a:xfrm>
        </p:spPr>
        <p:txBody>
          <a:bodyPr anchor="b"/>
          <a:lstStyle>
            <a:lvl1pPr marL="0" indent="0">
              <a:buNone/>
              <a:defRPr sz="1700" b="1"/>
            </a:lvl1pPr>
            <a:lvl2pPr marL="326544" indent="0">
              <a:buNone/>
              <a:defRPr sz="1400" b="1"/>
            </a:lvl2pPr>
            <a:lvl3pPr marL="653087" indent="0">
              <a:buNone/>
              <a:defRPr sz="1300" b="1"/>
            </a:lvl3pPr>
            <a:lvl4pPr marL="979631" indent="0">
              <a:buNone/>
              <a:defRPr sz="1100" b="1"/>
            </a:lvl4pPr>
            <a:lvl5pPr marL="1306175" indent="0">
              <a:buNone/>
              <a:defRPr sz="1100" b="1"/>
            </a:lvl5pPr>
            <a:lvl6pPr marL="1632719" indent="0">
              <a:buNone/>
              <a:defRPr sz="1100" b="1"/>
            </a:lvl6pPr>
            <a:lvl7pPr marL="1959262" indent="0">
              <a:buNone/>
              <a:defRPr sz="1100" b="1"/>
            </a:lvl7pPr>
            <a:lvl8pPr marL="2285806" indent="0">
              <a:buNone/>
              <a:defRPr sz="1100" b="1"/>
            </a:lvl8pPr>
            <a:lvl9pPr marL="261234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16722329" y="6959600"/>
            <a:ext cx="14550628" cy="12643909"/>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5B9B555D-80E6-40BA-99DA-C3B906AAD7B0}"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D9986A8B-8811-4C65-9F86-BA9E41FC3381}"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23A351F4-43AC-4426-9702-2848E66EDFD4}"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874184"/>
            <a:ext cx="10829925" cy="3717925"/>
          </a:xfrm>
        </p:spPr>
        <p:txBody>
          <a:bodyPr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12870657" y="874184"/>
            <a:ext cx="18402300" cy="18729325"/>
          </a:xfrm>
        </p:spPr>
        <p:txBody>
          <a:bodyPr/>
          <a:lstStyle>
            <a:lvl1pPr>
              <a:defRPr sz="23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444" y="4592108"/>
            <a:ext cx="10829925" cy="15011400"/>
          </a:xfrm>
        </p:spPr>
        <p:txBody>
          <a:bodyPr/>
          <a:lstStyle>
            <a:lvl1pPr marL="0" indent="0">
              <a:buNone/>
              <a:defRPr sz="1000"/>
            </a:lvl1pPr>
            <a:lvl2pPr marL="326544" indent="0">
              <a:buNone/>
              <a:defRPr sz="800"/>
            </a:lvl2pPr>
            <a:lvl3pPr marL="653087" indent="0">
              <a:buNone/>
              <a:defRPr sz="800"/>
            </a:lvl3pPr>
            <a:lvl4pPr marL="979631" indent="0">
              <a:buNone/>
              <a:defRPr sz="700"/>
            </a:lvl4pPr>
            <a:lvl5pPr marL="1306175" indent="0">
              <a:buNone/>
              <a:defRPr sz="700"/>
            </a:lvl5pPr>
            <a:lvl6pPr marL="1632719" indent="0">
              <a:buNone/>
              <a:defRPr sz="700"/>
            </a:lvl6pPr>
            <a:lvl7pPr marL="1959262" indent="0">
              <a:buNone/>
              <a:defRPr sz="700"/>
            </a:lvl7pPr>
            <a:lvl8pPr marL="2285806" indent="0">
              <a:buNone/>
              <a:defRPr sz="700"/>
            </a:lvl8pPr>
            <a:lvl9pPr marL="2612349" indent="0">
              <a:buNone/>
              <a:defRPr sz="7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59291E14-7ADF-4ED6-9FA4-348AA5DAB85D}"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7" y="15361709"/>
            <a:ext cx="19751278" cy="1813984"/>
          </a:xfrm>
        </p:spPr>
        <p:txBody>
          <a:bodyPr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6451997" y="1961092"/>
            <a:ext cx="19751278" cy="13166725"/>
          </a:xfrm>
        </p:spPr>
        <p:txBody>
          <a:bodyPr/>
          <a:lstStyle>
            <a:lvl1pPr marL="0" indent="0">
              <a:buNone/>
              <a:defRPr sz="2300"/>
            </a:lvl1pPr>
            <a:lvl2pPr marL="326544" indent="0">
              <a:buNone/>
              <a:defRPr sz="2000"/>
            </a:lvl2pPr>
            <a:lvl3pPr marL="653087" indent="0">
              <a:buNone/>
              <a:defRPr sz="1700"/>
            </a:lvl3pPr>
            <a:lvl4pPr marL="979631" indent="0">
              <a:buNone/>
              <a:defRPr sz="1400"/>
            </a:lvl4pPr>
            <a:lvl5pPr marL="1306175" indent="0">
              <a:buNone/>
              <a:defRPr sz="1400"/>
            </a:lvl5pPr>
            <a:lvl6pPr marL="1632719" indent="0">
              <a:buNone/>
              <a:defRPr sz="1400"/>
            </a:lvl6pPr>
            <a:lvl7pPr marL="1959262" indent="0">
              <a:buNone/>
              <a:defRPr sz="1400"/>
            </a:lvl7pPr>
            <a:lvl8pPr marL="2285806" indent="0">
              <a:buNone/>
              <a:defRPr sz="1400"/>
            </a:lvl8pPr>
            <a:lvl9pPr marL="2612349" indent="0">
              <a:buNone/>
              <a:defRPr sz="1400"/>
            </a:lvl9pPr>
          </a:lstStyle>
          <a:p>
            <a:r>
              <a:rPr lang="en-US" dirty="0" smtClean="0"/>
              <a:t>Click icon to add picture</a:t>
            </a:r>
            <a:endParaRPr lang="en-US" dirty="0"/>
          </a:p>
        </p:txBody>
      </p:sp>
      <p:sp>
        <p:nvSpPr>
          <p:cNvPr id="4" name="Text Placeholder 3"/>
          <p:cNvSpPr>
            <a:spLocks noGrp="1"/>
          </p:cNvSpPr>
          <p:nvPr>
            <p:ph type="body" sz="half" idx="2"/>
          </p:nvPr>
        </p:nvSpPr>
        <p:spPr>
          <a:xfrm>
            <a:off x="6451997" y="17175692"/>
            <a:ext cx="19751278" cy="2574925"/>
          </a:xfrm>
        </p:spPr>
        <p:txBody>
          <a:bodyPr/>
          <a:lstStyle>
            <a:lvl1pPr marL="0" indent="0">
              <a:buNone/>
              <a:defRPr sz="1000"/>
            </a:lvl1pPr>
            <a:lvl2pPr marL="326544" indent="0">
              <a:buNone/>
              <a:defRPr sz="800"/>
            </a:lvl2pPr>
            <a:lvl3pPr marL="653087" indent="0">
              <a:buNone/>
              <a:defRPr sz="800"/>
            </a:lvl3pPr>
            <a:lvl4pPr marL="979631" indent="0">
              <a:buNone/>
              <a:defRPr sz="700"/>
            </a:lvl4pPr>
            <a:lvl5pPr marL="1306175" indent="0">
              <a:buNone/>
              <a:defRPr sz="700"/>
            </a:lvl5pPr>
            <a:lvl6pPr marL="1632719" indent="0">
              <a:buNone/>
              <a:defRPr sz="700"/>
            </a:lvl6pPr>
            <a:lvl7pPr marL="1959262" indent="0">
              <a:buNone/>
              <a:defRPr sz="700"/>
            </a:lvl7pPr>
            <a:lvl8pPr marL="2285806" indent="0">
              <a:buNone/>
              <a:defRPr sz="700"/>
            </a:lvl8pPr>
            <a:lvl9pPr marL="2612349" indent="0">
              <a:buNone/>
              <a:defRPr sz="7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CAC4C1BC-DFEF-4405-87A5-E1E5B48A17E4}"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8166" y="1949450"/>
            <a:ext cx="27982069" cy="3659717"/>
          </a:xfrm>
          <a:prstGeom prst="rect">
            <a:avLst/>
          </a:prstGeom>
          <a:noFill/>
          <a:ln w="9525">
            <a:noFill/>
            <a:miter lim="800000"/>
            <a:headEnd/>
            <a:tailEnd/>
          </a:ln>
          <a:effectLst/>
        </p:spPr>
        <p:txBody>
          <a:bodyPr vert="horz" wrap="square" lIns="219692" tIns="109847" rIns="219692" bIns="109847"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468166" y="6342592"/>
            <a:ext cx="27982069" cy="13164608"/>
          </a:xfrm>
          <a:prstGeom prst="rect">
            <a:avLst/>
          </a:prstGeom>
          <a:noFill/>
          <a:ln w="9525">
            <a:noFill/>
            <a:miter lim="800000"/>
            <a:headEnd/>
            <a:tailEnd/>
          </a:ln>
          <a:effectLst/>
        </p:spPr>
        <p:txBody>
          <a:bodyPr vert="horz" wrap="square" lIns="219692" tIns="109847" rIns="219692" bIns="10984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468166" y="19996150"/>
            <a:ext cx="6858000" cy="1460500"/>
          </a:xfrm>
          <a:prstGeom prst="rect">
            <a:avLst/>
          </a:prstGeom>
          <a:noFill/>
          <a:ln w="9525">
            <a:noFill/>
            <a:miter lim="800000"/>
            <a:headEnd/>
            <a:tailEnd/>
          </a:ln>
          <a:effectLst/>
        </p:spPr>
        <p:txBody>
          <a:bodyPr vert="horz" wrap="square" lIns="219692" tIns="109847" rIns="219692" bIns="109847" numCol="1" anchor="t" anchorCtr="0" compatLnSpc="1">
            <a:prstTxWarp prst="textNoShape">
              <a:avLst/>
            </a:prstTxWarp>
          </a:bodyPr>
          <a:lstStyle>
            <a:lvl1pPr defTabSz="2196233">
              <a:defRPr sz="3400">
                <a:effectLst/>
              </a:defRPr>
            </a:lvl1pPr>
          </a:lstStyle>
          <a:p>
            <a:endParaRPr lang="en-US" dirty="0"/>
          </a:p>
        </p:txBody>
      </p:sp>
      <p:sp>
        <p:nvSpPr>
          <p:cNvPr id="1029" name="Rectangle 5"/>
          <p:cNvSpPr>
            <a:spLocks noGrp="1" noChangeArrowheads="1"/>
          </p:cNvSpPr>
          <p:nvPr>
            <p:ph type="ftr" sz="quarter" idx="3"/>
          </p:nvPr>
        </p:nvSpPr>
        <p:spPr bwMode="auto">
          <a:xfrm>
            <a:off x="11247835" y="19996150"/>
            <a:ext cx="10422731" cy="1460500"/>
          </a:xfrm>
          <a:prstGeom prst="rect">
            <a:avLst/>
          </a:prstGeom>
          <a:noFill/>
          <a:ln w="9525">
            <a:noFill/>
            <a:miter lim="800000"/>
            <a:headEnd/>
            <a:tailEnd/>
          </a:ln>
          <a:effectLst/>
        </p:spPr>
        <p:txBody>
          <a:bodyPr vert="horz" wrap="square" lIns="219692" tIns="109847" rIns="219692" bIns="109847" numCol="1" anchor="t" anchorCtr="0" compatLnSpc="1">
            <a:prstTxWarp prst="textNoShape">
              <a:avLst/>
            </a:prstTxWarp>
          </a:bodyPr>
          <a:lstStyle>
            <a:lvl1pPr algn="ctr" defTabSz="2196233">
              <a:defRPr sz="3400">
                <a:effectLst/>
              </a:defRPr>
            </a:lvl1pPr>
          </a:lstStyle>
          <a:p>
            <a:endParaRPr lang="en-US" dirty="0"/>
          </a:p>
        </p:txBody>
      </p:sp>
      <p:sp>
        <p:nvSpPr>
          <p:cNvPr id="1030" name="Rectangle 6"/>
          <p:cNvSpPr>
            <a:spLocks noGrp="1" noChangeArrowheads="1"/>
          </p:cNvSpPr>
          <p:nvPr>
            <p:ph type="sldNum" sz="quarter" idx="4"/>
          </p:nvPr>
        </p:nvSpPr>
        <p:spPr bwMode="auto">
          <a:xfrm>
            <a:off x="23592235" y="19996150"/>
            <a:ext cx="6858000" cy="1460500"/>
          </a:xfrm>
          <a:prstGeom prst="rect">
            <a:avLst/>
          </a:prstGeom>
          <a:noFill/>
          <a:ln w="9525">
            <a:noFill/>
            <a:miter lim="800000"/>
            <a:headEnd/>
            <a:tailEnd/>
          </a:ln>
          <a:effectLst/>
        </p:spPr>
        <p:txBody>
          <a:bodyPr vert="horz" wrap="square" lIns="219692" tIns="109847" rIns="219692" bIns="109847" numCol="1" anchor="t" anchorCtr="0" compatLnSpc="1">
            <a:prstTxWarp prst="textNoShape">
              <a:avLst/>
            </a:prstTxWarp>
          </a:bodyPr>
          <a:lstStyle>
            <a:lvl1pPr algn="r" defTabSz="2196233">
              <a:defRPr sz="3400">
                <a:effectLst/>
              </a:defRPr>
            </a:lvl1pPr>
          </a:lstStyle>
          <a:p>
            <a:fld id="{EE5F356B-5F25-4DE3-8E87-864E563FD83B}" type="slidenum">
              <a:rPr lang="en-US"/>
              <a:pPr/>
              <a:t>‹#›</a:t>
            </a:fld>
            <a:endParaRPr lang="en-US" dirty="0"/>
          </a:p>
        </p:txBody>
      </p:sp>
      <p:pic>
        <p:nvPicPr>
          <p:cNvPr id="1031" name="Picture 7" descr="mp logo"/>
          <p:cNvPicPr>
            <a:picLocks noChangeAspect="1" noChangeArrowheads="1"/>
          </p:cNvPicPr>
          <p:nvPr/>
        </p:nvPicPr>
        <p:blipFill>
          <a:blip r:embed="rId13" cstate="print"/>
          <a:srcRect/>
          <a:stretch>
            <a:fillRect/>
          </a:stretch>
        </p:blipFill>
        <p:spPr bwMode="auto">
          <a:xfrm>
            <a:off x="30239494" y="21454534"/>
            <a:ext cx="1906191" cy="242358"/>
          </a:xfrm>
          <a:prstGeom prst="rect">
            <a:avLst/>
          </a:prstGeom>
          <a:noFill/>
        </p:spPr>
      </p:pic>
      <p:sp>
        <p:nvSpPr>
          <p:cNvPr id="1032" name="Rectangle 8"/>
          <p:cNvSpPr>
            <a:spLocks noChangeArrowheads="1"/>
          </p:cNvSpPr>
          <p:nvPr/>
        </p:nvSpPr>
        <p:spPr bwMode="auto">
          <a:xfrm>
            <a:off x="30753844" y="21234400"/>
            <a:ext cx="866069" cy="266001"/>
          </a:xfrm>
          <a:prstGeom prst="rect">
            <a:avLst/>
          </a:prstGeom>
          <a:noFill/>
          <a:ln w="9525">
            <a:noFill/>
            <a:miter lim="800000"/>
            <a:headEnd/>
            <a:tailEnd/>
          </a:ln>
          <a:effectLst/>
        </p:spPr>
        <p:txBody>
          <a:bodyPr wrap="none" lIns="65309" tIns="32654" rIns="65309" bIns="32654">
            <a:spAutoFit/>
          </a:bodyPr>
          <a:lstStyle/>
          <a:p>
            <a:r>
              <a:rPr lang="en-US" sz="1300" dirty="0">
                <a:solidFill>
                  <a:srgbClr val="2B0E72"/>
                </a:solidFill>
                <a:effectLst/>
                <a:latin typeface="Arial" charset="0"/>
              </a:rPr>
              <a:t>printed by</a:t>
            </a:r>
            <a:endParaRPr lang="en-US" sz="1300" dirty="0">
              <a:solidFill>
                <a:srgbClr val="003399"/>
              </a:solidFill>
              <a:effectLst/>
              <a:latin typeface="Arial" charset="0"/>
            </a:endParaRPr>
          </a:p>
        </p:txBody>
      </p:sp>
      <p:sp>
        <p:nvSpPr>
          <p:cNvPr id="1033" name="Rectangle 9"/>
          <p:cNvSpPr>
            <a:spLocks noChangeArrowheads="1"/>
          </p:cNvSpPr>
          <p:nvPr/>
        </p:nvSpPr>
        <p:spPr bwMode="auto">
          <a:xfrm>
            <a:off x="30210919" y="21650325"/>
            <a:ext cx="1922897" cy="266001"/>
          </a:xfrm>
          <a:prstGeom prst="rect">
            <a:avLst/>
          </a:prstGeom>
          <a:noFill/>
          <a:ln w="9525">
            <a:noFill/>
            <a:miter lim="800000"/>
            <a:headEnd/>
            <a:tailEnd/>
          </a:ln>
          <a:effectLst/>
        </p:spPr>
        <p:txBody>
          <a:bodyPr wrap="none" lIns="65309" tIns="32654" rIns="65309" bIns="32654">
            <a:spAutoFit/>
          </a:bodyPr>
          <a:lstStyle/>
          <a:p>
            <a:r>
              <a:rPr lang="en-US" sz="1300" dirty="0">
                <a:solidFill>
                  <a:srgbClr val="2B0E72"/>
                </a:solidFill>
                <a:effectLst/>
                <a:latin typeface="Arial" charset="0"/>
              </a:rPr>
              <a:t>www.postersession.com</a:t>
            </a:r>
            <a:endParaRPr lang="en-US" sz="1300" dirty="0">
              <a:solidFill>
                <a:srgbClr val="003399"/>
              </a:solidFill>
              <a:effectLst/>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6233" rtl="0" eaLnBrk="1" fontAlgn="base" hangingPunct="1">
        <a:spcBef>
          <a:spcPct val="0"/>
        </a:spcBef>
        <a:spcAft>
          <a:spcPct val="0"/>
        </a:spcAft>
        <a:defRPr sz="10600">
          <a:solidFill>
            <a:schemeClr val="tx2"/>
          </a:solidFill>
          <a:latin typeface="+mj-lt"/>
          <a:ea typeface="+mj-ea"/>
          <a:cs typeface="+mj-cs"/>
        </a:defRPr>
      </a:lvl1pPr>
      <a:lvl2pPr algn="ctr" defTabSz="2196233" rtl="0" eaLnBrk="1" fontAlgn="base" hangingPunct="1">
        <a:spcBef>
          <a:spcPct val="0"/>
        </a:spcBef>
        <a:spcAft>
          <a:spcPct val="0"/>
        </a:spcAft>
        <a:defRPr sz="10600">
          <a:solidFill>
            <a:schemeClr val="tx2"/>
          </a:solidFill>
          <a:latin typeface="Times New Roman" pitchFamily="18" charset="0"/>
        </a:defRPr>
      </a:lvl2pPr>
      <a:lvl3pPr algn="ctr" defTabSz="2196233" rtl="0" eaLnBrk="1" fontAlgn="base" hangingPunct="1">
        <a:spcBef>
          <a:spcPct val="0"/>
        </a:spcBef>
        <a:spcAft>
          <a:spcPct val="0"/>
        </a:spcAft>
        <a:defRPr sz="10600">
          <a:solidFill>
            <a:schemeClr val="tx2"/>
          </a:solidFill>
          <a:latin typeface="Times New Roman" pitchFamily="18" charset="0"/>
        </a:defRPr>
      </a:lvl3pPr>
      <a:lvl4pPr algn="ctr" defTabSz="2196233" rtl="0" eaLnBrk="1" fontAlgn="base" hangingPunct="1">
        <a:spcBef>
          <a:spcPct val="0"/>
        </a:spcBef>
        <a:spcAft>
          <a:spcPct val="0"/>
        </a:spcAft>
        <a:defRPr sz="10600">
          <a:solidFill>
            <a:schemeClr val="tx2"/>
          </a:solidFill>
          <a:latin typeface="Times New Roman" pitchFamily="18" charset="0"/>
        </a:defRPr>
      </a:lvl4pPr>
      <a:lvl5pPr algn="ctr" defTabSz="2196233" rtl="0" eaLnBrk="1" fontAlgn="base" hangingPunct="1">
        <a:spcBef>
          <a:spcPct val="0"/>
        </a:spcBef>
        <a:spcAft>
          <a:spcPct val="0"/>
        </a:spcAft>
        <a:defRPr sz="10600">
          <a:solidFill>
            <a:schemeClr val="tx2"/>
          </a:solidFill>
          <a:latin typeface="Times New Roman" pitchFamily="18" charset="0"/>
        </a:defRPr>
      </a:lvl5pPr>
      <a:lvl6pPr marL="326544" algn="ctr" defTabSz="2196233" rtl="0" eaLnBrk="1" fontAlgn="base" hangingPunct="1">
        <a:spcBef>
          <a:spcPct val="0"/>
        </a:spcBef>
        <a:spcAft>
          <a:spcPct val="0"/>
        </a:spcAft>
        <a:defRPr sz="10600">
          <a:solidFill>
            <a:schemeClr val="tx2"/>
          </a:solidFill>
          <a:latin typeface="Times New Roman" pitchFamily="18" charset="0"/>
        </a:defRPr>
      </a:lvl6pPr>
      <a:lvl7pPr marL="653087" algn="ctr" defTabSz="2196233" rtl="0" eaLnBrk="1" fontAlgn="base" hangingPunct="1">
        <a:spcBef>
          <a:spcPct val="0"/>
        </a:spcBef>
        <a:spcAft>
          <a:spcPct val="0"/>
        </a:spcAft>
        <a:defRPr sz="10600">
          <a:solidFill>
            <a:schemeClr val="tx2"/>
          </a:solidFill>
          <a:latin typeface="Times New Roman" pitchFamily="18" charset="0"/>
        </a:defRPr>
      </a:lvl7pPr>
      <a:lvl8pPr marL="979631" algn="ctr" defTabSz="2196233" rtl="0" eaLnBrk="1" fontAlgn="base" hangingPunct="1">
        <a:spcBef>
          <a:spcPct val="0"/>
        </a:spcBef>
        <a:spcAft>
          <a:spcPct val="0"/>
        </a:spcAft>
        <a:defRPr sz="10600">
          <a:solidFill>
            <a:schemeClr val="tx2"/>
          </a:solidFill>
          <a:latin typeface="Times New Roman" pitchFamily="18" charset="0"/>
        </a:defRPr>
      </a:lvl8pPr>
      <a:lvl9pPr marL="1306175" algn="ctr" defTabSz="2196233" rtl="0" eaLnBrk="1" fontAlgn="base" hangingPunct="1">
        <a:spcBef>
          <a:spcPct val="0"/>
        </a:spcBef>
        <a:spcAft>
          <a:spcPct val="0"/>
        </a:spcAft>
        <a:defRPr sz="10600">
          <a:solidFill>
            <a:schemeClr val="tx2"/>
          </a:solidFill>
          <a:latin typeface="Times New Roman" pitchFamily="18" charset="0"/>
        </a:defRPr>
      </a:lvl9pPr>
    </p:titleStyle>
    <p:bodyStyle>
      <a:lvl1pPr marL="822029" indent="-822029" algn="l" defTabSz="2196233" rtl="0" eaLnBrk="1" fontAlgn="base" hangingPunct="1">
        <a:spcBef>
          <a:spcPct val="20000"/>
        </a:spcBef>
        <a:spcAft>
          <a:spcPct val="0"/>
        </a:spcAft>
        <a:buChar char="•"/>
        <a:defRPr sz="7700">
          <a:solidFill>
            <a:schemeClr val="tx1"/>
          </a:solidFill>
          <a:latin typeface="+mn-lt"/>
          <a:ea typeface="+mn-ea"/>
          <a:cs typeface="+mn-cs"/>
        </a:defRPr>
      </a:lvl1pPr>
      <a:lvl2pPr marL="1783519" indent="-685969" algn="l" defTabSz="2196233" rtl="0" eaLnBrk="1" fontAlgn="base" hangingPunct="1">
        <a:spcBef>
          <a:spcPct val="20000"/>
        </a:spcBef>
        <a:spcAft>
          <a:spcPct val="0"/>
        </a:spcAft>
        <a:buChar char="–"/>
        <a:defRPr sz="6800">
          <a:solidFill>
            <a:schemeClr val="tx1"/>
          </a:solidFill>
          <a:latin typeface="+mn-lt"/>
        </a:defRPr>
      </a:lvl2pPr>
      <a:lvl3pPr marL="2745008" indent="-548775" algn="l" defTabSz="2196233" rtl="0" eaLnBrk="1" fontAlgn="base" hangingPunct="1">
        <a:spcBef>
          <a:spcPct val="20000"/>
        </a:spcBef>
        <a:spcAft>
          <a:spcPct val="0"/>
        </a:spcAft>
        <a:buChar char="•"/>
        <a:defRPr sz="5800">
          <a:solidFill>
            <a:schemeClr val="tx1"/>
          </a:solidFill>
          <a:latin typeface="+mn-lt"/>
        </a:defRPr>
      </a:lvl3pPr>
      <a:lvl4pPr marL="3845959" indent="-552177" algn="l" defTabSz="2196233" rtl="0" eaLnBrk="1" fontAlgn="base" hangingPunct="1">
        <a:spcBef>
          <a:spcPct val="20000"/>
        </a:spcBef>
        <a:spcAft>
          <a:spcPct val="0"/>
        </a:spcAft>
        <a:buChar char="–"/>
        <a:defRPr sz="4700">
          <a:solidFill>
            <a:schemeClr val="tx1"/>
          </a:solidFill>
          <a:latin typeface="+mn-lt"/>
        </a:defRPr>
      </a:lvl4pPr>
      <a:lvl5pPr marL="4943508" indent="-548775" algn="l" defTabSz="2196233" rtl="0" eaLnBrk="1" fontAlgn="base" hangingPunct="1">
        <a:spcBef>
          <a:spcPct val="20000"/>
        </a:spcBef>
        <a:spcAft>
          <a:spcPct val="0"/>
        </a:spcAft>
        <a:buChar char="»"/>
        <a:defRPr sz="4700">
          <a:solidFill>
            <a:schemeClr val="tx1"/>
          </a:solidFill>
          <a:latin typeface="+mn-lt"/>
        </a:defRPr>
      </a:lvl5pPr>
      <a:lvl6pPr marL="5270052" indent="-548775" algn="l" defTabSz="2196233" rtl="0" eaLnBrk="1" fontAlgn="base" hangingPunct="1">
        <a:spcBef>
          <a:spcPct val="20000"/>
        </a:spcBef>
        <a:spcAft>
          <a:spcPct val="0"/>
        </a:spcAft>
        <a:buChar char="»"/>
        <a:defRPr sz="4700">
          <a:solidFill>
            <a:schemeClr val="tx1"/>
          </a:solidFill>
          <a:latin typeface="+mn-lt"/>
        </a:defRPr>
      </a:lvl6pPr>
      <a:lvl7pPr marL="5596596" indent="-548775" algn="l" defTabSz="2196233" rtl="0" eaLnBrk="1" fontAlgn="base" hangingPunct="1">
        <a:spcBef>
          <a:spcPct val="20000"/>
        </a:spcBef>
        <a:spcAft>
          <a:spcPct val="0"/>
        </a:spcAft>
        <a:buChar char="»"/>
        <a:defRPr sz="4700">
          <a:solidFill>
            <a:schemeClr val="tx1"/>
          </a:solidFill>
          <a:latin typeface="+mn-lt"/>
        </a:defRPr>
      </a:lvl7pPr>
      <a:lvl8pPr marL="5923139" indent="-548775" algn="l" defTabSz="2196233" rtl="0" eaLnBrk="1" fontAlgn="base" hangingPunct="1">
        <a:spcBef>
          <a:spcPct val="20000"/>
        </a:spcBef>
        <a:spcAft>
          <a:spcPct val="0"/>
        </a:spcAft>
        <a:buChar char="»"/>
        <a:defRPr sz="4700">
          <a:solidFill>
            <a:schemeClr val="tx1"/>
          </a:solidFill>
          <a:latin typeface="+mn-lt"/>
        </a:defRPr>
      </a:lvl8pPr>
      <a:lvl9pPr marL="6249683" indent="-548775" algn="l" defTabSz="2196233" rtl="0" eaLnBrk="1" fontAlgn="base" hangingPunct="1">
        <a:spcBef>
          <a:spcPct val="20000"/>
        </a:spcBef>
        <a:spcAft>
          <a:spcPct val="0"/>
        </a:spcAft>
        <a:buChar char="»"/>
        <a:defRPr sz="4700">
          <a:solidFill>
            <a:schemeClr val="tx1"/>
          </a:solidFill>
          <a:latin typeface="+mn-lt"/>
        </a:defRPr>
      </a:lvl9pPr>
    </p:bodyStyle>
    <p:otherStyle>
      <a:defPPr>
        <a:defRPr lang="en-US"/>
      </a:defPPr>
      <a:lvl1pPr marL="0" algn="l" defTabSz="653087" rtl="0" eaLnBrk="1" latinLnBrk="0" hangingPunct="1">
        <a:defRPr sz="1300" kern="1200">
          <a:solidFill>
            <a:schemeClr val="tx1"/>
          </a:solidFill>
          <a:latin typeface="+mn-lt"/>
          <a:ea typeface="+mn-ea"/>
          <a:cs typeface="+mn-cs"/>
        </a:defRPr>
      </a:lvl1pPr>
      <a:lvl2pPr marL="326544" algn="l" defTabSz="653087" rtl="0" eaLnBrk="1" latinLnBrk="0" hangingPunct="1">
        <a:defRPr sz="1300" kern="1200">
          <a:solidFill>
            <a:schemeClr val="tx1"/>
          </a:solidFill>
          <a:latin typeface="+mn-lt"/>
          <a:ea typeface="+mn-ea"/>
          <a:cs typeface="+mn-cs"/>
        </a:defRPr>
      </a:lvl2pPr>
      <a:lvl3pPr marL="653087" algn="l" defTabSz="653087" rtl="0" eaLnBrk="1" latinLnBrk="0" hangingPunct="1">
        <a:defRPr sz="1300" kern="1200">
          <a:solidFill>
            <a:schemeClr val="tx1"/>
          </a:solidFill>
          <a:latin typeface="+mn-lt"/>
          <a:ea typeface="+mn-ea"/>
          <a:cs typeface="+mn-cs"/>
        </a:defRPr>
      </a:lvl3pPr>
      <a:lvl4pPr marL="979631" algn="l" defTabSz="653087" rtl="0" eaLnBrk="1" latinLnBrk="0" hangingPunct="1">
        <a:defRPr sz="1300" kern="1200">
          <a:solidFill>
            <a:schemeClr val="tx1"/>
          </a:solidFill>
          <a:latin typeface="+mn-lt"/>
          <a:ea typeface="+mn-ea"/>
          <a:cs typeface="+mn-cs"/>
        </a:defRPr>
      </a:lvl4pPr>
      <a:lvl5pPr marL="1306175" algn="l" defTabSz="653087" rtl="0" eaLnBrk="1" latinLnBrk="0" hangingPunct="1">
        <a:defRPr sz="1300" kern="1200">
          <a:solidFill>
            <a:schemeClr val="tx1"/>
          </a:solidFill>
          <a:latin typeface="+mn-lt"/>
          <a:ea typeface="+mn-ea"/>
          <a:cs typeface="+mn-cs"/>
        </a:defRPr>
      </a:lvl5pPr>
      <a:lvl6pPr marL="1632719" algn="l" defTabSz="653087" rtl="0" eaLnBrk="1" latinLnBrk="0" hangingPunct="1">
        <a:defRPr sz="1300" kern="1200">
          <a:solidFill>
            <a:schemeClr val="tx1"/>
          </a:solidFill>
          <a:latin typeface="+mn-lt"/>
          <a:ea typeface="+mn-ea"/>
          <a:cs typeface="+mn-cs"/>
        </a:defRPr>
      </a:lvl6pPr>
      <a:lvl7pPr marL="1959262" algn="l" defTabSz="653087" rtl="0" eaLnBrk="1" latinLnBrk="0" hangingPunct="1">
        <a:defRPr sz="1300" kern="1200">
          <a:solidFill>
            <a:schemeClr val="tx1"/>
          </a:solidFill>
          <a:latin typeface="+mn-lt"/>
          <a:ea typeface="+mn-ea"/>
          <a:cs typeface="+mn-cs"/>
        </a:defRPr>
      </a:lvl7pPr>
      <a:lvl8pPr marL="2285806" algn="l" defTabSz="653087" rtl="0" eaLnBrk="1" latinLnBrk="0" hangingPunct="1">
        <a:defRPr sz="1300" kern="1200">
          <a:solidFill>
            <a:schemeClr val="tx1"/>
          </a:solidFill>
          <a:latin typeface="+mn-lt"/>
          <a:ea typeface="+mn-ea"/>
          <a:cs typeface="+mn-cs"/>
        </a:defRPr>
      </a:lvl8pPr>
      <a:lvl9pPr marL="2612349" algn="l" defTabSz="653087"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3" Type="http://schemas.openxmlformats.org/officeDocument/2006/relationships/image" Target="../media/image2.emf"/><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14.jpe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jpeg"/><Relationship Id="rId1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shadeToTitle="1">
        <a:gradFill rotWithShape="0">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sp>
        <p:nvSpPr>
          <p:cNvPr id="64" name="Text Box 147"/>
          <p:cNvSpPr txBox="1">
            <a:spLocks noChangeArrowheads="1"/>
          </p:cNvSpPr>
          <p:nvPr/>
        </p:nvSpPr>
        <p:spPr bwMode="auto">
          <a:xfrm>
            <a:off x="22936200" y="15849600"/>
            <a:ext cx="9232406" cy="5822557"/>
          </a:xfrm>
          <a:prstGeom prst="roundRect">
            <a:avLst>
              <a:gd name="adj" fmla="val 5425"/>
            </a:avLst>
          </a:prstGeom>
          <a:solidFill>
            <a:schemeClr val="bg1"/>
          </a:solidFill>
          <a:ln w="19050" cmpd="thinThick">
            <a:solidFill>
              <a:schemeClr val="tx1"/>
            </a:solidFill>
            <a:miter lim="800000"/>
            <a:headEnd/>
            <a:tailEnd/>
          </a:ln>
          <a:effectLst/>
        </p:spPr>
        <p:txBody>
          <a:bodyPr wrap="square" lIns="228600" tIns="100584" rIns="228600" bIns="100584">
            <a:noAutofit/>
          </a:bodyPr>
          <a:lstStyle/>
          <a:p>
            <a:pPr lvl="0"/>
            <a:endParaRPr lang="en-US" sz="1400" dirty="0" smtClean="0">
              <a:effectLst/>
              <a:latin typeface="Tahoma" pitchFamily="34" charset="0"/>
              <a:ea typeface="Tahoma" pitchFamily="34" charset="0"/>
              <a:cs typeface="Tahoma" pitchFamily="34" charset="0"/>
            </a:endParaRPr>
          </a:p>
          <a:p>
            <a:pPr lvl="0"/>
            <a:r>
              <a:rPr lang="en-US" sz="1900" dirty="0" smtClean="0">
                <a:effectLst/>
                <a:latin typeface="Tahoma" pitchFamily="34" charset="0"/>
                <a:ea typeface="Tahoma" pitchFamily="34" charset="0"/>
                <a:cs typeface="Tahoma" pitchFamily="34" charset="0"/>
              </a:rPr>
              <a:t>By </a:t>
            </a:r>
            <a:r>
              <a:rPr lang="en-US" sz="1900" dirty="0" smtClean="0">
                <a:effectLst/>
                <a:latin typeface="Tahoma" pitchFamily="34" charset="0"/>
                <a:ea typeface="Tahoma" pitchFamily="34" charset="0"/>
                <a:cs typeface="Tahoma" pitchFamily="34" charset="0"/>
              </a:rPr>
              <a:t>the end of the project we have created four </a:t>
            </a:r>
          </a:p>
          <a:p>
            <a:pPr lvl="0"/>
            <a:r>
              <a:rPr lang="en-US" sz="1900" dirty="0" smtClean="0">
                <a:effectLst/>
                <a:latin typeface="Tahoma" pitchFamily="34" charset="0"/>
                <a:ea typeface="Tahoma" pitchFamily="34" charset="0"/>
                <a:cs typeface="Tahoma" pitchFamily="34" charset="0"/>
              </a:rPr>
              <a:t>functioning laser tag gun and vest combos. </a:t>
            </a:r>
            <a:r>
              <a:rPr lang="en-US" sz="1900" dirty="0" smtClean="0">
                <a:effectLst/>
                <a:latin typeface="Tahoma" pitchFamily="34" charset="0"/>
                <a:ea typeface="Tahoma" pitchFamily="34" charset="0"/>
                <a:cs typeface="Tahoma" pitchFamily="34" charset="0"/>
              </a:rPr>
              <a:t>When </a:t>
            </a:r>
          </a:p>
          <a:p>
            <a:pPr lvl="0"/>
            <a:r>
              <a:rPr lang="en-US" sz="1900" dirty="0" smtClean="0">
                <a:effectLst/>
                <a:latin typeface="Tahoma" pitchFamily="34" charset="0"/>
                <a:ea typeface="Tahoma" pitchFamily="34" charset="0"/>
                <a:cs typeface="Tahoma" pitchFamily="34" charset="0"/>
              </a:rPr>
              <a:t>a player creates a game, other </a:t>
            </a:r>
            <a:r>
              <a:rPr lang="en-US" sz="1900" dirty="0" smtClean="0">
                <a:effectLst/>
                <a:latin typeface="Tahoma" pitchFamily="34" charset="0"/>
                <a:ea typeface="Tahoma" pitchFamily="34" charset="0"/>
                <a:cs typeface="Tahoma" pitchFamily="34" charset="0"/>
              </a:rPr>
              <a:t>players are able to </a:t>
            </a:r>
            <a:endParaRPr lang="en-US" sz="1900" dirty="0" smtClean="0">
              <a:effectLst/>
              <a:latin typeface="Tahoma" pitchFamily="34" charset="0"/>
              <a:ea typeface="Tahoma" pitchFamily="34" charset="0"/>
              <a:cs typeface="Tahoma" pitchFamily="34" charset="0"/>
            </a:endParaRPr>
          </a:p>
          <a:p>
            <a:pPr lvl="0"/>
            <a:r>
              <a:rPr lang="en-US" sz="1900" dirty="0" smtClean="0">
                <a:effectLst/>
                <a:latin typeface="Tahoma" pitchFamily="34" charset="0"/>
                <a:ea typeface="Tahoma" pitchFamily="34" charset="0"/>
                <a:cs typeface="Tahoma" pitchFamily="34" charset="0"/>
              </a:rPr>
              <a:t>j</a:t>
            </a:r>
            <a:r>
              <a:rPr lang="en-US" sz="1900" dirty="0" smtClean="0">
                <a:effectLst/>
                <a:latin typeface="Tahoma" pitchFamily="34" charset="0"/>
                <a:ea typeface="Tahoma" pitchFamily="34" charset="0"/>
                <a:cs typeface="Tahoma" pitchFamily="34" charset="0"/>
              </a:rPr>
              <a:t>oin and </a:t>
            </a:r>
            <a:r>
              <a:rPr lang="en-US" sz="1900" dirty="0" smtClean="0">
                <a:effectLst/>
                <a:latin typeface="Tahoma" pitchFamily="34" charset="0"/>
                <a:ea typeface="Tahoma" pitchFamily="34" charset="0"/>
                <a:cs typeface="Tahoma" pitchFamily="34" charset="0"/>
              </a:rPr>
              <a:t>everyone is given a unique ID </a:t>
            </a:r>
            <a:r>
              <a:rPr lang="en-US" sz="1900" dirty="0" smtClean="0">
                <a:effectLst/>
                <a:latin typeface="Tahoma" pitchFamily="34" charset="0"/>
                <a:ea typeface="Tahoma" pitchFamily="34" charset="0"/>
                <a:cs typeface="Tahoma" pitchFamily="34" charset="0"/>
              </a:rPr>
              <a:t>and name.</a:t>
            </a:r>
          </a:p>
          <a:p>
            <a:pPr lvl="0"/>
            <a:r>
              <a:rPr lang="en-US" sz="1900" dirty="0" smtClean="0">
                <a:effectLst/>
                <a:latin typeface="Tahoma" pitchFamily="34" charset="0"/>
                <a:ea typeface="Tahoma" pitchFamily="34" charset="0"/>
                <a:cs typeface="Tahoma" pitchFamily="34" charset="0"/>
              </a:rPr>
              <a:t> </a:t>
            </a:r>
            <a:r>
              <a:rPr lang="en-US" sz="1900" dirty="0" smtClean="0">
                <a:effectLst/>
                <a:latin typeface="Tahoma" pitchFamily="34" charset="0"/>
                <a:ea typeface="Tahoma" pitchFamily="34" charset="0"/>
                <a:cs typeface="Tahoma" pitchFamily="34" charset="0"/>
              </a:rPr>
              <a:t>Each player then clicks a ready button and</a:t>
            </a:r>
          </a:p>
          <a:p>
            <a:pPr lvl="0"/>
            <a:r>
              <a:rPr lang="en-US" sz="1900" dirty="0" smtClean="0">
                <a:effectLst/>
                <a:latin typeface="Tahoma" pitchFamily="34" charset="0"/>
                <a:ea typeface="Tahoma" pitchFamily="34" charset="0"/>
                <a:cs typeface="Tahoma" pitchFamily="34" charset="0"/>
              </a:rPr>
              <a:t>when everyone is ready the game start. The app </a:t>
            </a:r>
          </a:p>
          <a:p>
            <a:pPr lvl="0"/>
            <a:r>
              <a:rPr lang="en-US" sz="1900" dirty="0" smtClean="0">
                <a:effectLst/>
                <a:latin typeface="Tahoma" pitchFamily="34" charset="0"/>
                <a:ea typeface="Tahoma" pitchFamily="34" charset="0"/>
                <a:cs typeface="Tahoma" pitchFamily="34" charset="0"/>
              </a:rPr>
              <a:t>connects to the Arduino Bluetooth module and </a:t>
            </a:r>
          </a:p>
          <a:p>
            <a:pPr lvl="0"/>
            <a:r>
              <a:rPr lang="en-US" sz="1900" dirty="0" smtClean="0">
                <a:effectLst/>
                <a:latin typeface="Tahoma" pitchFamily="34" charset="0"/>
                <a:ea typeface="Tahoma" pitchFamily="34" charset="0"/>
                <a:cs typeface="Tahoma" pitchFamily="34" charset="0"/>
              </a:rPr>
              <a:t>sends the players ID over. When The game begins </a:t>
            </a:r>
          </a:p>
          <a:p>
            <a:pPr lvl="0"/>
            <a:r>
              <a:rPr lang="en-US" sz="1900" dirty="0" smtClean="0">
                <a:effectLst/>
                <a:latin typeface="Tahoma" pitchFamily="34" charset="0"/>
                <a:ea typeface="Tahoma" pitchFamily="34" charset="0"/>
                <a:cs typeface="Tahoma" pitchFamily="34" charset="0"/>
              </a:rPr>
              <a:t>a timer is started and players are now able to shoot</a:t>
            </a:r>
          </a:p>
          <a:p>
            <a:pPr lvl="0"/>
            <a:r>
              <a:rPr lang="en-US" sz="1900" dirty="0" smtClean="0">
                <a:effectLst/>
                <a:latin typeface="Tahoma" pitchFamily="34" charset="0"/>
                <a:ea typeface="Tahoma" pitchFamily="34" charset="0"/>
                <a:cs typeface="Tahoma" pitchFamily="34" charset="0"/>
              </a:rPr>
              <a:t>each other. Players shoot by pressing the guns trigger which sends there player ID. When a player is hit that ID number is received via serial communication, then sent to the Android app via Bluetooth. Each time the app updates the server we add onto each player score which is then displayed on the phone. When hit the red LEDS on the players vest will also light up and their phone vibrates for a short period. While playing our app displays other player locations on a radar every second by retrieving their coordinates from the server. Once the game ends a final screen is shown with all the stats of who shot who and how many times.</a:t>
            </a:r>
          </a:p>
        </p:txBody>
      </p:sp>
      <p:grpSp>
        <p:nvGrpSpPr>
          <p:cNvPr id="46" name="Group 45"/>
          <p:cNvGrpSpPr/>
          <p:nvPr/>
        </p:nvGrpSpPr>
        <p:grpSpPr>
          <a:xfrm>
            <a:off x="22811351" y="3872754"/>
            <a:ext cx="9573649" cy="11214846"/>
            <a:chOff x="762000" y="6172200"/>
            <a:chExt cx="11694437" cy="17889145"/>
          </a:xfrm>
        </p:grpSpPr>
        <p:sp>
          <p:nvSpPr>
            <p:cNvPr id="50" name="Text Box 147"/>
            <p:cNvSpPr txBox="1">
              <a:spLocks noChangeArrowheads="1"/>
            </p:cNvSpPr>
            <p:nvPr/>
          </p:nvSpPr>
          <p:spPr bwMode="auto">
            <a:xfrm>
              <a:off x="1178836" y="6619013"/>
              <a:ext cx="11277601" cy="17442332"/>
            </a:xfrm>
            <a:prstGeom prst="roundRect">
              <a:avLst>
                <a:gd name="adj" fmla="val 5425"/>
              </a:avLst>
            </a:prstGeom>
            <a:solidFill>
              <a:schemeClr val="bg1"/>
            </a:solidFill>
            <a:ln w="19050" cmpd="thinThick">
              <a:solidFill>
                <a:schemeClr val="tx1"/>
              </a:solidFill>
              <a:miter lim="800000"/>
              <a:headEnd/>
              <a:tailEnd/>
            </a:ln>
            <a:effectLst/>
          </p:spPr>
          <p:txBody>
            <a:bodyPr wrap="square" lIns="228600" tIns="100584" rIns="228600" bIns="100584">
              <a:noAutofit/>
            </a:bodyPr>
            <a:lstStyle/>
            <a:p>
              <a:pPr defTabSz="437660"/>
              <a:endParaRPr lang="en-US" sz="1900" dirty="0">
                <a:effectLst/>
                <a:latin typeface="Tahoma" pitchFamily="34" charset="0"/>
                <a:ea typeface="Tahoma" pitchFamily="34" charset="0"/>
                <a:cs typeface="Tahoma" pitchFamily="34" charset="0"/>
              </a:endParaRPr>
            </a:p>
            <a:p>
              <a:endParaRPr lang="en-US" sz="700" dirty="0" smtClean="0">
                <a:effectLst/>
                <a:latin typeface="Tahoma" pitchFamily="34" charset="0"/>
                <a:ea typeface="Tahoma" pitchFamily="34" charset="0"/>
                <a:cs typeface="Tahoma" pitchFamily="34" charset="0"/>
              </a:endParaRPr>
            </a:p>
            <a:p>
              <a:r>
                <a:rPr lang="en-US" sz="1900" dirty="0" smtClean="0">
                  <a:effectLst/>
                  <a:latin typeface="Tahoma" pitchFamily="34" charset="0"/>
                  <a:ea typeface="Tahoma" pitchFamily="34" charset="0"/>
                  <a:cs typeface="Tahoma" pitchFamily="34" charset="0"/>
                </a:rPr>
                <a:t>Intensive </a:t>
              </a:r>
              <a:r>
                <a:rPr lang="en-US" sz="1900" dirty="0" smtClean="0">
                  <a:effectLst/>
                  <a:latin typeface="Tahoma" pitchFamily="34" charset="0"/>
                  <a:ea typeface="Tahoma" pitchFamily="34" charset="0"/>
                  <a:cs typeface="Tahoma" pitchFamily="34" charset="0"/>
                </a:rPr>
                <a:t>testing was conducted on our hardware during all stages of implementation. </a:t>
              </a:r>
              <a:r>
                <a:rPr lang="en-US" sz="1900" dirty="0" smtClean="0">
                  <a:effectLst/>
                  <a:latin typeface="Tahoma" pitchFamily="34" charset="0"/>
                  <a:ea typeface="Tahoma" pitchFamily="34" charset="0"/>
                  <a:cs typeface="Tahoma" pitchFamily="34" charset="0"/>
                </a:rPr>
                <a:t>In regards to IR transmitter testing, we were able to increase the IR transmitter range by a larger distance each week until we reached our desired range. We reached our final distance by implementing a common emitter amplifier design using a NPN BJT. We tested this functionality by placing the transmitter and receiver close together and slowly moving them apart until the connection was broken. </a:t>
              </a:r>
            </a:p>
            <a:p>
              <a:endParaRPr lang="en-US" sz="800" dirty="0" smtClean="0">
                <a:effectLst/>
                <a:latin typeface="Tahoma" pitchFamily="34" charset="0"/>
                <a:ea typeface="Tahoma" pitchFamily="34" charset="0"/>
                <a:cs typeface="Tahoma" pitchFamily="34" charset="0"/>
              </a:endParaRPr>
            </a:p>
            <a:p>
              <a:r>
                <a:rPr lang="en-US" sz="1900" dirty="0" smtClean="0">
                  <a:effectLst/>
                  <a:latin typeface="Tahoma" pitchFamily="34" charset="0"/>
                  <a:ea typeface="Tahoma" pitchFamily="34" charset="0"/>
                  <a:cs typeface="Tahoma" pitchFamily="34" charset="0"/>
                </a:rPr>
                <a:t>Once the IR transmitter worked properly, we performed serial communication testing by repeatedly sending 8 specific bits from each transmitter to an Arduino IR receiver, representing a player number. We determined the accuracy of this feature by comparing the received 8 bits to the player's actual number. After introducing a button press, our accuracy drastically decreased, so we chose to add in a </a:t>
              </a:r>
              <a:r>
                <a:rPr lang="en-US" sz="1900" dirty="0" err="1" smtClean="0">
                  <a:effectLst/>
                  <a:latin typeface="Tahoma" pitchFamily="34" charset="0"/>
                  <a:ea typeface="Tahoma" pitchFamily="34" charset="0"/>
                  <a:cs typeface="Tahoma" pitchFamily="34" charset="0"/>
                </a:rPr>
                <a:t>debouncing</a:t>
              </a:r>
              <a:r>
                <a:rPr lang="en-US" sz="1900" dirty="0" smtClean="0">
                  <a:effectLst/>
                  <a:latin typeface="Tahoma" pitchFamily="34" charset="0"/>
                  <a:ea typeface="Tahoma" pitchFamily="34" charset="0"/>
                  <a:cs typeface="Tahoma" pitchFamily="34" charset="0"/>
                </a:rPr>
                <a:t> function to allow the IR sequences to be fully received and not interfere with each others. </a:t>
              </a:r>
            </a:p>
            <a:p>
              <a:endParaRPr lang="en-US" sz="800" dirty="0" smtClean="0">
                <a:effectLst/>
                <a:latin typeface="Tahoma" pitchFamily="34" charset="0"/>
                <a:ea typeface="Tahoma" pitchFamily="34" charset="0"/>
                <a:cs typeface="Tahoma" pitchFamily="34" charset="0"/>
              </a:endParaRPr>
            </a:p>
            <a:p>
              <a:r>
                <a:rPr lang="en-US" sz="1900" dirty="0" smtClean="0">
                  <a:effectLst/>
                  <a:latin typeface="Tahoma" pitchFamily="34" charset="0"/>
                  <a:ea typeface="Tahoma" pitchFamily="34" charset="0"/>
                  <a:cs typeface="Tahoma" pitchFamily="34" charset="0"/>
                </a:rPr>
                <a:t>The original beam of our IR transmitters had a very large angle range, which bounced off walls and could therefore hit a small target when aiming in a completely different direction. This was an issue for laser tag because we wanted each player to tag another player only when they are aiming within their body width. To fix this issue, we decided to use a brass tube that we strategically placed around our IR transmitters. The brass tube redirected the IR transmitter beam and constrained it to a much smaller angle. We needed to perform several tests with brass tubes in order to determine the optimal tube length. The longer the brass tube, the smaller the IR beam angle became. After much testing on different length tubes, we decided on a length of approximately 4 inches. This specific length provided us with an IR beam angle that allowed a player to be tagged when an IR transmitter aims at an area within their body width.</a:t>
              </a:r>
            </a:p>
            <a:p>
              <a:pPr defTabSz="437660"/>
              <a:endParaRPr lang="en-US" sz="1900" dirty="0" smtClean="0">
                <a:effectLst/>
                <a:latin typeface="Tahoma" pitchFamily="34" charset="0"/>
                <a:ea typeface="Tahoma" pitchFamily="34" charset="0"/>
                <a:cs typeface="Tahoma" pitchFamily="34" charset="0"/>
              </a:endParaRPr>
            </a:p>
          </p:txBody>
        </p:sp>
        <p:sp>
          <p:nvSpPr>
            <p:cNvPr id="51" name="Text Box 162"/>
            <p:cNvSpPr txBox="1">
              <a:spLocks noChangeArrowheads="1"/>
            </p:cNvSpPr>
            <p:nvPr/>
          </p:nvSpPr>
          <p:spPr bwMode="auto">
            <a:xfrm>
              <a:off x="762000" y="6172200"/>
              <a:ext cx="11160125" cy="992921"/>
            </a:xfrm>
            <a:prstGeom prst="rect">
              <a:avLst/>
            </a:prstGeom>
            <a:gradFill flip="none" rotWithShape="1">
              <a:gsLst>
                <a:gs pos="0">
                  <a:schemeClr val="accent1">
                    <a:lumMod val="40000"/>
                    <a:lumOff val="60000"/>
                  </a:schemeClr>
                </a:gs>
                <a:gs pos="0">
                  <a:schemeClr val="accent2"/>
                </a:gs>
                <a:gs pos="100000">
                  <a:srgbClr val="0087E6"/>
                </a:gs>
                <a:gs pos="100000">
                  <a:srgbClr val="005CBF"/>
                </a:gs>
              </a:gsLst>
              <a:lin ang="16200000" scaled="1"/>
              <a:tileRect/>
            </a:gradFill>
            <a:ln w="9525">
              <a:solidFill>
                <a:schemeClr val="accent2"/>
              </a:solidFill>
              <a:miter lim="800000"/>
              <a:headEnd/>
              <a:tailEnd/>
            </a:ln>
            <a:effectLst>
              <a:outerShdw blurRad="190500" dist="317500" dir="8100000" algn="tr" rotWithShape="0">
                <a:schemeClr val="accent6">
                  <a:lumMod val="75000"/>
                  <a:alpha val="62000"/>
                </a:schemeClr>
              </a:outerShdw>
            </a:effectLst>
          </p:spPr>
          <p:txBody>
            <a:bodyPr wrap="square" lIns="365760" tIns="0" rIns="365760" bIns="0">
              <a:noAutofit/>
            </a:bodyPr>
            <a:lstStyle/>
            <a:p>
              <a:r>
                <a:rPr lang="en-US" sz="3500" b="1" smtClean="0">
                  <a:solidFill>
                    <a:schemeClr val="bg1"/>
                  </a:solidFill>
                  <a:effectLst/>
                  <a:latin typeface="Calibri" pitchFamily="34" charset="0"/>
                  <a:cs typeface="Calibri" pitchFamily="34" charset="0"/>
                </a:rPr>
                <a:t>COMPONENT and SYSTEM TESTING</a:t>
              </a:r>
              <a:endParaRPr lang="en-US" sz="2600" b="1" dirty="0">
                <a:solidFill>
                  <a:schemeClr val="bg1"/>
                </a:solidFill>
                <a:effectLst/>
                <a:latin typeface="Calibri" pitchFamily="34" charset="0"/>
                <a:cs typeface="Calibri" pitchFamily="34" charset="0"/>
              </a:endParaRPr>
            </a:p>
          </p:txBody>
        </p:sp>
      </p:grpSp>
      <p:sp>
        <p:nvSpPr>
          <p:cNvPr id="2194" name="Text Box 146"/>
          <p:cNvSpPr txBox="1">
            <a:spLocks noChangeArrowheads="1"/>
          </p:cNvSpPr>
          <p:nvPr/>
        </p:nvSpPr>
        <p:spPr bwMode="auto">
          <a:xfrm>
            <a:off x="536714" y="457200"/>
            <a:ext cx="31844973" cy="2997200"/>
          </a:xfrm>
          <a:prstGeom prst="rect">
            <a:avLst/>
          </a:prstGeom>
          <a:gradFill flip="none" rotWithShape="1">
            <a:gsLst>
              <a:gs pos="0">
                <a:srgbClr val="00B0F0"/>
              </a:gs>
              <a:gs pos="39999">
                <a:srgbClr val="85C2FF"/>
              </a:gs>
              <a:gs pos="100000">
                <a:schemeClr val="accent3"/>
              </a:gs>
            </a:gsLst>
            <a:lin ang="5400000" scaled="0"/>
            <a:tileRect/>
          </a:gradFill>
          <a:ln w="9525">
            <a:solidFill>
              <a:schemeClr val="tx1"/>
            </a:solidFill>
            <a:miter lim="800000"/>
            <a:headEnd/>
            <a:tailEnd/>
          </a:ln>
          <a:effectLst/>
        </p:spPr>
        <p:txBody>
          <a:bodyPr wrap="square" lIns="2743200" tIns="205740" rIns="2743200" bIns="326544">
            <a:noAutofit/>
          </a:bodyPr>
          <a:lstStyle/>
          <a:p>
            <a:pPr algn="ctr" defTabSz="437660"/>
            <a:r>
              <a:rPr lang="en-US" sz="5200" b="1" dirty="0" smtClean="0">
                <a:solidFill>
                  <a:schemeClr val="tx1">
                    <a:lumMod val="95000"/>
                    <a:lumOff val="5000"/>
                  </a:schemeClr>
                </a:solidFill>
                <a:effectLst/>
                <a:latin typeface="Verdana" pitchFamily="34" charset="0"/>
                <a:ea typeface="Verdana" pitchFamily="34" charset="0"/>
                <a:cs typeface="Verdana" pitchFamily="34" charset="0"/>
              </a:rPr>
              <a:t>LASER: Laser tag Android application with </a:t>
            </a:r>
          </a:p>
          <a:p>
            <a:pPr algn="ctr" defTabSz="437660"/>
            <a:r>
              <a:rPr lang="en-US" sz="5200" b="1" dirty="0" smtClean="0">
                <a:solidFill>
                  <a:schemeClr val="tx1">
                    <a:lumMod val="95000"/>
                    <a:lumOff val="5000"/>
                  </a:schemeClr>
                </a:solidFill>
                <a:effectLst/>
                <a:latin typeface="Verdana" pitchFamily="34" charset="0"/>
                <a:ea typeface="Verdana" pitchFamily="34" charset="0"/>
                <a:cs typeface="Verdana" pitchFamily="34" charset="0"/>
              </a:rPr>
              <a:t>corresponding game hardware </a:t>
            </a:r>
          </a:p>
          <a:p>
            <a:pPr algn="ctr" defTabSz="437660"/>
            <a:r>
              <a:rPr lang="en-US" sz="3600" dirty="0" smtClean="0">
                <a:solidFill>
                  <a:schemeClr val="tx1">
                    <a:lumMod val="85000"/>
                    <a:lumOff val="15000"/>
                  </a:schemeClr>
                </a:solidFill>
                <a:effectLst/>
                <a:latin typeface="Verdana" pitchFamily="34" charset="0"/>
                <a:ea typeface="Verdana" pitchFamily="34" charset="0"/>
                <a:cs typeface="Verdana" pitchFamily="34" charset="0"/>
              </a:rPr>
              <a:t>T. </a:t>
            </a:r>
            <a:r>
              <a:rPr lang="en-US" sz="3600" dirty="0" err="1" smtClean="0">
                <a:solidFill>
                  <a:schemeClr val="tx1">
                    <a:lumMod val="85000"/>
                    <a:lumOff val="15000"/>
                  </a:schemeClr>
                </a:solidFill>
                <a:effectLst/>
                <a:latin typeface="Verdana" pitchFamily="34" charset="0"/>
                <a:ea typeface="Verdana" pitchFamily="34" charset="0"/>
                <a:cs typeface="Verdana" pitchFamily="34" charset="0"/>
              </a:rPr>
              <a:t>Dorotheos</a:t>
            </a:r>
            <a:r>
              <a:rPr lang="en-US" sz="3600" dirty="0" smtClean="0">
                <a:solidFill>
                  <a:schemeClr val="tx1">
                    <a:lumMod val="85000"/>
                    <a:lumOff val="15000"/>
                  </a:schemeClr>
                </a:solidFill>
                <a:effectLst/>
                <a:latin typeface="Verdana" pitchFamily="34" charset="0"/>
                <a:ea typeface="Verdana" pitchFamily="34" charset="0"/>
                <a:cs typeface="Verdana" pitchFamily="34" charset="0"/>
              </a:rPr>
              <a:t>, M. </a:t>
            </a:r>
            <a:r>
              <a:rPr lang="en-US" sz="3600" dirty="0" err="1" smtClean="0">
                <a:solidFill>
                  <a:schemeClr val="tx1">
                    <a:lumMod val="85000"/>
                    <a:lumOff val="15000"/>
                  </a:schemeClr>
                </a:solidFill>
                <a:effectLst/>
                <a:latin typeface="Verdana" pitchFamily="34" charset="0"/>
                <a:ea typeface="Verdana" pitchFamily="34" charset="0"/>
                <a:cs typeface="Verdana" pitchFamily="34" charset="0"/>
              </a:rPr>
              <a:t>Fischetti</a:t>
            </a:r>
            <a:r>
              <a:rPr lang="en-US" sz="3600" dirty="0" smtClean="0">
                <a:solidFill>
                  <a:schemeClr val="tx1">
                    <a:lumMod val="85000"/>
                    <a:lumOff val="15000"/>
                  </a:schemeClr>
                </a:solidFill>
                <a:effectLst/>
                <a:latin typeface="Verdana" pitchFamily="34" charset="0"/>
                <a:ea typeface="Verdana" pitchFamily="34" charset="0"/>
                <a:cs typeface="Verdana" pitchFamily="34" charset="0"/>
              </a:rPr>
              <a:t>, A. </a:t>
            </a:r>
            <a:r>
              <a:rPr lang="en-US" sz="3600" dirty="0" err="1" smtClean="0">
                <a:solidFill>
                  <a:schemeClr val="tx1">
                    <a:lumMod val="85000"/>
                    <a:lumOff val="15000"/>
                  </a:schemeClr>
                </a:solidFill>
                <a:effectLst/>
                <a:latin typeface="Verdana" pitchFamily="34" charset="0"/>
                <a:ea typeface="Verdana" pitchFamily="34" charset="0"/>
                <a:cs typeface="Verdana" pitchFamily="34" charset="0"/>
              </a:rPr>
              <a:t>Luppino</a:t>
            </a:r>
            <a:r>
              <a:rPr lang="en-US" sz="3600" dirty="0" smtClean="0">
                <a:solidFill>
                  <a:schemeClr val="tx1">
                    <a:lumMod val="85000"/>
                    <a:lumOff val="15000"/>
                  </a:schemeClr>
                </a:solidFill>
                <a:effectLst/>
                <a:latin typeface="Verdana" pitchFamily="34" charset="0"/>
                <a:ea typeface="Verdana" pitchFamily="34" charset="0"/>
                <a:cs typeface="Verdana" pitchFamily="34" charset="0"/>
              </a:rPr>
              <a:t>, A. McHale, M. O’Donnell, E. </a:t>
            </a:r>
            <a:r>
              <a:rPr lang="en-US" sz="3600" dirty="0" err="1" smtClean="0">
                <a:solidFill>
                  <a:schemeClr val="tx1">
                    <a:lumMod val="85000"/>
                    <a:lumOff val="15000"/>
                  </a:schemeClr>
                </a:solidFill>
                <a:effectLst/>
                <a:latin typeface="Verdana" pitchFamily="34" charset="0"/>
                <a:ea typeface="Verdana" pitchFamily="34" charset="0"/>
                <a:cs typeface="Verdana" pitchFamily="34" charset="0"/>
              </a:rPr>
              <a:t>Schaffling</a:t>
            </a:r>
            <a:endParaRPr lang="en-US" sz="4000" dirty="0" smtClean="0">
              <a:solidFill>
                <a:schemeClr val="tx1">
                  <a:lumMod val="85000"/>
                  <a:lumOff val="15000"/>
                </a:schemeClr>
              </a:solidFill>
              <a:effectLst/>
              <a:latin typeface="Verdana" pitchFamily="34" charset="0"/>
              <a:ea typeface="Verdana" pitchFamily="34" charset="0"/>
              <a:cs typeface="Verdana" pitchFamily="34" charset="0"/>
            </a:endParaRPr>
          </a:p>
          <a:p>
            <a:pPr algn="ctr" defTabSz="437660"/>
            <a:r>
              <a:rPr lang="en-US" sz="3000" i="1" dirty="0" smtClean="0">
                <a:solidFill>
                  <a:schemeClr val="tx1">
                    <a:lumMod val="85000"/>
                    <a:lumOff val="15000"/>
                  </a:schemeClr>
                </a:solidFill>
                <a:effectLst/>
                <a:latin typeface="Verdana" pitchFamily="34" charset="0"/>
                <a:ea typeface="Verdana" pitchFamily="34" charset="0"/>
                <a:cs typeface="Verdana" pitchFamily="34" charset="0"/>
              </a:rPr>
              <a:t>CAPSTONE Senior Design 2013-2014, Department of Electrical and Computer Engineering, University of Delaware</a:t>
            </a:r>
            <a:endParaRPr lang="en-US" sz="3000" dirty="0">
              <a:solidFill>
                <a:schemeClr val="tx1">
                  <a:lumMod val="85000"/>
                  <a:lumOff val="15000"/>
                </a:schemeClr>
              </a:solidFill>
              <a:effectLst/>
              <a:latin typeface="Verdana" pitchFamily="34" charset="0"/>
              <a:ea typeface="Verdana" pitchFamily="34" charset="0"/>
              <a:cs typeface="Verdana" pitchFamily="34" charset="0"/>
            </a:endParaRPr>
          </a:p>
        </p:txBody>
      </p:sp>
      <p:sp>
        <p:nvSpPr>
          <p:cNvPr id="2196" name="Text Box 148"/>
          <p:cNvSpPr txBox="1">
            <a:spLocks noChangeArrowheads="1"/>
          </p:cNvSpPr>
          <p:nvPr/>
        </p:nvSpPr>
        <p:spPr bwMode="auto">
          <a:xfrm>
            <a:off x="14899482" y="3140075"/>
            <a:ext cx="310765" cy="786294"/>
          </a:xfrm>
          <a:prstGeom prst="rect">
            <a:avLst/>
          </a:prstGeom>
          <a:noFill/>
          <a:ln w="9525">
            <a:noFill/>
            <a:miter lim="800000"/>
            <a:headEnd/>
            <a:tailEnd/>
          </a:ln>
          <a:effectLst/>
        </p:spPr>
        <p:txBody>
          <a:bodyPr wrap="none" lIns="153848" tIns="76925" rIns="153848" bIns="76925">
            <a:spAutoFit/>
          </a:bodyPr>
          <a:lstStyle/>
          <a:p>
            <a:pPr defTabSz="1538611"/>
            <a:endParaRPr lang="en-US" sz="4100" dirty="0">
              <a:effectLst/>
            </a:endParaRPr>
          </a:p>
        </p:txBody>
      </p:sp>
      <p:grpSp>
        <p:nvGrpSpPr>
          <p:cNvPr id="28" name="Group 27"/>
          <p:cNvGrpSpPr/>
          <p:nvPr/>
        </p:nvGrpSpPr>
        <p:grpSpPr>
          <a:xfrm>
            <a:off x="381000" y="12877800"/>
            <a:ext cx="9411310" cy="8691284"/>
            <a:chOff x="834845" y="5483425"/>
            <a:chExt cx="11496136" cy="7645386"/>
          </a:xfrm>
        </p:grpSpPr>
        <p:sp>
          <p:nvSpPr>
            <p:cNvPr id="2195" name="Text Box 147"/>
            <p:cNvSpPr txBox="1">
              <a:spLocks noChangeArrowheads="1"/>
            </p:cNvSpPr>
            <p:nvPr/>
          </p:nvSpPr>
          <p:spPr bwMode="auto">
            <a:xfrm>
              <a:off x="1053381" y="5896690"/>
              <a:ext cx="11277600" cy="7232121"/>
            </a:xfrm>
            <a:prstGeom prst="roundRect">
              <a:avLst>
                <a:gd name="adj" fmla="val 8639"/>
              </a:avLst>
            </a:prstGeom>
            <a:solidFill>
              <a:schemeClr val="bg1"/>
            </a:solidFill>
            <a:ln w="19050" cmpd="thinThick">
              <a:solidFill>
                <a:schemeClr val="tx1"/>
              </a:solidFill>
              <a:miter lim="800000"/>
              <a:headEnd/>
              <a:tailEnd/>
            </a:ln>
            <a:effectLst/>
          </p:spPr>
          <p:txBody>
            <a:bodyPr wrap="square" lIns="228600" tIns="100584" rIns="228600" bIns="100584">
              <a:noAutofit/>
            </a:bodyPr>
            <a:lstStyle/>
            <a:p>
              <a:pPr defTabSz="437660">
                <a:lnSpc>
                  <a:spcPct val="110000"/>
                </a:lnSpc>
              </a:pPr>
              <a:r>
                <a:rPr lang="en-US" sz="1900" dirty="0">
                  <a:effectLst/>
                  <a:latin typeface="Tahoma" pitchFamily="34" charset="0"/>
                  <a:ea typeface="Tahoma" pitchFamily="34" charset="0"/>
                  <a:cs typeface="Tahoma" pitchFamily="34" charset="0"/>
                </a:rPr>
                <a:t>      </a:t>
              </a:r>
              <a:endParaRPr lang="en-US" sz="1900" b="1" dirty="0">
                <a:effectLst/>
                <a:latin typeface="Tahoma" pitchFamily="34" charset="0"/>
                <a:ea typeface="Tahoma" pitchFamily="34" charset="0"/>
                <a:cs typeface="Tahoma" pitchFamily="34" charset="0"/>
              </a:endParaRPr>
            </a:p>
            <a:p>
              <a:r>
                <a:rPr lang="en-US" sz="1900" dirty="0" smtClean="0">
                  <a:effectLst/>
                  <a:latin typeface="Tahoma" pitchFamily="34" charset="0"/>
                  <a:ea typeface="Tahoma" pitchFamily="34" charset="0"/>
                  <a:cs typeface="Tahoma" pitchFamily="34" charset="0"/>
                </a:rPr>
                <a:t>Our goal is to make a Laser Tag application for android </a:t>
              </a:r>
            </a:p>
            <a:p>
              <a:r>
                <a:rPr lang="en-US" sz="1900" dirty="0" smtClean="0">
                  <a:effectLst/>
                  <a:latin typeface="Tahoma" pitchFamily="34" charset="0"/>
                  <a:ea typeface="Tahoma" pitchFamily="34" charset="0"/>
                  <a:cs typeface="Tahoma" pitchFamily="34" charset="0"/>
                </a:rPr>
                <a:t>Smart phones that will utilize additional hardware as well </a:t>
              </a:r>
            </a:p>
            <a:p>
              <a:r>
                <a:rPr lang="en-US" sz="1900" dirty="0" smtClean="0">
                  <a:effectLst/>
                  <a:latin typeface="Tahoma" pitchFamily="34" charset="0"/>
                  <a:ea typeface="Tahoma" pitchFamily="34" charset="0"/>
                  <a:cs typeface="Tahoma" pitchFamily="34" charset="0"/>
                </a:rPr>
                <a:t>as the phone itself. The phone will function as an interface </a:t>
              </a:r>
            </a:p>
            <a:p>
              <a:r>
                <a:rPr lang="en-US" sz="1900" dirty="0" smtClean="0">
                  <a:effectLst/>
                  <a:latin typeface="Tahoma" pitchFamily="34" charset="0"/>
                  <a:ea typeface="Tahoma" pitchFamily="34" charset="0"/>
                  <a:cs typeface="Tahoma" pitchFamily="34" charset="0"/>
                </a:rPr>
                <a:t>For game statistics as well as a GPS map, while the </a:t>
              </a:r>
            </a:p>
            <a:p>
              <a:r>
                <a:rPr lang="en-US" sz="1900" dirty="0" smtClean="0">
                  <a:effectLst/>
                  <a:latin typeface="Tahoma" pitchFamily="34" charset="0"/>
                  <a:ea typeface="Tahoma" pitchFamily="34" charset="0"/>
                  <a:cs typeface="Tahoma" pitchFamily="34" charset="0"/>
                </a:rPr>
                <a:t>Hardware will be used as a physical gun and receiver vest. </a:t>
              </a:r>
            </a:p>
            <a:p>
              <a:endParaRPr lang="en-US" sz="1900" dirty="0" smtClean="0">
                <a:effectLst/>
                <a:latin typeface="Tahoma" pitchFamily="34" charset="0"/>
                <a:ea typeface="Tahoma" pitchFamily="34" charset="0"/>
                <a:cs typeface="Tahoma" pitchFamily="34" charset="0"/>
              </a:endParaRPr>
            </a:p>
            <a:p>
              <a:r>
                <a:rPr lang="en-US" sz="1900" dirty="0" smtClean="0">
                  <a:effectLst/>
                  <a:latin typeface="Tahoma" pitchFamily="34" charset="0"/>
                  <a:ea typeface="Tahoma" pitchFamily="34" charset="0"/>
                  <a:cs typeface="Tahoma" pitchFamily="34" charset="0"/>
                </a:rPr>
                <a:t>The game will be hosted on a server and the phones will </a:t>
              </a:r>
            </a:p>
            <a:p>
              <a:r>
                <a:rPr lang="en-US" sz="1900" dirty="0" smtClean="0">
                  <a:effectLst/>
                  <a:latin typeface="Tahoma" pitchFamily="34" charset="0"/>
                  <a:ea typeface="Tahoma" pitchFamily="34" charset="0"/>
                  <a:cs typeface="Tahoma" pitchFamily="34" charset="0"/>
                </a:rPr>
                <a:t>communicate with this server via WIFI. This will allow the </a:t>
              </a:r>
            </a:p>
            <a:p>
              <a:r>
                <a:rPr lang="en-US" sz="1900" dirty="0" smtClean="0">
                  <a:effectLst/>
                  <a:latin typeface="Tahoma" pitchFamily="34" charset="0"/>
                  <a:ea typeface="Tahoma" pitchFamily="34" charset="0"/>
                  <a:cs typeface="Tahoma" pitchFamily="34" charset="0"/>
                </a:rPr>
                <a:t>transfer of statistics which will be displayed in the application </a:t>
              </a:r>
            </a:p>
            <a:p>
              <a:r>
                <a:rPr lang="en-US" sz="1900" dirty="0" smtClean="0">
                  <a:effectLst/>
                  <a:latin typeface="Tahoma" pitchFamily="34" charset="0"/>
                  <a:ea typeface="Tahoma" pitchFamily="34" charset="0"/>
                  <a:cs typeface="Tahoma" pitchFamily="34" charset="0"/>
                </a:rPr>
                <a:t>interface. Players will be able to "shoot" each other by </a:t>
              </a:r>
            </a:p>
            <a:p>
              <a:r>
                <a:rPr lang="en-US" sz="1900" dirty="0" smtClean="0">
                  <a:effectLst/>
                  <a:latin typeface="Tahoma" pitchFamily="34" charset="0"/>
                  <a:ea typeface="Tahoma" pitchFamily="34" charset="0"/>
                  <a:cs typeface="Tahoma" pitchFamily="34" charset="0"/>
                </a:rPr>
                <a:t>Sending IR signals from the gun to opponents' receiver </a:t>
              </a:r>
            </a:p>
            <a:p>
              <a:r>
                <a:rPr lang="en-US" sz="1900" dirty="0" smtClean="0">
                  <a:effectLst/>
                  <a:latin typeface="Tahoma" pitchFamily="34" charset="0"/>
                  <a:ea typeface="Tahoma" pitchFamily="34" charset="0"/>
                  <a:cs typeface="Tahoma" pitchFamily="34" charset="0"/>
                </a:rPr>
                <a:t>vests. This hardware will then transfer this information </a:t>
              </a:r>
            </a:p>
            <a:p>
              <a:r>
                <a:rPr lang="en-US" sz="1900" dirty="0" smtClean="0">
                  <a:effectLst/>
                  <a:latin typeface="Tahoma" pitchFamily="34" charset="0"/>
                  <a:ea typeface="Tahoma" pitchFamily="34" charset="0"/>
                  <a:cs typeface="Tahoma" pitchFamily="34" charset="0"/>
                </a:rPr>
                <a:t>back to the phone via Bluetooth. </a:t>
              </a:r>
            </a:p>
            <a:p>
              <a:endParaRPr lang="en-US" sz="1900" dirty="0" smtClean="0">
                <a:effectLst/>
                <a:latin typeface="Tahoma" pitchFamily="34" charset="0"/>
                <a:ea typeface="Tahoma" pitchFamily="34" charset="0"/>
                <a:cs typeface="Tahoma" pitchFamily="34" charset="0"/>
              </a:endParaRPr>
            </a:p>
            <a:p>
              <a:r>
                <a:rPr lang="en-US" sz="1900" dirty="0" smtClean="0">
                  <a:effectLst/>
                  <a:latin typeface="Tahoma" pitchFamily="34" charset="0"/>
                  <a:ea typeface="Tahoma" pitchFamily="34" charset="0"/>
                  <a:cs typeface="Tahoma" pitchFamily="34" charset="0"/>
                </a:rPr>
                <a:t>Addition features will include:</a:t>
              </a:r>
            </a:p>
            <a:p>
              <a:pPr marL="457200" indent="-457200">
                <a:buFont typeface="Arial" pitchFamily="34" charset="0"/>
                <a:buChar char="•"/>
              </a:pPr>
              <a:r>
                <a:rPr lang="en-US" sz="1900" dirty="0" smtClean="0">
                  <a:effectLst/>
                  <a:latin typeface="Tahoma" pitchFamily="34" charset="0"/>
                  <a:ea typeface="Tahoma" pitchFamily="34" charset="0"/>
                  <a:cs typeface="Tahoma" pitchFamily="34" charset="0"/>
                </a:rPr>
                <a:t>The ability to start a new game specifying number of players and whether teams or free for all</a:t>
              </a:r>
            </a:p>
            <a:p>
              <a:pPr marL="457200" indent="-457200">
                <a:buFont typeface="Arial" pitchFamily="34" charset="0"/>
                <a:buChar char="•"/>
              </a:pPr>
              <a:r>
                <a:rPr lang="en-US" sz="1900" dirty="0" smtClean="0">
                  <a:effectLst/>
                  <a:latin typeface="Tahoma" pitchFamily="34" charset="0"/>
                  <a:ea typeface="Tahoma" pitchFamily="34" charset="0"/>
                  <a:cs typeface="Tahoma" pitchFamily="34" charset="0"/>
                </a:rPr>
                <a:t>Communication between the android phones and IR guns and vests through Bluetooth to count hits and shots</a:t>
              </a:r>
            </a:p>
            <a:p>
              <a:pPr marL="457200" indent="-457200">
                <a:buFont typeface="Arial" pitchFamily="34" charset="0"/>
                <a:buChar char="•"/>
              </a:pPr>
              <a:r>
                <a:rPr lang="en-US" sz="1900" dirty="0" smtClean="0">
                  <a:effectLst/>
                  <a:latin typeface="Tahoma" pitchFamily="34" charset="0"/>
                  <a:ea typeface="Tahoma" pitchFamily="34" charset="0"/>
                  <a:cs typeface="Tahoma" pitchFamily="34" charset="0"/>
                </a:rPr>
                <a:t>A unique ID based in binary that is sent through the IR gun when shooting </a:t>
              </a:r>
            </a:p>
            <a:p>
              <a:pPr marL="457200" indent="-457200">
                <a:buFont typeface="Arial" pitchFamily="34" charset="0"/>
                <a:buChar char="•"/>
              </a:pPr>
              <a:r>
                <a:rPr lang="en-US" sz="1900" dirty="0" smtClean="0">
                  <a:effectLst/>
                  <a:latin typeface="Tahoma" pitchFamily="34" charset="0"/>
                  <a:ea typeface="Tahoma" pitchFamily="34" charset="0"/>
                  <a:cs typeface="Tahoma" pitchFamily="34" charset="0"/>
                </a:rPr>
                <a:t>Ability for vest to receive binary code and have the android phone identify the player</a:t>
              </a:r>
            </a:p>
            <a:p>
              <a:pPr marL="457200" indent="-457200">
                <a:buFont typeface="Arial" pitchFamily="34" charset="0"/>
                <a:buChar char="•"/>
              </a:pPr>
              <a:r>
                <a:rPr lang="en-US" sz="1900" dirty="0" smtClean="0">
                  <a:effectLst/>
                  <a:latin typeface="Tahoma" pitchFamily="34" charset="0"/>
                  <a:ea typeface="Tahoma" pitchFamily="34" charset="0"/>
                  <a:cs typeface="Tahoma" pitchFamily="34" charset="0"/>
                </a:rPr>
                <a:t>Include bonus features such as motion controls for reloading, recharging, power-ups, and GPS based map.</a:t>
              </a:r>
            </a:p>
            <a:p>
              <a:endParaRPr lang="en-US" sz="1900" dirty="0" smtClean="0">
                <a:effectLst/>
                <a:latin typeface="Tahoma" pitchFamily="34" charset="0"/>
                <a:ea typeface="Tahoma" pitchFamily="34" charset="0"/>
                <a:cs typeface="Tahoma" pitchFamily="34" charset="0"/>
              </a:endParaRPr>
            </a:p>
          </p:txBody>
        </p:sp>
        <p:sp>
          <p:nvSpPr>
            <p:cNvPr id="2210" name="Text Box 162"/>
            <p:cNvSpPr txBox="1">
              <a:spLocks noChangeArrowheads="1"/>
            </p:cNvSpPr>
            <p:nvPr/>
          </p:nvSpPr>
          <p:spPr bwMode="auto">
            <a:xfrm>
              <a:off x="834845" y="5483425"/>
              <a:ext cx="10999638" cy="688773"/>
            </a:xfrm>
            <a:prstGeom prst="rect">
              <a:avLst/>
            </a:prstGeom>
            <a:gradFill flip="none" rotWithShape="1">
              <a:gsLst>
                <a:gs pos="0">
                  <a:schemeClr val="accent1">
                    <a:lumMod val="40000"/>
                    <a:lumOff val="60000"/>
                  </a:schemeClr>
                </a:gs>
                <a:gs pos="0">
                  <a:schemeClr val="accent2"/>
                </a:gs>
                <a:gs pos="100000">
                  <a:srgbClr val="0087E6"/>
                </a:gs>
                <a:gs pos="100000">
                  <a:srgbClr val="005CBF"/>
                </a:gs>
              </a:gsLst>
              <a:lin ang="16200000" scaled="1"/>
              <a:tileRect/>
            </a:gradFill>
            <a:ln w="9525">
              <a:solidFill>
                <a:schemeClr val="accent2"/>
              </a:solidFill>
              <a:miter lim="800000"/>
              <a:headEnd/>
              <a:tailEnd/>
            </a:ln>
            <a:effectLst>
              <a:outerShdw blurRad="190500" dist="317500" dir="8100000" algn="tr" rotWithShape="0">
                <a:schemeClr val="accent6">
                  <a:lumMod val="75000"/>
                  <a:alpha val="62000"/>
                </a:schemeClr>
              </a:outerShdw>
            </a:effectLst>
          </p:spPr>
          <p:txBody>
            <a:bodyPr wrap="square" lIns="365760" tIns="0" rIns="365760" bIns="0">
              <a:noAutofit/>
            </a:bodyPr>
            <a:lstStyle/>
            <a:p>
              <a:r>
                <a:rPr lang="en-US" sz="3500" b="1" dirty="0" smtClean="0">
                  <a:solidFill>
                    <a:schemeClr val="bg1"/>
                  </a:solidFill>
                  <a:effectLst/>
                  <a:latin typeface="Calibri" pitchFamily="34" charset="0"/>
                  <a:cs typeface="Calibri" pitchFamily="34" charset="0"/>
                </a:rPr>
                <a:t>GOALS and REQUIREMENTS</a:t>
              </a:r>
              <a:endParaRPr lang="en-US" sz="2600" b="1" dirty="0">
                <a:solidFill>
                  <a:schemeClr val="bg1"/>
                </a:solidFill>
                <a:effectLst/>
                <a:latin typeface="Calibri" pitchFamily="34" charset="0"/>
                <a:cs typeface="Calibri" pitchFamily="34" charset="0"/>
              </a:endParaRPr>
            </a:p>
          </p:txBody>
        </p:sp>
      </p:grpSp>
      <p:sp>
        <p:nvSpPr>
          <p:cNvPr id="26" name="Text Box 147"/>
          <p:cNvSpPr txBox="1">
            <a:spLocks noChangeArrowheads="1"/>
          </p:cNvSpPr>
          <p:nvPr/>
        </p:nvSpPr>
        <p:spPr bwMode="auto">
          <a:xfrm>
            <a:off x="547699" y="4129743"/>
            <a:ext cx="9232405" cy="8443258"/>
          </a:xfrm>
          <a:prstGeom prst="roundRect">
            <a:avLst>
              <a:gd name="adj" fmla="val 5425"/>
            </a:avLst>
          </a:prstGeom>
          <a:solidFill>
            <a:schemeClr val="bg1"/>
          </a:solidFill>
          <a:ln w="19050" cmpd="thinThick">
            <a:solidFill>
              <a:schemeClr val="tx1"/>
            </a:solidFill>
            <a:miter lim="800000"/>
            <a:headEnd/>
            <a:tailEnd/>
          </a:ln>
          <a:effectLst/>
        </p:spPr>
        <p:txBody>
          <a:bodyPr wrap="square" lIns="171450" tIns="75438" rIns="171450" bIns="75438">
            <a:noAutofit/>
          </a:bodyPr>
          <a:lstStyle/>
          <a:p>
            <a:pPr defTabSz="437660"/>
            <a:endParaRPr lang="en-US" sz="1900" dirty="0" smtClean="0">
              <a:solidFill>
                <a:srgbClr val="FF0000"/>
              </a:solidFill>
              <a:effectLst/>
              <a:latin typeface="Tahoma" pitchFamily="34" charset="0"/>
              <a:ea typeface="Tahoma" pitchFamily="34" charset="0"/>
              <a:cs typeface="Tahoma" pitchFamily="34" charset="0"/>
            </a:endParaRPr>
          </a:p>
          <a:p>
            <a:pPr>
              <a:spcAft>
                <a:spcPts val="450"/>
              </a:spcAft>
            </a:pPr>
            <a:endParaRPr lang="en-US" sz="600" dirty="0" smtClean="0">
              <a:effectLst/>
              <a:latin typeface="Tahoma" pitchFamily="34" charset="0"/>
              <a:ea typeface="Tahoma" pitchFamily="34" charset="0"/>
              <a:cs typeface="Tahoma" pitchFamily="34" charset="0"/>
            </a:endParaRPr>
          </a:p>
          <a:p>
            <a:pPr>
              <a:spcAft>
                <a:spcPts val="450"/>
              </a:spcAft>
            </a:pPr>
            <a:r>
              <a:rPr lang="en-US" sz="1900" dirty="0" smtClean="0">
                <a:effectLst/>
                <a:latin typeface="Tahoma" pitchFamily="34" charset="0"/>
                <a:ea typeface="Tahoma" pitchFamily="34" charset="0"/>
                <a:cs typeface="Tahoma" pitchFamily="34" charset="0"/>
              </a:rPr>
              <a:t>Laser </a:t>
            </a:r>
            <a:r>
              <a:rPr lang="en-US" sz="1900" dirty="0">
                <a:effectLst/>
                <a:latin typeface="Tahoma" pitchFamily="34" charset="0"/>
                <a:ea typeface="Tahoma" pitchFamily="34" charset="0"/>
                <a:cs typeface="Tahoma" pitchFamily="34" charset="0"/>
              </a:rPr>
              <a:t>tag is an excellent form of entertainment and a valuable commodity that society does not have easy access to. There is a market gap for smart phone game applications that use hardware attachments and require physical activity.</a:t>
            </a:r>
          </a:p>
          <a:p>
            <a:pPr>
              <a:spcAft>
                <a:spcPts val="450"/>
              </a:spcAft>
            </a:pPr>
            <a:endParaRPr lang="en-US" sz="1900" dirty="0" smtClean="0">
              <a:effectLst/>
              <a:latin typeface="Tahoma" pitchFamily="34" charset="0"/>
              <a:ea typeface="Tahoma" pitchFamily="34" charset="0"/>
              <a:cs typeface="Tahoma" pitchFamily="34" charset="0"/>
            </a:endParaRPr>
          </a:p>
          <a:p>
            <a:pPr>
              <a:spcAft>
                <a:spcPts val="450"/>
              </a:spcAft>
            </a:pPr>
            <a:endParaRPr lang="en-US" sz="1900" dirty="0" smtClean="0">
              <a:effectLst/>
              <a:latin typeface="Tahoma" pitchFamily="34" charset="0"/>
              <a:ea typeface="Tahoma" pitchFamily="34" charset="0"/>
              <a:cs typeface="Tahoma" pitchFamily="34" charset="0"/>
            </a:endParaRPr>
          </a:p>
          <a:p>
            <a:pPr>
              <a:spcAft>
                <a:spcPts val="450"/>
              </a:spcAft>
            </a:pPr>
            <a:endParaRPr lang="en-US" sz="1900" dirty="0" smtClean="0">
              <a:effectLst/>
              <a:latin typeface="Tahoma" pitchFamily="34" charset="0"/>
              <a:ea typeface="Tahoma" pitchFamily="34" charset="0"/>
              <a:cs typeface="Tahoma" pitchFamily="34" charset="0"/>
            </a:endParaRPr>
          </a:p>
          <a:p>
            <a:pPr>
              <a:spcAft>
                <a:spcPts val="450"/>
              </a:spcAft>
            </a:pPr>
            <a:endParaRPr lang="en-US" sz="1900" dirty="0" smtClean="0">
              <a:effectLst/>
              <a:latin typeface="Tahoma" pitchFamily="34" charset="0"/>
              <a:ea typeface="Tahoma" pitchFamily="34" charset="0"/>
              <a:cs typeface="Tahoma" pitchFamily="34" charset="0"/>
            </a:endParaRPr>
          </a:p>
          <a:p>
            <a:pPr>
              <a:spcAft>
                <a:spcPts val="450"/>
              </a:spcAft>
            </a:pPr>
            <a:endParaRPr lang="en-US" sz="1900" dirty="0" smtClean="0">
              <a:effectLst/>
              <a:latin typeface="Tahoma" pitchFamily="34" charset="0"/>
              <a:ea typeface="Tahoma" pitchFamily="34" charset="0"/>
              <a:cs typeface="Tahoma" pitchFamily="34" charset="0"/>
            </a:endParaRPr>
          </a:p>
          <a:p>
            <a:pPr>
              <a:spcAft>
                <a:spcPts val="450"/>
              </a:spcAft>
            </a:pPr>
            <a:endParaRPr lang="en-US" sz="1900" dirty="0" smtClean="0">
              <a:effectLst/>
              <a:latin typeface="Tahoma" pitchFamily="34" charset="0"/>
              <a:ea typeface="Tahoma" pitchFamily="34" charset="0"/>
              <a:cs typeface="Tahoma" pitchFamily="34" charset="0"/>
            </a:endParaRPr>
          </a:p>
          <a:p>
            <a:pPr>
              <a:spcAft>
                <a:spcPts val="450"/>
              </a:spcAft>
            </a:pPr>
            <a:endParaRPr lang="en-US" sz="1900" dirty="0" smtClean="0">
              <a:effectLst/>
              <a:latin typeface="Tahoma" pitchFamily="34" charset="0"/>
              <a:ea typeface="Tahoma" pitchFamily="34" charset="0"/>
              <a:cs typeface="Tahoma" pitchFamily="34" charset="0"/>
            </a:endParaRPr>
          </a:p>
          <a:p>
            <a:pPr>
              <a:spcAft>
                <a:spcPts val="450"/>
              </a:spcAft>
            </a:pPr>
            <a:endParaRPr lang="en-US" sz="1900" dirty="0" smtClean="0">
              <a:effectLst/>
              <a:latin typeface="Tahoma" pitchFamily="34" charset="0"/>
              <a:ea typeface="Tahoma" pitchFamily="34" charset="0"/>
              <a:cs typeface="Tahoma" pitchFamily="34" charset="0"/>
            </a:endParaRPr>
          </a:p>
          <a:p>
            <a:pPr>
              <a:spcAft>
                <a:spcPts val="450"/>
              </a:spcAft>
            </a:pPr>
            <a:endParaRPr lang="en-US" sz="900" dirty="0" smtClean="0">
              <a:effectLst/>
              <a:latin typeface="Tahoma" pitchFamily="34" charset="0"/>
              <a:ea typeface="Tahoma" pitchFamily="34" charset="0"/>
              <a:cs typeface="Tahoma" pitchFamily="34" charset="0"/>
            </a:endParaRPr>
          </a:p>
          <a:p>
            <a:pPr>
              <a:spcAft>
                <a:spcPts val="450"/>
              </a:spcAft>
            </a:pPr>
            <a:endParaRPr lang="en-US" sz="1900" dirty="0" smtClean="0">
              <a:effectLst/>
              <a:latin typeface="Tahoma" pitchFamily="34" charset="0"/>
              <a:ea typeface="Tahoma" pitchFamily="34" charset="0"/>
              <a:cs typeface="Tahoma" pitchFamily="34" charset="0"/>
            </a:endParaRPr>
          </a:p>
          <a:p>
            <a:pPr>
              <a:spcAft>
                <a:spcPts val="450"/>
              </a:spcAft>
            </a:pPr>
            <a:endParaRPr lang="en-US" sz="1900" dirty="0">
              <a:effectLst/>
              <a:latin typeface="Tahoma" pitchFamily="34" charset="0"/>
              <a:ea typeface="Tahoma" pitchFamily="34" charset="0"/>
              <a:cs typeface="Tahoma" pitchFamily="34" charset="0"/>
            </a:endParaRPr>
          </a:p>
          <a:p>
            <a:pPr>
              <a:spcAft>
                <a:spcPts val="450"/>
              </a:spcAft>
            </a:pPr>
            <a:endParaRPr lang="en-US" sz="1900" dirty="0" smtClean="0">
              <a:effectLst/>
              <a:latin typeface="Tahoma" pitchFamily="34" charset="0"/>
              <a:ea typeface="Tahoma" pitchFamily="34" charset="0"/>
              <a:cs typeface="Tahoma" pitchFamily="34" charset="0"/>
            </a:endParaRPr>
          </a:p>
          <a:p>
            <a:pPr>
              <a:spcAft>
                <a:spcPts val="450"/>
              </a:spcAft>
            </a:pPr>
            <a:endParaRPr lang="en-US" sz="1900" dirty="0">
              <a:effectLst/>
              <a:latin typeface="Tahoma" pitchFamily="34" charset="0"/>
              <a:ea typeface="Tahoma" pitchFamily="34" charset="0"/>
              <a:cs typeface="Tahoma" pitchFamily="34" charset="0"/>
            </a:endParaRPr>
          </a:p>
          <a:p>
            <a:pPr>
              <a:spcAft>
                <a:spcPts val="450"/>
              </a:spcAft>
            </a:pPr>
            <a:endParaRPr lang="en-US" sz="1900" dirty="0" smtClean="0">
              <a:effectLst/>
              <a:latin typeface="Tahoma" pitchFamily="34" charset="0"/>
              <a:ea typeface="Tahoma" pitchFamily="34" charset="0"/>
              <a:cs typeface="Tahoma" pitchFamily="34" charset="0"/>
            </a:endParaRPr>
          </a:p>
          <a:p>
            <a:pPr>
              <a:spcAft>
                <a:spcPts val="450"/>
              </a:spcAft>
            </a:pPr>
            <a:endParaRPr lang="en-US" sz="1900" dirty="0">
              <a:effectLst/>
              <a:latin typeface="Tahoma" pitchFamily="34" charset="0"/>
              <a:ea typeface="Tahoma" pitchFamily="34" charset="0"/>
              <a:cs typeface="Tahoma" pitchFamily="34" charset="0"/>
            </a:endParaRPr>
          </a:p>
        </p:txBody>
      </p:sp>
      <p:sp>
        <p:nvSpPr>
          <p:cNvPr id="49" name="Text Box 162"/>
          <p:cNvSpPr txBox="1">
            <a:spLocks noChangeArrowheads="1"/>
          </p:cNvSpPr>
          <p:nvPr/>
        </p:nvSpPr>
        <p:spPr bwMode="auto">
          <a:xfrm>
            <a:off x="22959391" y="15392400"/>
            <a:ext cx="9136235" cy="586458"/>
          </a:xfrm>
          <a:prstGeom prst="rect">
            <a:avLst/>
          </a:prstGeom>
          <a:gradFill flip="none" rotWithShape="1">
            <a:gsLst>
              <a:gs pos="0">
                <a:schemeClr val="accent1">
                  <a:lumMod val="40000"/>
                  <a:lumOff val="60000"/>
                </a:schemeClr>
              </a:gs>
              <a:gs pos="0">
                <a:schemeClr val="accent2"/>
              </a:gs>
              <a:gs pos="100000">
                <a:srgbClr val="0087E6"/>
              </a:gs>
              <a:gs pos="100000">
                <a:srgbClr val="005CBF"/>
              </a:gs>
            </a:gsLst>
            <a:lin ang="16200000" scaled="1"/>
            <a:tileRect/>
          </a:gradFill>
          <a:ln w="9525">
            <a:solidFill>
              <a:schemeClr val="accent2"/>
            </a:solidFill>
            <a:miter lim="800000"/>
            <a:headEnd/>
            <a:tailEnd/>
          </a:ln>
          <a:effectLst>
            <a:outerShdw blurRad="190500" dist="317500" dir="8100000" algn="tr" rotWithShape="0">
              <a:schemeClr val="accent6">
                <a:lumMod val="75000"/>
                <a:alpha val="62000"/>
              </a:schemeClr>
            </a:outerShdw>
          </a:effectLst>
        </p:spPr>
        <p:txBody>
          <a:bodyPr wrap="square" lIns="365760" tIns="0" rIns="365760" bIns="0">
            <a:noAutofit/>
          </a:bodyPr>
          <a:lstStyle/>
          <a:p>
            <a:r>
              <a:rPr lang="en-US" sz="3500" b="1" smtClean="0">
                <a:solidFill>
                  <a:schemeClr val="bg1"/>
                </a:solidFill>
                <a:effectLst/>
                <a:latin typeface="Calibri" pitchFamily="34" charset="0"/>
                <a:cs typeface="Calibri" pitchFamily="34" charset="0"/>
              </a:rPr>
              <a:t>PROJECT STATUS</a:t>
            </a:r>
            <a:endParaRPr lang="en-US" sz="2600" b="1" dirty="0">
              <a:solidFill>
                <a:schemeClr val="bg1"/>
              </a:solidFill>
              <a:effectLst/>
              <a:latin typeface="Calibri" pitchFamily="34" charset="0"/>
              <a:cs typeface="Calibri" pitchFamily="34" charset="0"/>
            </a:endParaRPr>
          </a:p>
        </p:txBody>
      </p:sp>
      <p:sp>
        <p:nvSpPr>
          <p:cNvPr id="45" name="Text Box 147"/>
          <p:cNvSpPr txBox="1">
            <a:spLocks noChangeArrowheads="1"/>
          </p:cNvSpPr>
          <p:nvPr/>
        </p:nvSpPr>
        <p:spPr bwMode="auto">
          <a:xfrm>
            <a:off x="10018644" y="4096398"/>
            <a:ext cx="12642574" cy="5962002"/>
          </a:xfrm>
          <a:prstGeom prst="roundRect">
            <a:avLst>
              <a:gd name="adj" fmla="val 11804"/>
            </a:avLst>
          </a:prstGeom>
          <a:solidFill>
            <a:schemeClr val="bg1"/>
          </a:solidFill>
          <a:ln w="19050" cmpd="thinThick">
            <a:solidFill>
              <a:schemeClr val="tx1"/>
            </a:solidFill>
            <a:miter lim="800000"/>
            <a:headEnd/>
            <a:tailEnd/>
          </a:ln>
          <a:effectLst/>
        </p:spPr>
        <p:txBody>
          <a:bodyPr wrap="square" lIns="171450" tIns="75438" rIns="171450" bIns="75438">
            <a:noAutofit/>
          </a:bodyPr>
          <a:lstStyle/>
          <a:p>
            <a:pPr defTabSz="437660"/>
            <a:endParaRPr lang="en-US" sz="600" dirty="0">
              <a:effectLst/>
              <a:latin typeface="Tahoma" pitchFamily="34" charset="0"/>
              <a:ea typeface="Tahoma" pitchFamily="34" charset="0"/>
              <a:cs typeface="Tahoma" pitchFamily="34" charset="0"/>
            </a:endParaRPr>
          </a:p>
          <a:p>
            <a:pPr defTabSz="437660"/>
            <a:endParaRPr lang="en-US" sz="1800" dirty="0">
              <a:effectLst/>
              <a:latin typeface="Tahoma" pitchFamily="34" charset="0"/>
              <a:ea typeface="Tahoma" pitchFamily="34" charset="0"/>
              <a:cs typeface="Tahoma" pitchFamily="34" charset="0"/>
            </a:endParaRPr>
          </a:p>
          <a:p>
            <a:pPr defTabSz="437660"/>
            <a:r>
              <a:rPr lang="en-US" sz="1900" dirty="0" smtClean="0">
                <a:effectLst/>
                <a:latin typeface="Tahoma" pitchFamily="34" charset="0"/>
                <a:ea typeface="Tahoma" pitchFamily="34" charset="0"/>
                <a:cs typeface="Tahoma" pitchFamily="34" charset="0"/>
              </a:rPr>
              <a:t>There are two main components of our project -- the hardware and the software. Our initial approach is to divide our efforts between these two sides. Specifically, we have three teams of two people to work on (1) the IR transmitter, (2) the IR receiver, and (3) the Android application. The transmitter and receiver teams first need to program their circuits to work with corresponding Arduino software, while the Android team needs to establish the back-end structure of the application to allow games to be hosted on a central server.</a:t>
            </a:r>
          </a:p>
          <a:p>
            <a:pPr defTabSz="437660"/>
            <a:endParaRPr lang="en-US" sz="1900" dirty="0" smtClean="0">
              <a:effectLst/>
              <a:latin typeface="Tahoma" pitchFamily="34" charset="0"/>
              <a:ea typeface="Tahoma" pitchFamily="34" charset="0"/>
              <a:cs typeface="Tahoma" pitchFamily="34" charset="0"/>
            </a:endParaRPr>
          </a:p>
          <a:p>
            <a:pPr defTabSz="437660"/>
            <a:endParaRPr lang="en-US" sz="1900" dirty="0">
              <a:effectLst/>
              <a:latin typeface="Tahoma" pitchFamily="34" charset="0"/>
              <a:ea typeface="Tahoma" pitchFamily="34" charset="0"/>
              <a:cs typeface="Tahoma" pitchFamily="34" charset="0"/>
            </a:endParaRPr>
          </a:p>
          <a:p>
            <a:pPr defTabSz="437660"/>
            <a:endParaRPr lang="en-US" sz="1900" dirty="0" smtClean="0">
              <a:effectLst/>
              <a:latin typeface="Tahoma" pitchFamily="34" charset="0"/>
              <a:ea typeface="Tahoma" pitchFamily="34" charset="0"/>
              <a:cs typeface="Tahoma" pitchFamily="34" charset="0"/>
            </a:endParaRPr>
          </a:p>
          <a:p>
            <a:pPr defTabSz="437660"/>
            <a:endParaRPr lang="en-US" sz="1900" dirty="0" smtClean="0">
              <a:effectLst/>
              <a:latin typeface="Tahoma" pitchFamily="34" charset="0"/>
              <a:ea typeface="Tahoma" pitchFamily="34" charset="0"/>
              <a:cs typeface="Tahoma" pitchFamily="34" charset="0"/>
            </a:endParaRPr>
          </a:p>
          <a:p>
            <a:pPr defTabSz="437660"/>
            <a:endParaRPr lang="en-US" sz="1900" dirty="0" smtClean="0">
              <a:effectLst/>
              <a:latin typeface="Tahoma" pitchFamily="34" charset="0"/>
              <a:ea typeface="Tahoma" pitchFamily="34" charset="0"/>
              <a:cs typeface="Tahoma" pitchFamily="34" charset="0"/>
            </a:endParaRPr>
          </a:p>
          <a:p>
            <a:pPr defTabSz="437660"/>
            <a:endParaRPr lang="en-US" sz="1900" dirty="0" smtClean="0">
              <a:effectLst/>
              <a:latin typeface="Tahoma" pitchFamily="34" charset="0"/>
              <a:ea typeface="Tahoma" pitchFamily="34" charset="0"/>
              <a:cs typeface="Tahoma" pitchFamily="34" charset="0"/>
            </a:endParaRPr>
          </a:p>
          <a:p>
            <a:pPr defTabSz="437660"/>
            <a:endParaRPr lang="en-US" sz="1900" dirty="0" smtClean="0">
              <a:effectLst/>
              <a:latin typeface="Tahoma" pitchFamily="34" charset="0"/>
              <a:ea typeface="Tahoma" pitchFamily="34" charset="0"/>
              <a:cs typeface="Tahoma" pitchFamily="34" charset="0"/>
            </a:endParaRPr>
          </a:p>
          <a:p>
            <a:pPr defTabSz="437660"/>
            <a:endParaRPr lang="en-US" sz="1900" dirty="0">
              <a:effectLst/>
              <a:latin typeface="Tahoma" pitchFamily="34" charset="0"/>
              <a:ea typeface="Tahoma" pitchFamily="34" charset="0"/>
              <a:cs typeface="Tahoma" pitchFamily="34" charset="0"/>
            </a:endParaRPr>
          </a:p>
          <a:p>
            <a:pPr defTabSz="437660"/>
            <a:r>
              <a:rPr lang="en-US" sz="1900" dirty="0" smtClean="0">
                <a:effectLst/>
                <a:latin typeface="Tahoma" pitchFamily="34" charset="0"/>
                <a:ea typeface="Tahoma" pitchFamily="34" charset="0"/>
                <a:cs typeface="Tahoma" pitchFamily="34" charset="0"/>
              </a:rPr>
              <a:t>When both the hardware and software are ready, we will connect the two components </a:t>
            </a:r>
          </a:p>
          <a:p>
            <a:pPr defTabSz="437660"/>
            <a:r>
              <a:rPr lang="en-US" sz="1900" dirty="0" smtClean="0">
                <a:effectLst/>
                <a:latin typeface="Tahoma" pitchFamily="34" charset="0"/>
                <a:ea typeface="Tahoma" pitchFamily="34" charset="0"/>
                <a:cs typeface="Tahoma" pitchFamily="34" charset="0"/>
              </a:rPr>
              <a:t>Via  Bluetooth. At this point, the hardware teams will build their circuits into the game's </a:t>
            </a:r>
          </a:p>
          <a:p>
            <a:pPr defTabSz="437660"/>
            <a:r>
              <a:rPr lang="en-US" sz="1900" dirty="0" smtClean="0">
                <a:effectLst/>
                <a:latin typeface="Tahoma" pitchFamily="34" charset="0"/>
                <a:ea typeface="Tahoma" pitchFamily="34" charset="0"/>
                <a:cs typeface="Tahoma" pitchFamily="34" charset="0"/>
              </a:rPr>
              <a:t>Laser guns and receiver vests while the software team will continue to join the </a:t>
            </a:r>
            <a:r>
              <a:rPr lang="en-US" sz="1900" dirty="0" err="1" smtClean="0">
                <a:effectLst/>
                <a:latin typeface="Tahoma" pitchFamily="34" charset="0"/>
                <a:ea typeface="Tahoma" pitchFamily="34" charset="0"/>
                <a:cs typeface="Tahoma" pitchFamily="34" charset="0"/>
              </a:rPr>
              <a:t>Arduino</a:t>
            </a:r>
            <a:r>
              <a:rPr lang="en-US" sz="1900" dirty="0" smtClean="0">
                <a:effectLst/>
                <a:latin typeface="Tahoma" pitchFamily="34" charset="0"/>
                <a:ea typeface="Tahoma" pitchFamily="34" charset="0"/>
                <a:cs typeface="Tahoma" pitchFamily="34" charset="0"/>
              </a:rPr>
              <a:t> </a:t>
            </a:r>
          </a:p>
          <a:p>
            <a:pPr defTabSz="437660"/>
            <a:r>
              <a:rPr lang="en-US" sz="1900" dirty="0" smtClean="0">
                <a:effectLst/>
                <a:latin typeface="Tahoma" pitchFamily="34" charset="0"/>
                <a:ea typeface="Tahoma" pitchFamily="34" charset="0"/>
                <a:cs typeface="Tahoma" pitchFamily="34" charset="0"/>
              </a:rPr>
              <a:t>And  Android software. The final steps involve tweaking the laser aiming, possibly using</a:t>
            </a:r>
          </a:p>
          <a:p>
            <a:pPr defTabSz="437660"/>
            <a:r>
              <a:rPr lang="en-US" sz="1900" dirty="0" smtClean="0">
                <a:effectLst/>
                <a:latin typeface="Tahoma" pitchFamily="34" charset="0"/>
                <a:ea typeface="Tahoma" pitchFamily="34" charset="0"/>
                <a:cs typeface="Tahoma" pitchFamily="34" charset="0"/>
              </a:rPr>
              <a:t>lenses, and debugging the software. </a:t>
            </a:r>
          </a:p>
        </p:txBody>
      </p:sp>
      <p:sp>
        <p:nvSpPr>
          <p:cNvPr id="108" name="Text Box 162"/>
          <p:cNvSpPr txBox="1">
            <a:spLocks noChangeArrowheads="1"/>
          </p:cNvSpPr>
          <p:nvPr/>
        </p:nvSpPr>
        <p:spPr bwMode="auto">
          <a:xfrm>
            <a:off x="9959009" y="3872753"/>
            <a:ext cx="12284765" cy="537882"/>
          </a:xfrm>
          <a:prstGeom prst="rect">
            <a:avLst/>
          </a:prstGeom>
          <a:gradFill flip="none" rotWithShape="1">
            <a:gsLst>
              <a:gs pos="0">
                <a:schemeClr val="accent1">
                  <a:lumMod val="40000"/>
                  <a:lumOff val="60000"/>
                </a:schemeClr>
              </a:gs>
              <a:gs pos="0">
                <a:schemeClr val="accent2"/>
              </a:gs>
              <a:gs pos="100000">
                <a:srgbClr val="0087E6"/>
              </a:gs>
              <a:gs pos="100000">
                <a:srgbClr val="005CBF"/>
              </a:gs>
            </a:gsLst>
            <a:lin ang="16200000" scaled="1"/>
            <a:tileRect/>
          </a:gradFill>
          <a:ln w="9525">
            <a:solidFill>
              <a:schemeClr val="accent2"/>
            </a:solidFill>
            <a:miter lim="800000"/>
            <a:headEnd/>
            <a:tailEnd/>
          </a:ln>
          <a:effectLst>
            <a:outerShdw blurRad="190500" dist="317500" dir="8100000" algn="tr" rotWithShape="0">
              <a:schemeClr val="accent6">
                <a:lumMod val="75000"/>
                <a:alpha val="62000"/>
              </a:schemeClr>
            </a:outerShdw>
          </a:effectLst>
        </p:spPr>
        <p:txBody>
          <a:bodyPr wrap="square" lIns="274320" tIns="0" rIns="274320" bIns="0">
            <a:noAutofit/>
          </a:bodyPr>
          <a:lstStyle/>
          <a:p>
            <a:r>
              <a:rPr lang="en-US" sz="3500" b="1" smtClean="0">
                <a:solidFill>
                  <a:schemeClr val="bg1"/>
                </a:solidFill>
                <a:effectLst/>
                <a:latin typeface="Calibri" pitchFamily="34" charset="0"/>
                <a:cs typeface="Calibri" pitchFamily="34" charset="0"/>
              </a:rPr>
              <a:t>APPROACH</a:t>
            </a:r>
            <a:endParaRPr lang="en-US" sz="2600" b="1" dirty="0">
              <a:solidFill>
                <a:schemeClr val="bg1"/>
              </a:solidFill>
              <a:effectLst/>
              <a:latin typeface="Calibri" pitchFamily="34" charset="0"/>
              <a:cs typeface="Calibri" pitchFamily="34" charset="0"/>
            </a:endParaRPr>
          </a:p>
        </p:txBody>
      </p:sp>
      <p:sp>
        <p:nvSpPr>
          <p:cNvPr id="111" name="Text Box 162"/>
          <p:cNvSpPr txBox="1">
            <a:spLocks noChangeArrowheads="1"/>
          </p:cNvSpPr>
          <p:nvPr/>
        </p:nvSpPr>
        <p:spPr bwMode="auto">
          <a:xfrm>
            <a:off x="298174" y="3872753"/>
            <a:ext cx="9124122" cy="537882"/>
          </a:xfrm>
          <a:prstGeom prst="rect">
            <a:avLst/>
          </a:prstGeom>
          <a:gradFill flip="none" rotWithShape="1">
            <a:gsLst>
              <a:gs pos="0">
                <a:schemeClr val="accent1">
                  <a:lumMod val="40000"/>
                  <a:lumOff val="60000"/>
                </a:schemeClr>
              </a:gs>
              <a:gs pos="0">
                <a:schemeClr val="accent2"/>
              </a:gs>
              <a:gs pos="100000">
                <a:srgbClr val="0087E6"/>
              </a:gs>
              <a:gs pos="100000">
                <a:srgbClr val="005CBF"/>
              </a:gs>
            </a:gsLst>
            <a:lin ang="16200000" scaled="1"/>
            <a:tileRect/>
          </a:gradFill>
          <a:ln w="9525">
            <a:solidFill>
              <a:schemeClr val="accent2"/>
            </a:solidFill>
            <a:miter lim="800000"/>
            <a:headEnd/>
            <a:tailEnd/>
          </a:ln>
          <a:effectLst>
            <a:outerShdw blurRad="190500" dist="317500" dir="8100000" algn="tr" rotWithShape="0">
              <a:schemeClr val="accent6">
                <a:lumMod val="75000"/>
                <a:alpha val="62000"/>
              </a:schemeClr>
            </a:outerShdw>
          </a:effectLst>
        </p:spPr>
        <p:txBody>
          <a:bodyPr wrap="square" lIns="274320" tIns="0" rIns="274320" bIns="0">
            <a:noAutofit/>
          </a:bodyPr>
          <a:lstStyle/>
          <a:p>
            <a:r>
              <a:rPr lang="en-US" sz="3500" b="1" smtClean="0">
                <a:solidFill>
                  <a:schemeClr val="bg1"/>
                </a:solidFill>
                <a:effectLst/>
                <a:latin typeface="Calibri" pitchFamily="34" charset="0"/>
                <a:cs typeface="Calibri" pitchFamily="34" charset="0"/>
              </a:rPr>
              <a:t>PROBLEM STATEMENT</a:t>
            </a:r>
            <a:endParaRPr lang="en-US" sz="2600" b="1" dirty="0">
              <a:solidFill>
                <a:schemeClr val="bg1"/>
              </a:solidFill>
              <a:effectLst/>
              <a:latin typeface="Calibri" pitchFamily="34" charset="0"/>
              <a:cs typeface="Calibri" pitchFamily="34" charset="0"/>
            </a:endParaRPr>
          </a:p>
        </p:txBody>
      </p:sp>
      <p:pic>
        <p:nvPicPr>
          <p:cNvPr id="113" name="Picture 112"/>
          <p:cNvPicPr>
            <a:picLocks noChangeAspect="1"/>
          </p:cNvPicPr>
          <p:nvPr/>
        </p:nvPicPr>
        <p:blipFill>
          <a:blip r:embed="rId3" cstate="print"/>
          <a:stretch>
            <a:fillRect/>
          </a:stretch>
        </p:blipFill>
        <p:spPr>
          <a:xfrm>
            <a:off x="1252330" y="968188"/>
            <a:ext cx="5688675" cy="2097741"/>
          </a:xfrm>
          <a:prstGeom prst="rect">
            <a:avLst/>
          </a:prstGeom>
          <a:ln>
            <a:noFill/>
          </a:ln>
        </p:spPr>
      </p:pic>
      <p:sp>
        <p:nvSpPr>
          <p:cNvPr id="139" name="Text Box 4"/>
          <p:cNvSpPr txBox="1">
            <a:spLocks noChangeArrowheads="1"/>
          </p:cNvSpPr>
          <p:nvPr/>
        </p:nvSpPr>
        <p:spPr bwMode="auto">
          <a:xfrm>
            <a:off x="4114800" y="6553200"/>
            <a:ext cx="2286000" cy="914400"/>
          </a:xfrm>
          <a:prstGeom prst="rect">
            <a:avLst/>
          </a:prstGeom>
          <a:noFill/>
          <a:ln w="12700">
            <a:noFill/>
            <a:prstDash val="dot"/>
            <a:miter lim="800000"/>
            <a:headEnd/>
            <a:tailEnd/>
          </a:ln>
        </p:spPr>
        <p:txBody>
          <a:bodyPr lIns="68580" tIns="34290" rIns="68580" bIns="34290"/>
          <a:lstStyle/>
          <a:p>
            <a:pPr algn="ctr"/>
            <a:r>
              <a:rPr lang="en-US" sz="1900" b="1" dirty="0" smtClean="0">
                <a:solidFill>
                  <a:schemeClr val="accent6">
                    <a:lumMod val="50000"/>
                  </a:schemeClr>
                </a:solidFill>
                <a:effectLst/>
                <a:latin typeface="Tahoma" pitchFamily="34" charset="0"/>
                <a:ea typeface="Tahoma" pitchFamily="34" charset="0"/>
                <a:cs typeface="Tahoma" pitchFamily="34" charset="0"/>
              </a:rPr>
              <a:t>Figure </a:t>
            </a:r>
            <a:r>
              <a:rPr lang="en-US" sz="1900" b="1" dirty="0" smtClean="0">
                <a:solidFill>
                  <a:schemeClr val="accent6">
                    <a:lumMod val="50000"/>
                  </a:schemeClr>
                </a:solidFill>
                <a:effectLst/>
                <a:latin typeface="Tahoma" pitchFamily="34" charset="0"/>
                <a:ea typeface="Tahoma" pitchFamily="34" charset="0"/>
                <a:cs typeface="Tahoma" pitchFamily="34" charset="0"/>
              </a:rPr>
              <a:t>1 (left): </a:t>
            </a:r>
            <a:endParaRPr lang="en-US" sz="1900" b="1" dirty="0" smtClean="0">
              <a:solidFill>
                <a:schemeClr val="accent6">
                  <a:lumMod val="50000"/>
                </a:schemeClr>
              </a:solidFill>
              <a:effectLst/>
              <a:latin typeface="Tahoma" pitchFamily="34" charset="0"/>
              <a:ea typeface="Tahoma" pitchFamily="34" charset="0"/>
              <a:cs typeface="Tahoma" pitchFamily="34" charset="0"/>
            </a:endParaRPr>
          </a:p>
          <a:p>
            <a:pPr algn="ctr"/>
            <a:r>
              <a:rPr lang="en-US" sz="1900" dirty="0" smtClean="0">
                <a:solidFill>
                  <a:schemeClr val="accent6">
                    <a:lumMod val="50000"/>
                  </a:schemeClr>
                </a:solidFill>
                <a:effectLst/>
                <a:latin typeface="Tahoma" pitchFamily="34" charset="0"/>
                <a:ea typeface="Tahoma" pitchFamily="34" charset="0"/>
                <a:cs typeface="Tahoma" pitchFamily="34" charset="0"/>
              </a:rPr>
              <a:t>“Gun” Prototype</a:t>
            </a:r>
            <a:endParaRPr lang="en-US" sz="1900" dirty="0">
              <a:solidFill>
                <a:schemeClr val="accent6">
                  <a:lumMod val="50000"/>
                </a:schemeClr>
              </a:solidFill>
              <a:effectLst/>
              <a:latin typeface="Tahoma" pitchFamily="34" charset="0"/>
              <a:ea typeface="Tahoma" pitchFamily="34" charset="0"/>
              <a:cs typeface="Tahoma" pitchFamily="34" charset="0"/>
            </a:endParaRPr>
          </a:p>
        </p:txBody>
      </p:sp>
      <p:grpSp>
        <p:nvGrpSpPr>
          <p:cNvPr id="63" name="Group 62"/>
          <p:cNvGrpSpPr/>
          <p:nvPr/>
        </p:nvGrpSpPr>
        <p:grpSpPr>
          <a:xfrm>
            <a:off x="10018644" y="10363200"/>
            <a:ext cx="12666114" cy="11201400"/>
            <a:chOff x="10018644" y="9677400"/>
            <a:chExt cx="12666114" cy="11887200"/>
          </a:xfrm>
        </p:grpSpPr>
        <p:sp>
          <p:nvSpPr>
            <p:cNvPr id="33" name="Text Box 147"/>
            <p:cNvSpPr txBox="1">
              <a:spLocks noChangeArrowheads="1"/>
            </p:cNvSpPr>
            <p:nvPr/>
          </p:nvSpPr>
          <p:spPr bwMode="auto">
            <a:xfrm>
              <a:off x="10018644" y="9977717"/>
              <a:ext cx="12666114" cy="11586883"/>
            </a:xfrm>
            <a:prstGeom prst="roundRect">
              <a:avLst>
                <a:gd name="adj" fmla="val 4340"/>
              </a:avLst>
            </a:prstGeom>
            <a:solidFill>
              <a:schemeClr val="bg1"/>
            </a:solidFill>
            <a:ln w="19050" cmpd="thinThick">
              <a:solidFill>
                <a:schemeClr val="tx1"/>
              </a:solidFill>
              <a:miter lim="800000"/>
              <a:headEnd/>
              <a:tailEnd/>
            </a:ln>
            <a:effectLst/>
          </p:spPr>
          <p:txBody>
            <a:bodyPr wrap="square" lIns="171450" tIns="75438" rIns="171450" bIns="75438">
              <a:noAutofit/>
            </a:bodyPr>
            <a:lstStyle/>
            <a:p>
              <a:pPr defTabSz="437660"/>
              <a:endParaRPr lang="en-US" dirty="0" smtClean="0">
                <a:effectLst/>
                <a:latin typeface="Tahoma" pitchFamily="34" charset="0"/>
                <a:ea typeface="Tahoma" pitchFamily="34" charset="0"/>
                <a:cs typeface="Tahoma" pitchFamily="34" charset="0"/>
              </a:endParaRPr>
            </a:p>
            <a:p>
              <a:pPr defTabSz="437660"/>
              <a:r>
                <a:rPr lang="en-US" sz="1900" dirty="0" smtClean="0">
                  <a:effectLst/>
                  <a:latin typeface="Tahoma" pitchFamily="34" charset="0"/>
                  <a:ea typeface="Tahoma" pitchFamily="34" charset="0"/>
                  <a:cs typeface="Tahoma" pitchFamily="34" charset="0"/>
                </a:rPr>
                <a:t>The hardware design consists of 2 main circuits, infrared transmitting and receiving, both of which use an </a:t>
              </a:r>
              <a:r>
                <a:rPr lang="en-US" sz="1900" dirty="0" err="1" smtClean="0">
                  <a:effectLst/>
                  <a:latin typeface="Tahoma" pitchFamily="34" charset="0"/>
                  <a:ea typeface="Tahoma" pitchFamily="34" charset="0"/>
                  <a:cs typeface="Tahoma" pitchFamily="34" charset="0"/>
                </a:rPr>
                <a:t>Arduino</a:t>
              </a:r>
              <a:r>
                <a:rPr lang="en-US" sz="1900" dirty="0" smtClean="0">
                  <a:effectLst/>
                  <a:latin typeface="Tahoma" pitchFamily="34" charset="0"/>
                  <a:ea typeface="Tahoma" pitchFamily="34" charset="0"/>
                  <a:cs typeface="Tahoma" pitchFamily="34" charset="0"/>
                </a:rPr>
                <a:t> as the microprocessor. The first part of the transmitting circuit consists of a resistor and button.  When the button is pressed, this represents pulling the trigger on the laser tag gun, it activates the other half of the transmitter.  The second half consists of an </a:t>
              </a:r>
              <a:r>
                <a:rPr lang="en-US" sz="1900" dirty="0" err="1" smtClean="0">
                  <a:effectLst/>
                  <a:latin typeface="Tahoma" pitchFamily="34" charset="0"/>
                  <a:ea typeface="Tahoma" pitchFamily="34" charset="0"/>
                  <a:cs typeface="Tahoma" pitchFamily="34" charset="0"/>
                </a:rPr>
                <a:t>npn</a:t>
              </a:r>
              <a:r>
                <a:rPr lang="en-US" sz="1900" dirty="0" smtClean="0">
                  <a:effectLst/>
                  <a:latin typeface="Tahoma" pitchFamily="34" charset="0"/>
                  <a:ea typeface="Tahoma" pitchFamily="34" charset="0"/>
                  <a:cs typeface="Tahoma" pitchFamily="34" charset="0"/>
                </a:rPr>
                <a:t>-BJT connected in common emitter mode.  This circuit has a resistor going into the base and an IR LED and resistor connected to the collector.  The IR LED oscillates at 40 kHz using the </a:t>
              </a:r>
              <a:r>
                <a:rPr lang="en-US" sz="1900" dirty="0" err="1" smtClean="0">
                  <a:effectLst/>
                  <a:latin typeface="Tahoma" pitchFamily="34" charset="0"/>
                  <a:ea typeface="Tahoma" pitchFamily="34" charset="0"/>
                  <a:cs typeface="Tahoma" pitchFamily="34" charset="0"/>
                </a:rPr>
                <a:t>Arduino</a:t>
              </a:r>
              <a:r>
                <a:rPr lang="en-US" sz="1900" dirty="0" smtClean="0">
                  <a:effectLst/>
                  <a:latin typeface="Tahoma" pitchFamily="34" charset="0"/>
                  <a:ea typeface="Tahoma" pitchFamily="34" charset="0"/>
                  <a:cs typeface="Tahoma" pitchFamily="34" charset="0"/>
                </a:rPr>
                <a:t> software, which turns on and off the IR LED.  The transmitter sends the player’s ID numbers through pulses.  The receiving circuit consists of an IR receiver and resistor.  The pins on the receiver are connected to a 3 volt source, ground, and the </a:t>
              </a:r>
              <a:r>
                <a:rPr lang="en-US" sz="1900" dirty="0" err="1" smtClean="0">
                  <a:effectLst/>
                  <a:latin typeface="Tahoma" pitchFamily="34" charset="0"/>
                  <a:ea typeface="Tahoma" pitchFamily="34" charset="0"/>
                  <a:cs typeface="Tahoma" pitchFamily="34" charset="0"/>
                </a:rPr>
                <a:t>Arduino</a:t>
              </a:r>
              <a:r>
                <a:rPr lang="en-US" sz="1900" dirty="0" smtClean="0">
                  <a:effectLst/>
                  <a:latin typeface="Tahoma" pitchFamily="34" charset="0"/>
                  <a:ea typeface="Tahoma" pitchFamily="34" charset="0"/>
                  <a:cs typeface="Tahoma" pitchFamily="34" charset="0"/>
                </a:rPr>
                <a:t>.  The </a:t>
              </a:r>
              <a:r>
                <a:rPr lang="en-US" sz="1900" dirty="0" err="1" smtClean="0">
                  <a:effectLst/>
                  <a:latin typeface="Tahoma" pitchFamily="34" charset="0"/>
                  <a:ea typeface="Tahoma" pitchFamily="34" charset="0"/>
                  <a:cs typeface="Tahoma" pitchFamily="34" charset="0"/>
                </a:rPr>
                <a:t>Arduino</a:t>
              </a:r>
              <a:r>
                <a:rPr lang="en-US" sz="1900" dirty="0" smtClean="0">
                  <a:effectLst/>
                  <a:latin typeface="Tahoma" pitchFamily="34" charset="0"/>
                  <a:ea typeface="Tahoma" pitchFamily="34" charset="0"/>
                  <a:cs typeface="Tahoma" pitchFamily="34" charset="0"/>
                </a:rPr>
                <a:t> converts the received pulses to binary.  </a:t>
              </a:r>
              <a:endParaRPr lang="en-US" sz="1900" dirty="0">
                <a:effectLst/>
                <a:latin typeface="Tahoma" pitchFamily="34" charset="0"/>
                <a:ea typeface="Tahoma" pitchFamily="34" charset="0"/>
                <a:cs typeface="Tahoma" pitchFamily="34" charset="0"/>
              </a:endParaRPr>
            </a:p>
            <a:p>
              <a:pPr defTabSz="437660"/>
              <a:endParaRPr lang="en-US" sz="1900" dirty="0" smtClean="0">
                <a:effectLst/>
                <a:latin typeface="Tahoma" pitchFamily="34" charset="0"/>
                <a:ea typeface="Tahoma" pitchFamily="34" charset="0"/>
                <a:cs typeface="Tahoma" pitchFamily="34" charset="0"/>
              </a:endParaRPr>
            </a:p>
            <a:p>
              <a:pPr defTabSz="437660"/>
              <a:endParaRPr lang="en-US" sz="1900" dirty="0">
                <a:effectLst/>
                <a:latin typeface="Tahoma" pitchFamily="34" charset="0"/>
                <a:ea typeface="Tahoma" pitchFamily="34" charset="0"/>
                <a:cs typeface="Tahoma" pitchFamily="34" charset="0"/>
              </a:endParaRPr>
            </a:p>
            <a:p>
              <a:pPr defTabSz="437660"/>
              <a:endParaRPr lang="en-US" sz="1900" dirty="0" smtClean="0">
                <a:effectLst/>
                <a:latin typeface="Tahoma" pitchFamily="34" charset="0"/>
                <a:ea typeface="Tahoma" pitchFamily="34" charset="0"/>
                <a:cs typeface="Tahoma" pitchFamily="34" charset="0"/>
              </a:endParaRPr>
            </a:p>
            <a:p>
              <a:pPr defTabSz="437660"/>
              <a:endParaRPr lang="en-US" sz="1900" dirty="0">
                <a:effectLst/>
                <a:latin typeface="Tahoma" pitchFamily="34" charset="0"/>
                <a:ea typeface="Tahoma" pitchFamily="34" charset="0"/>
                <a:cs typeface="Tahoma" pitchFamily="34" charset="0"/>
              </a:endParaRPr>
            </a:p>
            <a:p>
              <a:pPr defTabSz="437660"/>
              <a:endParaRPr lang="en-US" sz="1900" dirty="0" smtClean="0">
                <a:effectLst/>
                <a:latin typeface="Tahoma" pitchFamily="34" charset="0"/>
                <a:ea typeface="Tahoma" pitchFamily="34" charset="0"/>
                <a:cs typeface="Tahoma" pitchFamily="34" charset="0"/>
              </a:endParaRPr>
            </a:p>
            <a:p>
              <a:pPr defTabSz="437660"/>
              <a:endParaRPr lang="en-US" sz="1900" dirty="0">
                <a:effectLst/>
                <a:latin typeface="Tahoma" pitchFamily="34" charset="0"/>
                <a:ea typeface="Tahoma" pitchFamily="34" charset="0"/>
                <a:cs typeface="Tahoma" pitchFamily="34" charset="0"/>
              </a:endParaRPr>
            </a:p>
            <a:p>
              <a:pPr defTabSz="437660"/>
              <a:endParaRPr lang="en-US" sz="1900" dirty="0" smtClean="0">
                <a:effectLst/>
                <a:latin typeface="Tahoma" pitchFamily="34" charset="0"/>
                <a:ea typeface="Tahoma" pitchFamily="34" charset="0"/>
                <a:cs typeface="Tahoma" pitchFamily="34" charset="0"/>
              </a:endParaRPr>
            </a:p>
            <a:p>
              <a:pPr defTabSz="437660"/>
              <a:endParaRPr lang="en-US" sz="1900" dirty="0">
                <a:effectLst/>
                <a:latin typeface="Tahoma" pitchFamily="34" charset="0"/>
                <a:ea typeface="Tahoma" pitchFamily="34" charset="0"/>
                <a:cs typeface="Tahoma" pitchFamily="34" charset="0"/>
              </a:endParaRPr>
            </a:p>
            <a:p>
              <a:pPr defTabSz="437660"/>
              <a:endParaRPr lang="en-US" sz="1900" dirty="0" smtClean="0">
                <a:effectLst/>
                <a:latin typeface="Tahoma" pitchFamily="34" charset="0"/>
                <a:ea typeface="Tahoma" pitchFamily="34" charset="0"/>
                <a:cs typeface="Tahoma" pitchFamily="34" charset="0"/>
              </a:endParaRPr>
            </a:p>
            <a:p>
              <a:pPr defTabSz="437660"/>
              <a:endParaRPr lang="en-US" sz="1900" dirty="0">
                <a:effectLst/>
                <a:latin typeface="Tahoma" pitchFamily="34" charset="0"/>
                <a:ea typeface="Tahoma" pitchFamily="34" charset="0"/>
                <a:cs typeface="Tahoma" pitchFamily="34" charset="0"/>
              </a:endParaRPr>
            </a:p>
            <a:p>
              <a:pPr defTabSz="437660"/>
              <a:endParaRPr lang="en-US" sz="2400" dirty="0" smtClean="0">
                <a:effectLst/>
                <a:latin typeface="Tahoma" pitchFamily="34" charset="0"/>
                <a:ea typeface="Tahoma" pitchFamily="34" charset="0"/>
                <a:cs typeface="Tahoma" pitchFamily="34" charset="0"/>
              </a:endParaRPr>
            </a:p>
            <a:p>
              <a:pPr defTabSz="437660"/>
              <a:endParaRPr lang="en-US" sz="1900" dirty="0">
                <a:effectLst/>
                <a:latin typeface="Tahoma" pitchFamily="34" charset="0"/>
                <a:ea typeface="Tahoma" pitchFamily="34" charset="0"/>
                <a:cs typeface="Tahoma" pitchFamily="34" charset="0"/>
              </a:endParaRPr>
            </a:p>
            <a:p>
              <a:pPr defTabSz="437660"/>
              <a:endParaRPr lang="en-US" sz="1900" dirty="0" smtClean="0">
                <a:effectLst/>
                <a:latin typeface="Tahoma" pitchFamily="34" charset="0"/>
                <a:ea typeface="Tahoma" pitchFamily="34" charset="0"/>
                <a:cs typeface="Tahoma" pitchFamily="34" charset="0"/>
              </a:endParaRPr>
            </a:p>
            <a:p>
              <a:pPr defTabSz="437660"/>
              <a:endParaRPr lang="en-US" sz="1900" dirty="0">
                <a:effectLst/>
                <a:latin typeface="Tahoma" pitchFamily="34" charset="0"/>
                <a:ea typeface="Tahoma" pitchFamily="34" charset="0"/>
                <a:cs typeface="Tahoma" pitchFamily="34" charset="0"/>
              </a:endParaRPr>
            </a:p>
            <a:p>
              <a:pPr defTabSz="437660"/>
              <a:endParaRPr lang="en-US" sz="1900" dirty="0" smtClean="0">
                <a:effectLst/>
                <a:latin typeface="Tahoma" pitchFamily="34" charset="0"/>
                <a:ea typeface="Tahoma" pitchFamily="34" charset="0"/>
                <a:cs typeface="Tahoma" pitchFamily="34" charset="0"/>
              </a:endParaRPr>
            </a:p>
            <a:p>
              <a:pPr defTabSz="437660"/>
              <a:endParaRPr lang="en-US" sz="1900" dirty="0">
                <a:effectLst/>
                <a:latin typeface="Tahoma" pitchFamily="34" charset="0"/>
                <a:ea typeface="Tahoma" pitchFamily="34" charset="0"/>
                <a:cs typeface="Tahoma" pitchFamily="34" charset="0"/>
              </a:endParaRPr>
            </a:p>
            <a:p>
              <a:pPr defTabSz="437660"/>
              <a:endParaRPr lang="en-US" sz="1900" dirty="0" smtClean="0">
                <a:effectLst/>
                <a:latin typeface="Tahoma" pitchFamily="34" charset="0"/>
                <a:ea typeface="Tahoma" pitchFamily="34" charset="0"/>
                <a:cs typeface="Tahoma" pitchFamily="34" charset="0"/>
              </a:endParaRPr>
            </a:p>
            <a:p>
              <a:pPr defTabSz="437660"/>
              <a:endParaRPr lang="en-US" sz="1900" dirty="0">
                <a:effectLst/>
                <a:latin typeface="Tahoma" pitchFamily="34" charset="0"/>
                <a:ea typeface="Tahoma" pitchFamily="34" charset="0"/>
                <a:cs typeface="Tahoma" pitchFamily="34" charset="0"/>
              </a:endParaRPr>
            </a:p>
            <a:p>
              <a:pPr defTabSz="437660"/>
              <a:endParaRPr lang="en-US" sz="1900" dirty="0" smtClean="0">
                <a:effectLst/>
                <a:latin typeface="Tahoma" pitchFamily="34" charset="0"/>
                <a:ea typeface="Tahoma" pitchFamily="34" charset="0"/>
                <a:cs typeface="Tahoma" pitchFamily="34" charset="0"/>
              </a:endParaRPr>
            </a:p>
            <a:p>
              <a:pPr defTabSz="437660"/>
              <a:endParaRPr lang="en-US" sz="1900" dirty="0" smtClean="0">
                <a:effectLst/>
                <a:latin typeface="Tahoma" pitchFamily="34" charset="0"/>
                <a:ea typeface="Tahoma" pitchFamily="34" charset="0"/>
                <a:cs typeface="Tahoma" pitchFamily="34" charset="0"/>
              </a:endParaRPr>
            </a:p>
            <a:p>
              <a:pPr defTabSz="437660"/>
              <a:endParaRPr lang="en-US" sz="1900" dirty="0" smtClean="0">
                <a:effectLst/>
                <a:latin typeface="Tahoma" pitchFamily="34" charset="0"/>
                <a:ea typeface="Tahoma" pitchFamily="34" charset="0"/>
                <a:cs typeface="Tahoma" pitchFamily="34" charset="0"/>
              </a:endParaRPr>
            </a:p>
            <a:p>
              <a:pPr defTabSz="437660"/>
              <a:endParaRPr lang="en-US" sz="1900" dirty="0" smtClean="0">
                <a:effectLst/>
                <a:latin typeface="Tahoma" pitchFamily="34" charset="0"/>
                <a:ea typeface="Tahoma" pitchFamily="34" charset="0"/>
                <a:cs typeface="Tahoma" pitchFamily="34" charset="0"/>
              </a:endParaRPr>
            </a:p>
            <a:p>
              <a:pPr defTabSz="437660"/>
              <a:r>
                <a:rPr lang="en-US" sz="1900" dirty="0" smtClean="0">
                  <a:effectLst/>
                  <a:latin typeface="Tahoma" pitchFamily="34" charset="0"/>
                  <a:ea typeface="Tahoma" pitchFamily="34" charset="0"/>
                  <a:cs typeface="Tahoma" pitchFamily="34" charset="0"/>
                </a:rPr>
                <a:t>The software design consists of a back end WAMP server and a front end Android application written in Java. In the back end there are several </a:t>
              </a:r>
              <a:r>
                <a:rPr lang="en-US" sz="1900" dirty="0" err="1" smtClean="0">
                  <a:effectLst/>
                  <a:latin typeface="Tahoma" pitchFamily="34" charset="0"/>
                  <a:ea typeface="Tahoma" pitchFamily="34" charset="0"/>
                  <a:cs typeface="Tahoma" pitchFamily="34" charset="0"/>
                </a:rPr>
                <a:t>MySQL</a:t>
              </a:r>
              <a:r>
                <a:rPr lang="en-US" sz="1900" dirty="0" smtClean="0">
                  <a:effectLst/>
                  <a:latin typeface="Tahoma" pitchFamily="34" charset="0"/>
                  <a:ea typeface="Tahoma" pitchFamily="34" charset="0"/>
                  <a:cs typeface="Tahoma" pitchFamily="34" charset="0"/>
                </a:rPr>
                <a:t> tables which contain game statistics and player information. In the front end the app runs on an Android phone and acts as an interface for the player. The app connects via WIFI to a laptop running the server and updates the MySQL tables as players create, join, start games and during game play when players are hit.</a:t>
              </a:r>
            </a:p>
          </p:txBody>
        </p:sp>
        <p:sp>
          <p:nvSpPr>
            <p:cNvPr id="167" name="Text Box 4"/>
            <p:cNvSpPr txBox="1">
              <a:spLocks noChangeArrowheads="1"/>
            </p:cNvSpPr>
            <p:nvPr/>
          </p:nvSpPr>
          <p:spPr bwMode="auto">
            <a:xfrm>
              <a:off x="11734800" y="19091424"/>
              <a:ext cx="9694559" cy="376518"/>
            </a:xfrm>
            <a:prstGeom prst="rect">
              <a:avLst/>
            </a:prstGeom>
            <a:noFill/>
            <a:ln w="12700">
              <a:noFill/>
              <a:prstDash val="dot"/>
              <a:miter lim="800000"/>
              <a:headEnd/>
              <a:tailEnd/>
            </a:ln>
          </p:spPr>
          <p:txBody>
            <a:bodyPr lIns="68580" tIns="34290" rIns="68580" bIns="34290"/>
            <a:lstStyle/>
            <a:p>
              <a:pPr algn="ctr"/>
              <a:r>
                <a:rPr lang="en-US" sz="1900" b="1" dirty="0">
                  <a:solidFill>
                    <a:schemeClr val="accent6">
                      <a:lumMod val="50000"/>
                    </a:schemeClr>
                  </a:solidFill>
                  <a:effectLst/>
                  <a:latin typeface="Tahoma" pitchFamily="34" charset="0"/>
                  <a:ea typeface="Tahoma" pitchFamily="34" charset="0"/>
                  <a:cs typeface="Tahoma" pitchFamily="34" charset="0"/>
                </a:rPr>
                <a:t>Figure </a:t>
              </a:r>
              <a:r>
                <a:rPr lang="en-US" sz="1900" b="1" dirty="0" smtClean="0">
                  <a:solidFill>
                    <a:schemeClr val="accent6">
                      <a:lumMod val="50000"/>
                    </a:schemeClr>
                  </a:solidFill>
                  <a:effectLst/>
                  <a:latin typeface="Tahoma" pitchFamily="34" charset="0"/>
                  <a:ea typeface="Tahoma" pitchFamily="34" charset="0"/>
                  <a:cs typeface="Tahoma" pitchFamily="34" charset="0"/>
                </a:rPr>
                <a:t>5</a:t>
              </a:r>
              <a:r>
                <a:rPr lang="en-US" sz="1900" b="1" dirty="0" smtClean="0">
                  <a:solidFill>
                    <a:schemeClr val="accent6">
                      <a:lumMod val="50000"/>
                    </a:schemeClr>
                  </a:solidFill>
                  <a:effectLst/>
                  <a:latin typeface="Tahoma" pitchFamily="34" charset="0"/>
                  <a:ea typeface="Tahoma" pitchFamily="34" charset="0"/>
                  <a:cs typeface="Tahoma" pitchFamily="34" charset="0"/>
                </a:rPr>
                <a:t>: </a:t>
              </a:r>
              <a:r>
                <a:rPr lang="en-US" sz="1900" dirty="0" smtClean="0">
                  <a:solidFill>
                    <a:schemeClr val="accent6">
                      <a:lumMod val="50000"/>
                    </a:schemeClr>
                  </a:solidFill>
                  <a:effectLst/>
                  <a:latin typeface="Tahoma" pitchFamily="34" charset="0"/>
                  <a:ea typeface="Tahoma" pitchFamily="34" charset="0"/>
                  <a:cs typeface="Tahoma" pitchFamily="34" charset="0"/>
                </a:rPr>
                <a:t>Overall design diagram of our laser tag system</a:t>
              </a:r>
              <a:endParaRPr lang="en-US" sz="1900" dirty="0">
                <a:solidFill>
                  <a:schemeClr val="accent6">
                    <a:lumMod val="50000"/>
                  </a:schemeClr>
                </a:solidFill>
                <a:effectLst/>
                <a:latin typeface="Tahoma" pitchFamily="34" charset="0"/>
                <a:ea typeface="Tahoma" pitchFamily="34" charset="0"/>
                <a:cs typeface="Tahoma" pitchFamily="34" charset="0"/>
              </a:endParaRPr>
            </a:p>
          </p:txBody>
        </p:sp>
        <p:sp>
          <p:nvSpPr>
            <p:cNvPr id="34" name="Text Box 162"/>
            <p:cNvSpPr txBox="1">
              <a:spLocks noChangeArrowheads="1"/>
            </p:cNvSpPr>
            <p:nvPr/>
          </p:nvSpPr>
          <p:spPr bwMode="auto">
            <a:xfrm>
              <a:off x="10018644" y="9677400"/>
              <a:ext cx="12284765" cy="537882"/>
            </a:xfrm>
            <a:prstGeom prst="rect">
              <a:avLst/>
            </a:prstGeom>
            <a:gradFill flip="none" rotWithShape="1">
              <a:gsLst>
                <a:gs pos="0">
                  <a:schemeClr val="accent1">
                    <a:lumMod val="40000"/>
                    <a:lumOff val="60000"/>
                  </a:schemeClr>
                </a:gs>
                <a:gs pos="0">
                  <a:schemeClr val="accent2"/>
                </a:gs>
                <a:gs pos="100000">
                  <a:srgbClr val="0087E6"/>
                </a:gs>
                <a:gs pos="100000">
                  <a:srgbClr val="005CBF"/>
                </a:gs>
              </a:gsLst>
              <a:lin ang="16200000" scaled="1"/>
              <a:tileRect/>
            </a:gradFill>
            <a:ln w="9525">
              <a:solidFill>
                <a:schemeClr val="accent2"/>
              </a:solidFill>
              <a:miter lim="800000"/>
              <a:headEnd/>
              <a:tailEnd/>
            </a:ln>
            <a:effectLst>
              <a:outerShdw blurRad="190500" dist="317500" dir="8100000" algn="tr" rotWithShape="0">
                <a:schemeClr val="accent6">
                  <a:lumMod val="75000"/>
                  <a:alpha val="62000"/>
                </a:schemeClr>
              </a:outerShdw>
            </a:effectLst>
          </p:spPr>
          <p:txBody>
            <a:bodyPr wrap="square" lIns="274320" tIns="0" rIns="274320" bIns="0">
              <a:noAutofit/>
            </a:bodyPr>
            <a:lstStyle/>
            <a:p>
              <a:r>
                <a:rPr lang="en-US" sz="3500" b="1" smtClean="0">
                  <a:solidFill>
                    <a:schemeClr val="bg1"/>
                  </a:solidFill>
                  <a:effectLst/>
                  <a:latin typeface="Calibri" pitchFamily="34" charset="0"/>
                  <a:cs typeface="Calibri" pitchFamily="34" charset="0"/>
                </a:rPr>
                <a:t>DESIGN</a:t>
              </a:r>
              <a:endParaRPr lang="en-US" sz="2600" b="1" dirty="0">
                <a:solidFill>
                  <a:schemeClr val="bg1"/>
                </a:solidFill>
                <a:effectLst/>
                <a:latin typeface="Calibri" pitchFamily="34" charset="0"/>
                <a:cs typeface="Calibri" pitchFamily="34" charset="0"/>
              </a:endParaRPr>
            </a:p>
          </p:txBody>
        </p:sp>
      </p:grpSp>
      <p:pic>
        <p:nvPicPr>
          <p:cNvPr id="5"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b="37500"/>
          <a:stretch>
            <a:fillRect/>
          </a:stretch>
        </p:blipFill>
        <p:spPr bwMode="auto">
          <a:xfrm>
            <a:off x="26232591" y="838200"/>
            <a:ext cx="5771409" cy="1143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052" name="AutoShape 4" descr="data:image/jpeg;base64,/9j/4AAQSkZJRgABAQAAAQABAAD/2wCEAAkGBxAQDxUQEhQVFRUVEBIVFBUVFREQFhYVFRcXGBQUFBYYHCggGBolHBUVITEhJSkuMC4uGSAzODMsNygtLiwBCgoKDg0OGhAQGi0fHCUsLi84LCwsNy0sLC0wNywsLCw0Liw0LCwsLCwsLCwsLCwsLCwsLCwsLDQsLCwsLDcsLP/AABEIAM8A8wMBIgACEQEDEQH/xAAcAAEAAwADAQEAAAAAAAAAAAAABQYHAQMEAgj/xABQEAABAwICBAcMBggDBgcAAAABAAIDBBEFEgYhMUEHEzVRYXSyFCIyM3Fyc4GRobGzFSNSU4LBJWKDkqK0wtE0NkIWF0NjdfBVZGWTo8PS/8QAGgEBAAIDAQAAAAAAAAAAAAAAAAEEAgMFBv/EACsRAQABAwIFAwMFAQAAAAAAAAABAgMRBDISFCExUQWR0WFxgRMiQaHwUv/aAAwDAQACEQMRAD8A3FERAREQEREBERAUPjek1JRnLNIM5FxG0F8h5jlGwdJsOlRPCNpUcPp2ti11E7iyLYcgHhykHba4AHO4brrJsQxZuHO78cfWPAe/OcwjLrEGUm5LyNeXm221XDUzp1I/xFFM/mzuEd/3Q5c/7Q4s/wAChazmzve726mrE6zhDxV+ruksH2Y2ta31XuR7VDVeklbJ4VTMf2jgPYLBB+gXYjjh2to4/Le/vlXS+uxb/VVUTPIY/wCpxX5zkr5nXzSSG/O95+JXxTtdK9rC/LmJ757iALAnWTs2IP0Ua3Et+I0Y/wDY/sgr8Q/8So//AIP/AMrJZ+DqaMOvWwAtvqEsTASOl0rbDpt6lH4RobLUScWauFt2k3EocAQdjsz228ouozCcNwjrsS3VtG/ovF+Vl6GV+Mbn0T/++iULANMNF58LfG188cvGtc5vFPLiA0gHON1ydWs3seZQcNZKASJnNIIsMz9d73ItstYe0KUP1C3FsXaO+pYX+Y8t/Ny7G6U1TfHUEzfRuEvaDV+X4NIaxng1Mw/aOUvScIWKx2y1cmrns74oP0nTaZUTnZHvMLjunaYv4z3vvU+0gi41gr810nCdLPaKuY2aM6s4A41v6w5/JcevYrXonpM/DaqOF0nGUNQW5DcubGH6mSxHc29g5urebAgghtSIiAiIgIiICIiAiIgIiICIiAiIgIiIMpxmYVGkMz3jMygoy8MOwuZGJfe6Vo/CsSrah73ukkdme97nOd9pzjcu9ZWzX/TGMdTm+RF/ZZBRwte4BwBGUmx2blNMZnCJnEZRpcvglWP6Ng+7b7E+jYPu2+xWOWq8tHM0+FbK+CrP9Gwfdt9ifRsH3bfYnK1eTmafCr3I3n2lcF5O8+0q0/RkH3bfYn0bB9232JytXk5mnwqdl8lW76Ng+7b7E+jYPu2+xOVq8nM0+FPK4Vx+jYPu2+xPoyD7tvsTlqvJzNPhTbrTdFqTuvAakP1mne2WMnXYPdknjH6tsr7fac471UsfpI2RAtYGkvtqG7K4/kFfeDgfoGtPOyT3OjWiuiaJxLbRXFUZhteh1c6ow6lmfrc+miL/AD8oD/4gVMKtcG4thFL6I+9zlZVizEREBERAREQEREBERAREQEREBERBkLOWcY6nP8mJZJhvht8w/ktaZyxi/U6j5MaybDfDHoz8WrO3vhhc2SlUXCLpua5RcKY0Y0ffXzOja9sbWRukkkf4LWggbN5uejYdaiqqKYzPZMRMziEQi92P4VJQ1Dqeawc2xBB717T4L233HX6wRuXgjdmIa3viSAGt74knUAANpJ1WUxOYzBPScOUVl0i0KqKGnbPI+N3fNZIxhOaJ7m5mtJ2O1b+kbRrVaUU1RVGYTVTNM4kREUsUTpL4lvpB2XK9cHo/QNV0wzH+KJUXSXxI9IOy5Xzg+5BqvQVHahXP1G9f0+xrfB2P0TSegb77qxKvcHvJNJ1aP4KwrS3CIiAiIgIiICIiAiIgIiICIiAiIgyCPlnF+qVHyY1k2GeGPRn4tWsM5ZxbqlR8mNZPhfhj0Z+LVnb3wwubZSq4XK4XTc1yr3wZYXIx5xB7+LgaHxkWzGov4UbR9kEA35223G1GbE5w70bSGg2OXMTYAnyrZMVpuKLKWNruLp4mRs1E370Fzid5O8rnep6udPZzEZmejdZp658PuTF3ty5WNAAIje9gfJkucrcx2gbEjxyUuGZkchBBbeMEg7i229eaqqJpWsa5ptG3K2zCNWrb7AvijfLFIJGtN27LtJGwg39q8nzN6K4xXVj/AH8LGZy6dL8OkxCiaKd5L4S+WaAjvpnHbI0ja4d9Zv61tRssnBWwx1EzZuPyuzZ8xs0i9z3w8hFwqFp7hvFYnUNjacpLZQGgmwkaHOvbYM+dek9I1c3aJt1Rt/uGm9Tn9yuIuLrldlXROkviR6QdlyvvB+P0DU9XqO1CqFpL4kekHZctA0B5BqOrT9qFc/Ub1+xsaxwe8k0fVYvgrCq9we8kUfVYuyFYVpbhERAREQEREBERAREQEREBERAREQZAzlnFuqVHyI1k2F+GPRn4tWss5axbqs/yGLJsKPf/ALI/Fizt74YXNspVe7AqIT1cEDvBkniY62o5XOAdY7ja+teFS+h3KNL1qLtBdKrpEufT1mGq/Sr45eKYGthY/ixCGMDMjTlta3MuzGcWqGVEjGyENDgALN1d6OcKLqfHv9M7tld+P/4qXzh2WrwleouzRVPFO7z913M4c/TdV9672M/sn03Vfeu9jP7KPRVuYu/9T7yxzL3nHKr713sZ/ZSWN4vNHKGxkN7xjnENaS5xG11xzWCrrtnqUppD4/8AZx9kLdRfu/pVzxT3j+fumJnCicI9HGypjmY0M4+nbK9rdTeMzOD3Abr2B8tzvVTV04TPDpOpjtuVLXuNJVNVmiZ74hVu75ROkviR6Qdly0HQPkCo6tP2olnuk3iR6Qdly0LQMfoCoP8A5abtRKtqN63p9jV+D3kij6pD2QrCq/wfckUfVIeyFYFpbhERAREQEREBERAREQEREBERAREQZBHy1ivVZ/kMWS4T4f7I/Fq1pvLeK9Vn/l41kmFeGPRn4tWdvfDC5tlLqT0WnbHX0z3GzRVQ3O4DOBc9AUYuLLpzGYw50TictkqKSTup0eU5jMSBbcXXB8ltd0x//FS+cOy1Z7S6bYhHG2Hul/FgtB1Mc8MG1oktn2dN+laNjsDzUPeGksdle1zQXNLS0awRqXj/AFD0+dNbzE5zV8/K3TXFUdEYi5a0k2AJPMNZXL43N2gjygj4ri4HwdnqUvpHC4StdY2dHHlNtpAsR5ehRsdO9/gtc6+oWaTr8qidNdL6ylr5Iaecta2OJrm5Y5A2TIC7LmabHWNmq9966np2inVU10Zx2nPumaopjMvBwnG01NGfCZRMzj7Jc55APMbKmLsqah8r3SSOL3uN3OcS4k85K617Kzb/AE6Io8QqV1cU5RGk3iW+kHZctD0E/wAv1PV5fe6NZ5pN4kekHZctD0H/AMvVPoH9tip6neu6fY1fg+5IoupwdgKwKv8AB9yRRdSp+w1WBaW4REQEREBERAREQEREBERAREQEREGQM5bxXqs/yGLI8L8YPMP5LW28t4r1Wo+QxZHhZ+sHmO/JZ298MLm2UyiIum5or1wZYtUGd1KZXmEUk5EZN2ggNtlvrAFzqGpUVSWjmMOoqplQ1uYNuHsJsHscLObfdq1+UBa7tHHRNP0Z0VYqiWpaP/4qLzj2XLziskno6aWVxe93dN3GwJyzFo2dAA9SjJNNqCBhlpmzPmyni2ShrWROcLXeQe+tfYL394i9FtK6dlM2krBIBG57opowHkB5zPY9u/viSCPdbX5u36ZfjSV25j90zlZ46e2UzpVi1RTYbEYJHRl9W9ri2wJbxZNr7tYGsLMXOJJJJJJJJJuSTrJJO0qzaZaRx1Qjgp2ubBEXOBfbPJI7UXuA2ADUB0nZsVZXd0NmbNimirvEK9yrNQiIrbWiNJvEj0g7LloWhP8Al6q9CfmNWe6TeJHpB2XLQtBjfR2q9B/9gXP1O9f0+xrHB/yRRdSp/ltVgUBwf8kUPUab5TVPrS3CIiAiIgIiICIiAiIgIiICIiAiIgx8cuYr1af+XYsiw3xrfNd+S10cu4p1ab+WjWP0IvKB+o/4LO3vhhc2S0LDtCKqWJsznwQNeLx8fLxTnt3ODQ06vKvJj+jU9E6Fr3RScfm4riXOlzZS1ttbRckvAFrqe0wwCqrZxXUze6IJIYixzXM+rDGBr43NcQQQ4Pdbncd917KNoL8A1XGWc+x8ZB9oBVzjnvn8KnBHbH5RX+72ptkE1MagMzml40cbbbbmvb1dO9Q+B6PyVbpGtkhiMWUOFQ8w3Li8Wb3puQWG43XC7aKd/wBLsfmOY4mLu3657HX5CR5F68fwKoqsTrBTQmTJUOLw3IMvGFxBOYjaWv8AYVlmqOkyxxHeIeTHdFamjjEr+Lkic7LxsL+NYHfZcbAg+q3TderD9C5pomStqKNokY14a+cteMwuGubkNna9ikYMMmw/CawVbeL7pMLIICWOcZGOu6WwJAsMpvt7zzbx+FUWByMjFRPUskc1gls1gia8gZu+yEhl76zuUcc4+ITwxn5lGu0cqxWdw8X9fmtluMtrXz5tmS2u/wCepStdoNMyOR8U9PUOhF5ooZM8jANve77c2o8wOxWg14ZpBNDLaHNR9yQPuTa4a6JxdzuufXYayo/Q/Riqw2qNZVhsMFPHJndnY4S5mloYwA3IJIOsDWBqvsxm5OM/T3TFuM4+vspn0RJ3IKy7OLdUcQBc5s+XPci1stt91P8A+76qOqOejkdrsxk5LnW3NBYBfykLrk16PssLXxU2HNeA6l8YdoLihmZaB0VntPGudEBHY3z6nE6tupZzVPnDHhjxlRdLYXMZke0tc2bK5p1EODXgg+tXvQA30eq/QnthQHDFWxT1k0kRBYZmNzDWHlkWVzhzi7SL77X3qb4OTfAK0f8AKd2wqd+c1Z+i3ZjFOGw6A8kUPUKX5TVPKB0C5IoeoUvymKeWptEREBERAREQEREBERAREQEREBERBkA5exTq8v8AKxrIMO8ePI9a8eXsU6tL/KxrI8OH137yzt74YXNsp6CrljBEckjAfCDHvjB3d8GkX9aCqkGS0kg4u/F2e8cXfbxevvPVZdVksum5z6D3Zs1zmvmzXIdmvfNfbe+u67Y66drnObLK1zrZ3Nlka51r2L3A3dtO3nK6LJZB2Tzvkdmke97rWzPc6R1ua7iTZdRC5slkQ+55nyHNI5zyRYl7nSG3MS4k2X1NUyPAa973Bvghz3vDd3egmw9S6rJZEvvjn5cmZ2TNmyZnZc2zNlvbNbftXdNiNQ8Fr5pnNIsWumle0jmILrFeayWTECJ0l8S30g7L1d+DY/oKu9E7thUfSbxLfSDsuVy4M5L4LiI5oh73KhqN69p9ja9A+SaH/p9J8linVB6Cck0PUKT5LFOLQ3CIiAiIgIiICIiAiIgIiICIiAiIgx53LuKdWm/lY1jE3hHylbhXwhuNYg5u11DOSNusU7Rq8oA1LDC/MSQ1xF9tjbXsvzIPhwXU5q7jfmK4yO+yUHlcxdbmL2Fjvsn3JFnY4PaHBzXBzSLAgg3BHSCEE1FoFVOAu+Frt7HGcvabNJaWtjPfAPbe17XsuqLQqpdPJBnjDo2ROcXce0Wl8EAcXmvusQNa6KfGK6MERzTNDnue6z7Xe7wnHXrJ519Nx/EbACoqLN2fWuNtVufXt3oPFjmCyUcoikIJMYeC0StFiXD/AIjGk+Cdgt0qOyr311RUTuzzOfI6wGZ7sxAF7AXOoazq6SvKY3cx9yDqsll2Fh5vgvktPMfcg+VqHBhyRinoo+0VmLY3HY0nfqF9XP7wtM4MHfonFBY24qHXbUTmNwDvI1X84c6DdNBuSqHqFJ8linFCaD8lUPUKT5LFNoCIiAiIgIiICIiAiIgIiICIiAiIgyrEz+l68/8Ap9T7oWhYPTTOYxzBsdlJ8rb27R93Mt0rTfFcR/6fV9iywkhB68NxZ0DMhghl74nNIanNrA1WZK0W1c29fOK4o+cNAihiyk+K467r21O4yR2y2621feEYeKiUxZ8jjG8xi2bjJGi7IhrABdrsefVtIXhngew5Xtcw2Bs5rmGx2GxF7KR5i13OvXh2HTTvDGbwXE3sGtBs57z/AKWg+24AuSF1wwl7wwbS4BaXU4V3DhTHsAz1BD8w13ab8T+EMs4D7Up6FAp0tDBT+E5rnc78wH4WN1+tx19GxdbquJ4AzRP6HCSM/hcCQD0lR9VROJJdck868MlPZRgWDEtHJWQ90REujsC7XdzL73EanN/WFukAa1AEPvbN7yr1wUYtlqm0kuuOVwYQdYBecjTbznNaeh1zsURwg6O9wVskIHeB/wBX5jmh7R+G5b+FTAgqKd0cgeQyQC/eSF5Ybgjvg0g777dylXY+CCO46IXBFw2ouOkfW7VAsjLiGjaSANg1nUFNVmiVVEyRxMJMTQ6ZjZonvjB+00H4XUiLjqXRhwDj3zcpsSdVw6x9bWn1BaTwZci4l5B8YllhWpcGfIuJeRvxjUDdNB+SqLqFL8lim1C6E8lUXUKX5LFNICIiAiIgIiICIiAiIgIiICIiAiIgyapbfF69g1ufQVYaOdxbqHsWGkb1u2lEMtFjQqr3ZJZ7N1hxbI5Izz62F37QLKNNcD7lqDkH1EhL4SNgadZj6C29rc1ipFeIXZWVMkzs0r3SODQ3M9xecrdgudy67LgBB6cGZeoYBt78DzjG/J/FZbbPBHUUeDXtkkgjjPM1zqVuQfvQlvlssMie5jmvabOa5rmnmc0gtPtAWjaM4zHUUhw0nL35motdiDmzup2n72N5JbvcHateUGJHOmGAxwvIFln1ZCASFZMexmdz3RvGZ7XZXFoLhm6beDfm6VWnMle6wY6/kI9pOoetBIaCQudilM1m0zBvkDgWk+q9/UrZw9ztdiLmi3eR0zT55Er3A9OV8ftC9HB9SU2FRvxWrcHPY0iGJus5nCwAvtedYA3XJOy6z3SPFpKuoknkN3ySOkfbYHOsA0dDWhrfwoIchfNl3NZcgXAuQLnUBfeTzK445olTw08rmSsMkIJcBO17iAWD62PKOLJzEAA6jkF3ZrtkUey1Lg3aRgmIk6geKsee72j+grM4YHSODGAuc4hrQAXEkmwAA1k3I1BbEyg7kwxmHs1yOcHy5dd5DYBg57WaNWokE71EjXdCOSqLqFL8liml48Gou56aGD7qCKP9xob+S9iAiIgIiICIiAiIgIiICIiAiIgIiIIbSjAm1sGS+V7TmjdzOtsP6p3+o7llWJUjmZqWrj1b2u9z2OHuc0rbl5q/D4ahmSZjXt5nC9jzg7QekIPzbXaFhxvBM225stxb8bAb/u+teF+h1WBq4p3myW7Yat5qODylLs0b5Y/1btkb/EM3vXkk0Ad/pmafLGW/1FR1GDyaMVo/4JPkfC7svK6H4FWN1dzzEbdTHO1jYQW7xzhbs/QWpGx0R/E8f0rrdoZWDcw+R/8AcBTkYnUNr5CHS008jwABLxU8U9hYAOka36zUBreCelIG1bTfuWqedVuO7okaObU1jT71tJ0PrPsD99q4/wBka37A/fZ/dQMTraXEZyC+CoNr5QIJWMYDtyNDbDy7TvXQzRavdsp5B52VnaIW6DQ+t+y399v5LuZoPVHa6Mfjefg1MjDY9Cq922NjfOmh/pcSpc6K10rBFPWN4ttrNDp5jq8HvXNaHW3Xdq3LY49AJD4UzB5Gud8SF2jg7Y7w532/5bGxn2uLvgnUZpgeFU1AC6K75SLGZ9swBFiGDYwG/Sd17Gy0LQvReR0jauoaWhpzRMcLOLtz3A7ANw2317hez4RotR0pDo47vGx7yZHA84vqafIAppMAiIpBERAREQEREBERB//Z"/>
          <p:cNvSpPr>
            <a:spLocks noChangeAspect="1" noChangeArrowheads="1"/>
          </p:cNvSpPr>
          <p:nvPr/>
        </p:nvSpPr>
        <p:spPr bwMode="auto">
          <a:xfrm>
            <a:off x="155575" y="-1812925"/>
            <a:ext cx="4438650" cy="37814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7" name="Picture 36" descr="Android-Phone.jpg"/>
          <p:cNvPicPr>
            <a:picLocks noChangeAspect="1"/>
          </p:cNvPicPr>
          <p:nvPr/>
        </p:nvPicPr>
        <p:blipFill>
          <a:blip r:embed="rId5" cstate="print">
            <a:clrChange>
              <a:clrFrom>
                <a:srgbClr val="FFFFFF"/>
              </a:clrFrom>
              <a:clrTo>
                <a:srgbClr val="FFFFFF">
                  <a:alpha val="0"/>
                </a:srgbClr>
              </a:clrTo>
            </a:clrChange>
          </a:blip>
          <a:srcRect l="24643" r="23929"/>
          <a:stretch>
            <a:fillRect/>
          </a:stretch>
        </p:blipFill>
        <p:spPr>
          <a:xfrm>
            <a:off x="7605623" y="14020800"/>
            <a:ext cx="1843177" cy="3052763"/>
          </a:xfrm>
          <a:prstGeom prst="rect">
            <a:avLst/>
          </a:prstGeom>
        </p:spPr>
      </p:pic>
      <p:sp>
        <p:nvSpPr>
          <p:cNvPr id="39" name="TextBox 38"/>
          <p:cNvSpPr txBox="1"/>
          <p:nvPr/>
        </p:nvSpPr>
        <p:spPr>
          <a:xfrm>
            <a:off x="914400" y="9682877"/>
            <a:ext cx="5334000" cy="2585323"/>
          </a:xfrm>
          <a:prstGeom prst="rect">
            <a:avLst/>
          </a:prstGeom>
          <a:noFill/>
        </p:spPr>
        <p:txBody>
          <a:bodyPr wrap="square" rtlCol="0">
            <a:spAutoFit/>
          </a:bodyPr>
          <a:lstStyle/>
          <a:p>
            <a:r>
              <a:rPr lang="en-US" sz="1800" dirty="0" smtClean="0">
                <a:effectLst/>
                <a:latin typeface="Tahoma" pitchFamily="34" charset="0"/>
                <a:ea typeface="Tahoma" pitchFamily="34" charset="0"/>
                <a:cs typeface="Tahoma" pitchFamily="34" charset="0"/>
              </a:rPr>
              <a:t>In a world where laser tag is growing in popularity, players need the option of being able to practice from the comfort of their home. Traditional laser tag facilities are both sparse and expensive.  These games usually last for less than 30 minutes and can cost up to around $20 per person. Our possible customers include Android cell phone owners, particularly of adolescent and young adult ages.</a:t>
            </a:r>
            <a:endParaRPr lang="en-US" dirty="0"/>
          </a:p>
        </p:txBody>
      </p:sp>
      <p:sp>
        <p:nvSpPr>
          <p:cNvPr id="40" name="Text Box 4"/>
          <p:cNvSpPr txBox="1">
            <a:spLocks noChangeArrowheads="1"/>
          </p:cNvSpPr>
          <p:nvPr/>
        </p:nvSpPr>
        <p:spPr bwMode="auto">
          <a:xfrm>
            <a:off x="7467600" y="17145000"/>
            <a:ext cx="2209800" cy="914400"/>
          </a:xfrm>
          <a:prstGeom prst="rect">
            <a:avLst/>
          </a:prstGeom>
          <a:noFill/>
          <a:ln w="12700">
            <a:noFill/>
            <a:prstDash val="dot"/>
            <a:miter lim="800000"/>
            <a:headEnd/>
            <a:tailEnd/>
          </a:ln>
        </p:spPr>
        <p:txBody>
          <a:bodyPr lIns="68580" tIns="34290" rIns="68580" bIns="34290"/>
          <a:lstStyle/>
          <a:p>
            <a:r>
              <a:rPr lang="en-US" sz="1900" b="1" dirty="0" smtClean="0">
                <a:solidFill>
                  <a:schemeClr val="accent6">
                    <a:lumMod val="50000"/>
                  </a:schemeClr>
                </a:solidFill>
                <a:effectLst/>
                <a:latin typeface="Tahoma" pitchFamily="34" charset="0"/>
                <a:ea typeface="Tahoma" pitchFamily="34" charset="0"/>
                <a:cs typeface="Tahoma" pitchFamily="34" charset="0"/>
              </a:rPr>
              <a:t>Figure </a:t>
            </a:r>
            <a:r>
              <a:rPr lang="en-US" sz="1900" b="1" dirty="0" smtClean="0">
                <a:solidFill>
                  <a:schemeClr val="accent6">
                    <a:lumMod val="50000"/>
                  </a:schemeClr>
                </a:solidFill>
                <a:effectLst/>
                <a:latin typeface="Tahoma" pitchFamily="34" charset="0"/>
                <a:ea typeface="Tahoma" pitchFamily="34" charset="0"/>
                <a:cs typeface="Tahoma" pitchFamily="34" charset="0"/>
              </a:rPr>
              <a:t>4: </a:t>
            </a:r>
            <a:r>
              <a:rPr lang="en-US" sz="1900" dirty="0" smtClean="0">
                <a:solidFill>
                  <a:schemeClr val="accent6">
                    <a:lumMod val="50000"/>
                  </a:schemeClr>
                </a:solidFill>
                <a:effectLst/>
                <a:latin typeface="Tahoma" pitchFamily="34" charset="0"/>
                <a:ea typeface="Tahoma" pitchFamily="34" charset="0"/>
                <a:cs typeface="Tahoma" pitchFamily="34" charset="0"/>
              </a:rPr>
              <a:t>Sample compatible Android phone</a:t>
            </a:r>
            <a:endParaRPr lang="en-US" sz="1900" dirty="0">
              <a:solidFill>
                <a:schemeClr val="accent6">
                  <a:lumMod val="50000"/>
                </a:schemeClr>
              </a:solidFill>
              <a:effectLst/>
              <a:latin typeface="Tahoma" pitchFamily="34" charset="0"/>
              <a:ea typeface="Tahoma" pitchFamily="34" charset="0"/>
              <a:cs typeface="Tahoma" pitchFamily="34" charset="0"/>
            </a:endParaRPr>
          </a:p>
        </p:txBody>
      </p:sp>
      <p:sp>
        <p:nvSpPr>
          <p:cNvPr id="52" name="Text Box 4"/>
          <p:cNvSpPr txBox="1">
            <a:spLocks noChangeArrowheads="1"/>
          </p:cNvSpPr>
          <p:nvPr/>
        </p:nvSpPr>
        <p:spPr bwMode="auto">
          <a:xfrm>
            <a:off x="26517600" y="13258800"/>
            <a:ext cx="2819400" cy="762000"/>
          </a:xfrm>
          <a:prstGeom prst="rect">
            <a:avLst/>
          </a:prstGeom>
          <a:noFill/>
          <a:ln w="12700">
            <a:noFill/>
            <a:prstDash val="dot"/>
            <a:miter lim="800000"/>
            <a:headEnd/>
            <a:tailEnd/>
          </a:ln>
        </p:spPr>
        <p:txBody>
          <a:bodyPr lIns="68580" tIns="34290" rIns="68580" bIns="34290"/>
          <a:lstStyle/>
          <a:p>
            <a:pPr algn="ctr"/>
            <a:r>
              <a:rPr lang="en-US" sz="1900" b="1" dirty="0">
                <a:solidFill>
                  <a:schemeClr val="accent6">
                    <a:lumMod val="50000"/>
                  </a:schemeClr>
                </a:solidFill>
                <a:effectLst/>
                <a:latin typeface="Tahoma" pitchFamily="34" charset="0"/>
                <a:ea typeface="Tahoma" pitchFamily="34" charset="0"/>
                <a:cs typeface="Tahoma" pitchFamily="34" charset="0"/>
              </a:rPr>
              <a:t>Figure </a:t>
            </a:r>
            <a:r>
              <a:rPr lang="en-US" sz="1900" b="1" dirty="0" smtClean="0">
                <a:solidFill>
                  <a:schemeClr val="accent6">
                    <a:lumMod val="50000"/>
                  </a:schemeClr>
                </a:solidFill>
                <a:effectLst/>
                <a:latin typeface="Tahoma" pitchFamily="34" charset="0"/>
                <a:ea typeface="Tahoma" pitchFamily="34" charset="0"/>
                <a:cs typeface="Tahoma" pitchFamily="34" charset="0"/>
              </a:rPr>
              <a:t>6 (left): </a:t>
            </a:r>
            <a:r>
              <a:rPr lang="en-US" sz="1900" dirty="0" smtClean="0">
                <a:solidFill>
                  <a:schemeClr val="accent6">
                    <a:lumMod val="50000"/>
                  </a:schemeClr>
                </a:solidFill>
                <a:effectLst/>
                <a:latin typeface="Tahoma" pitchFamily="34" charset="0"/>
                <a:ea typeface="Tahoma" pitchFamily="34" charset="0"/>
                <a:cs typeface="Tahoma" pitchFamily="34" charset="0"/>
              </a:rPr>
              <a:t>IR </a:t>
            </a:r>
            <a:endParaRPr lang="en-US" sz="1900" dirty="0" smtClean="0">
              <a:solidFill>
                <a:schemeClr val="accent6">
                  <a:lumMod val="50000"/>
                </a:schemeClr>
              </a:solidFill>
              <a:effectLst/>
              <a:latin typeface="Tahoma" pitchFamily="34" charset="0"/>
              <a:ea typeface="Tahoma" pitchFamily="34" charset="0"/>
              <a:cs typeface="Tahoma" pitchFamily="34" charset="0"/>
            </a:endParaRPr>
          </a:p>
          <a:p>
            <a:pPr algn="ctr"/>
            <a:r>
              <a:rPr lang="en-US" sz="1900" dirty="0" smtClean="0">
                <a:solidFill>
                  <a:schemeClr val="accent6">
                    <a:lumMod val="50000"/>
                  </a:schemeClr>
                </a:solidFill>
                <a:effectLst/>
                <a:latin typeface="Tahoma" pitchFamily="34" charset="0"/>
                <a:ea typeface="Tahoma" pitchFamily="34" charset="0"/>
                <a:cs typeface="Tahoma" pitchFamily="34" charset="0"/>
              </a:rPr>
              <a:t>Transmitter </a:t>
            </a:r>
            <a:r>
              <a:rPr lang="en-US" sz="1900" dirty="0" smtClean="0">
                <a:solidFill>
                  <a:schemeClr val="accent6">
                    <a:lumMod val="50000"/>
                  </a:schemeClr>
                </a:solidFill>
                <a:effectLst/>
                <a:latin typeface="Tahoma" pitchFamily="34" charset="0"/>
                <a:ea typeface="Tahoma" pitchFamily="34" charset="0"/>
                <a:cs typeface="Tahoma" pitchFamily="34" charset="0"/>
              </a:rPr>
              <a:t>Schematic</a:t>
            </a:r>
            <a:endParaRPr lang="en-US" sz="1900" dirty="0">
              <a:solidFill>
                <a:schemeClr val="accent6">
                  <a:lumMod val="50000"/>
                </a:schemeClr>
              </a:solidFill>
              <a:effectLst/>
              <a:latin typeface="Tahoma" pitchFamily="34" charset="0"/>
              <a:ea typeface="Tahoma" pitchFamily="34" charset="0"/>
              <a:cs typeface="Tahoma" pitchFamily="34" charset="0"/>
            </a:endParaRPr>
          </a:p>
        </p:txBody>
      </p:sp>
      <p:grpSp>
        <p:nvGrpSpPr>
          <p:cNvPr id="53" name="Group 52"/>
          <p:cNvGrpSpPr/>
          <p:nvPr/>
        </p:nvGrpSpPr>
        <p:grpSpPr>
          <a:xfrm>
            <a:off x="29337000" y="12725400"/>
            <a:ext cx="2743200" cy="2286000"/>
            <a:chOff x="27736800" y="11430000"/>
            <a:chExt cx="3429000" cy="2743200"/>
          </a:xfrm>
        </p:grpSpPr>
        <p:sp>
          <p:nvSpPr>
            <p:cNvPr id="54" name="Rectangle 53"/>
            <p:cNvSpPr/>
            <p:nvPr/>
          </p:nvSpPr>
          <p:spPr bwMode="auto">
            <a:xfrm>
              <a:off x="27736800" y="11430000"/>
              <a:ext cx="3429000" cy="27432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ndParaRPr>
            </a:p>
          </p:txBody>
        </p:sp>
        <p:pic>
          <p:nvPicPr>
            <p:cNvPr id="55" name="Picture 54"/>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27882816" y="11658601"/>
              <a:ext cx="3206784" cy="2362199"/>
            </a:xfrm>
            <a:prstGeom prst="rect">
              <a:avLst/>
            </a:prstGeom>
          </p:spPr>
        </p:pic>
      </p:grpSp>
      <p:grpSp>
        <p:nvGrpSpPr>
          <p:cNvPr id="56" name="Group 55"/>
          <p:cNvGrpSpPr/>
          <p:nvPr/>
        </p:nvGrpSpPr>
        <p:grpSpPr>
          <a:xfrm>
            <a:off x="23698200" y="12954000"/>
            <a:ext cx="2819400" cy="2057400"/>
            <a:chOff x="24003000" y="11430000"/>
            <a:chExt cx="3429000" cy="2743200"/>
          </a:xfrm>
        </p:grpSpPr>
        <p:sp>
          <p:nvSpPr>
            <p:cNvPr id="57" name="Rectangle 56"/>
            <p:cNvSpPr/>
            <p:nvPr/>
          </p:nvSpPr>
          <p:spPr bwMode="auto">
            <a:xfrm>
              <a:off x="24003000" y="11430000"/>
              <a:ext cx="3429000" cy="27432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ndParaRPr>
            </a:p>
          </p:txBody>
        </p:sp>
        <p:pic>
          <p:nvPicPr>
            <p:cNvPr id="59" name="Picture 58"/>
            <p:cNvPicPr>
              <a:picLocks noChangeAspect="1"/>
            </p:cNvPicPr>
            <p:nvPr/>
          </p:nvPicPr>
          <p:blipFill>
            <a:blip r:embed="rId7" cstate="print">
              <a:extLst>
                <a:ext uri="{28A0092B-C50C-407E-A947-70E740481C1C}">
                  <a14:useLocalDpi xmlns="" xmlns:a14="http://schemas.microsoft.com/office/drawing/2010/main" val="0"/>
                </a:ext>
              </a:extLst>
            </a:blip>
            <a:srcRect r="8683"/>
            <a:stretch>
              <a:fillRect/>
            </a:stretch>
          </p:blipFill>
          <p:spPr>
            <a:xfrm>
              <a:off x="24155400" y="11714722"/>
              <a:ext cx="3200400" cy="2382278"/>
            </a:xfrm>
            <a:prstGeom prst="rect">
              <a:avLst/>
            </a:prstGeom>
          </p:spPr>
        </p:pic>
      </p:grpSp>
      <p:sp>
        <p:nvSpPr>
          <p:cNvPr id="60" name="Text Box 4"/>
          <p:cNvSpPr txBox="1">
            <a:spLocks noChangeArrowheads="1"/>
          </p:cNvSpPr>
          <p:nvPr/>
        </p:nvSpPr>
        <p:spPr bwMode="auto">
          <a:xfrm>
            <a:off x="26517600" y="14097000"/>
            <a:ext cx="2819400" cy="685800"/>
          </a:xfrm>
          <a:prstGeom prst="rect">
            <a:avLst/>
          </a:prstGeom>
          <a:noFill/>
          <a:ln w="12700">
            <a:noFill/>
            <a:prstDash val="dot"/>
            <a:miter lim="800000"/>
            <a:headEnd/>
            <a:tailEnd/>
          </a:ln>
        </p:spPr>
        <p:txBody>
          <a:bodyPr lIns="68580" tIns="34290" rIns="68580" bIns="34290"/>
          <a:lstStyle/>
          <a:p>
            <a:pPr algn="ctr"/>
            <a:r>
              <a:rPr lang="en-US" sz="1900" b="1" dirty="0">
                <a:solidFill>
                  <a:schemeClr val="accent6">
                    <a:lumMod val="50000"/>
                  </a:schemeClr>
                </a:solidFill>
                <a:effectLst/>
                <a:latin typeface="Tahoma" pitchFamily="34" charset="0"/>
                <a:ea typeface="Tahoma" pitchFamily="34" charset="0"/>
                <a:cs typeface="Tahoma" pitchFamily="34" charset="0"/>
              </a:rPr>
              <a:t>Figure </a:t>
            </a:r>
            <a:r>
              <a:rPr lang="en-US" sz="1900" b="1" dirty="0" smtClean="0">
                <a:solidFill>
                  <a:schemeClr val="accent6">
                    <a:lumMod val="50000"/>
                  </a:schemeClr>
                </a:solidFill>
                <a:effectLst/>
                <a:latin typeface="Tahoma" pitchFamily="34" charset="0"/>
                <a:ea typeface="Tahoma" pitchFamily="34" charset="0"/>
                <a:cs typeface="Tahoma" pitchFamily="34" charset="0"/>
              </a:rPr>
              <a:t>7</a:t>
            </a:r>
            <a:r>
              <a:rPr lang="en-US" sz="1900" b="1" dirty="0" smtClean="0">
                <a:solidFill>
                  <a:schemeClr val="accent6">
                    <a:lumMod val="50000"/>
                  </a:schemeClr>
                </a:solidFill>
                <a:effectLst/>
                <a:latin typeface="Tahoma" pitchFamily="34" charset="0"/>
                <a:ea typeface="Tahoma" pitchFamily="34" charset="0"/>
                <a:cs typeface="Tahoma" pitchFamily="34" charset="0"/>
              </a:rPr>
              <a:t> (right): </a:t>
            </a:r>
            <a:r>
              <a:rPr lang="en-US" sz="1900" dirty="0" smtClean="0">
                <a:solidFill>
                  <a:schemeClr val="accent6">
                    <a:lumMod val="50000"/>
                  </a:schemeClr>
                </a:solidFill>
                <a:effectLst/>
                <a:latin typeface="Tahoma" pitchFamily="34" charset="0"/>
                <a:ea typeface="Tahoma" pitchFamily="34" charset="0"/>
                <a:cs typeface="Tahoma" pitchFamily="34" charset="0"/>
              </a:rPr>
              <a:t>IR </a:t>
            </a:r>
            <a:endParaRPr lang="en-US" sz="1900" dirty="0" smtClean="0">
              <a:solidFill>
                <a:schemeClr val="accent6">
                  <a:lumMod val="50000"/>
                </a:schemeClr>
              </a:solidFill>
              <a:effectLst/>
              <a:latin typeface="Tahoma" pitchFamily="34" charset="0"/>
              <a:ea typeface="Tahoma" pitchFamily="34" charset="0"/>
              <a:cs typeface="Tahoma" pitchFamily="34" charset="0"/>
            </a:endParaRPr>
          </a:p>
          <a:p>
            <a:pPr algn="ctr"/>
            <a:r>
              <a:rPr lang="en-US" sz="1900" dirty="0" smtClean="0">
                <a:solidFill>
                  <a:schemeClr val="accent6">
                    <a:lumMod val="50000"/>
                  </a:schemeClr>
                </a:solidFill>
                <a:effectLst/>
                <a:latin typeface="Tahoma" pitchFamily="34" charset="0"/>
                <a:ea typeface="Tahoma" pitchFamily="34" charset="0"/>
                <a:cs typeface="Tahoma" pitchFamily="34" charset="0"/>
              </a:rPr>
              <a:t>Receiver </a:t>
            </a:r>
            <a:r>
              <a:rPr lang="en-US" sz="1900" dirty="0" smtClean="0">
                <a:solidFill>
                  <a:schemeClr val="accent6">
                    <a:lumMod val="50000"/>
                  </a:schemeClr>
                </a:solidFill>
                <a:effectLst/>
                <a:latin typeface="Tahoma" pitchFamily="34" charset="0"/>
                <a:ea typeface="Tahoma" pitchFamily="34" charset="0"/>
                <a:cs typeface="Tahoma" pitchFamily="34" charset="0"/>
              </a:rPr>
              <a:t>Schematic</a:t>
            </a:r>
            <a:endParaRPr lang="en-US" sz="1900" dirty="0">
              <a:solidFill>
                <a:schemeClr val="accent6">
                  <a:lumMod val="50000"/>
                </a:schemeClr>
              </a:solidFill>
              <a:effectLst/>
              <a:latin typeface="Tahoma" pitchFamily="34" charset="0"/>
              <a:ea typeface="Tahoma" pitchFamily="34" charset="0"/>
              <a:cs typeface="Tahoma" pitchFamily="34" charset="0"/>
            </a:endParaRPr>
          </a:p>
        </p:txBody>
      </p:sp>
      <p:pic>
        <p:nvPicPr>
          <p:cNvPr id="42" name="Picture 2" descr="C:\Users\Tom\Desktop\seniorDesign\circuitButton.JPG"/>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11049000" y="6389222"/>
            <a:ext cx="3276600" cy="19165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43" name="Picture 42" descr="laser2.JPG"/>
          <p:cNvPicPr/>
          <p:nvPr/>
        </p:nvPicPr>
        <p:blipFill>
          <a:blip r:embed="rId9" cstate="print"/>
          <a:stretch>
            <a:fillRect/>
          </a:stretch>
        </p:blipFill>
        <p:spPr>
          <a:xfrm rot="5400000">
            <a:off x="19431000" y="6781800"/>
            <a:ext cx="3352800" cy="2286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pic>
        <p:nvPicPr>
          <p:cNvPr id="61" name="Picture 4" descr="https://sites.google.com/site/andrinolaser/_/rsrc/1380676043543/blogs/alyssa/basicirreceivercircuit/Basic%20IR%20Receiver%20Circuit.JPG?height=271&amp;width=400"/>
          <p:cNvPicPr>
            <a:picLocks noChangeAspect="1" noChangeArrowheads="1"/>
          </p:cNvPicPr>
          <p:nvPr/>
        </p:nvPicPr>
        <p:blipFill>
          <a:blip r:embed="rId10" cstate="print"/>
          <a:srcRect l="4000" r="6000"/>
          <a:stretch>
            <a:fillRect/>
          </a:stretch>
        </p:blipFill>
        <p:spPr bwMode="auto">
          <a:xfrm>
            <a:off x="15752312" y="6385410"/>
            <a:ext cx="3297688" cy="19088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5" name="Text Box 4"/>
          <p:cNvSpPr txBox="1">
            <a:spLocks noChangeArrowheads="1"/>
          </p:cNvSpPr>
          <p:nvPr/>
        </p:nvSpPr>
        <p:spPr bwMode="auto">
          <a:xfrm>
            <a:off x="28651200" y="18211800"/>
            <a:ext cx="3505200" cy="609600"/>
          </a:xfrm>
          <a:prstGeom prst="rect">
            <a:avLst/>
          </a:prstGeom>
          <a:noFill/>
          <a:ln w="12700">
            <a:noFill/>
            <a:prstDash val="dot"/>
            <a:miter lim="800000"/>
            <a:headEnd/>
            <a:tailEnd/>
          </a:ln>
        </p:spPr>
        <p:txBody>
          <a:bodyPr lIns="68580" tIns="34290" rIns="68580" bIns="34290"/>
          <a:lstStyle/>
          <a:p>
            <a:pPr algn="ctr"/>
            <a:r>
              <a:rPr lang="en-US" sz="1900" b="1" dirty="0" smtClean="0">
                <a:solidFill>
                  <a:schemeClr val="accent6">
                    <a:lumMod val="50000"/>
                  </a:schemeClr>
                </a:solidFill>
                <a:effectLst/>
                <a:latin typeface="Tahoma" pitchFamily="34" charset="0"/>
                <a:ea typeface="Tahoma" pitchFamily="34" charset="0"/>
                <a:cs typeface="Tahoma" pitchFamily="34" charset="0"/>
              </a:rPr>
              <a:t>Figure </a:t>
            </a:r>
            <a:r>
              <a:rPr lang="en-US" sz="1900" b="1" dirty="0" smtClean="0">
                <a:solidFill>
                  <a:schemeClr val="accent6">
                    <a:lumMod val="50000"/>
                  </a:schemeClr>
                </a:solidFill>
                <a:effectLst/>
                <a:latin typeface="Tahoma" pitchFamily="34" charset="0"/>
                <a:ea typeface="Tahoma" pitchFamily="34" charset="0"/>
                <a:cs typeface="Tahoma" pitchFamily="34" charset="0"/>
              </a:rPr>
              <a:t>8: </a:t>
            </a:r>
            <a:r>
              <a:rPr lang="en-US" sz="1900" dirty="0" smtClean="0">
                <a:solidFill>
                  <a:schemeClr val="accent6">
                    <a:lumMod val="50000"/>
                  </a:schemeClr>
                </a:solidFill>
                <a:effectLst/>
                <a:latin typeface="Tahoma" pitchFamily="34" charset="0"/>
                <a:ea typeface="Tahoma" pitchFamily="34" charset="0"/>
                <a:cs typeface="Tahoma" pitchFamily="34" charset="0"/>
              </a:rPr>
              <a:t>Final Screen Seen When Game is Over</a:t>
            </a:r>
            <a:endParaRPr lang="en-US" sz="1900" dirty="0">
              <a:solidFill>
                <a:schemeClr val="accent6">
                  <a:lumMod val="50000"/>
                </a:schemeClr>
              </a:solidFill>
              <a:effectLst/>
              <a:latin typeface="Tahoma" pitchFamily="34" charset="0"/>
              <a:ea typeface="Tahoma" pitchFamily="34" charset="0"/>
              <a:cs typeface="Tahoma" pitchFamily="34" charset="0"/>
            </a:endParaRPr>
          </a:p>
        </p:txBody>
      </p:sp>
      <p:pic>
        <p:nvPicPr>
          <p:cNvPr id="66" name="Picture 65" descr="C:\Users\Mike\Dropbox\Laser App\androidScreenCapture\droidAtScreen-345.png"/>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rot="16200000">
            <a:off x="29382151" y="15728250"/>
            <a:ext cx="1905001" cy="3062103"/>
          </a:xfrm>
          <a:prstGeom prst="rect">
            <a:avLst/>
          </a:prstGeom>
          <a:noFill/>
          <a:extLst>
            <a:ext uri="{909E8E84-426E-40DD-AFC4-6F175D3DCCD1}">
              <a14:hiddenFill xmlns:a14="http://schemas.microsoft.com/office/drawing/2010/main" xmlns="">
                <a:solidFill>
                  <a:srgbClr val="FFFFFF"/>
                </a:solidFill>
              </a14:hiddenFill>
            </a:ext>
          </a:extLst>
        </p:spPr>
      </p:pic>
      <p:pic>
        <p:nvPicPr>
          <p:cNvPr id="67" name="Picture 66" descr="Design Diagram.png"/>
          <p:cNvPicPr/>
          <p:nvPr/>
        </p:nvPicPr>
        <p:blipFill>
          <a:blip r:embed="rId12" cstate="print"/>
          <a:stretch>
            <a:fillRect/>
          </a:stretch>
        </p:blipFill>
        <p:spPr>
          <a:xfrm>
            <a:off x="11430000" y="13716000"/>
            <a:ext cx="9801225" cy="5448300"/>
          </a:xfrm>
          <a:prstGeom prst="rect">
            <a:avLst/>
          </a:prstGeom>
        </p:spPr>
      </p:pic>
      <p:pic>
        <p:nvPicPr>
          <p:cNvPr id="68" name="Picture 67" descr="photo(2).JPG"/>
          <p:cNvPicPr>
            <a:picLocks noChangeAspect="1"/>
          </p:cNvPicPr>
          <p:nvPr/>
        </p:nvPicPr>
        <p:blipFill>
          <a:blip r:embed="rId13" cstate="print"/>
          <a:stretch>
            <a:fillRect/>
          </a:stretch>
        </p:blipFill>
        <p:spPr>
          <a:xfrm rot="5400000">
            <a:off x="1025525" y="6289675"/>
            <a:ext cx="3378200" cy="25336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9" name="Picture 68" descr="photo(3).JPG"/>
          <p:cNvPicPr>
            <a:picLocks noChangeAspect="1"/>
          </p:cNvPicPr>
          <p:nvPr/>
        </p:nvPicPr>
        <p:blipFill>
          <a:blip r:embed="rId14" cstate="print"/>
          <a:stretch>
            <a:fillRect/>
          </a:stretch>
        </p:blipFill>
        <p:spPr>
          <a:xfrm>
            <a:off x="6477000" y="5867400"/>
            <a:ext cx="2438400" cy="3429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0" name="Text Box 4"/>
          <p:cNvSpPr txBox="1">
            <a:spLocks noChangeArrowheads="1"/>
          </p:cNvSpPr>
          <p:nvPr/>
        </p:nvSpPr>
        <p:spPr bwMode="auto">
          <a:xfrm>
            <a:off x="4114800" y="7620000"/>
            <a:ext cx="2286000" cy="914400"/>
          </a:xfrm>
          <a:prstGeom prst="rect">
            <a:avLst/>
          </a:prstGeom>
          <a:noFill/>
          <a:ln w="12700">
            <a:noFill/>
            <a:prstDash val="dot"/>
            <a:miter lim="800000"/>
            <a:headEnd/>
            <a:tailEnd/>
          </a:ln>
        </p:spPr>
        <p:txBody>
          <a:bodyPr lIns="68580" tIns="34290" rIns="68580" bIns="34290"/>
          <a:lstStyle/>
          <a:p>
            <a:pPr algn="ctr"/>
            <a:r>
              <a:rPr lang="en-US" sz="1900" b="1" dirty="0" smtClean="0">
                <a:solidFill>
                  <a:schemeClr val="accent6">
                    <a:lumMod val="50000"/>
                  </a:schemeClr>
                </a:solidFill>
                <a:effectLst/>
                <a:latin typeface="Tahoma" pitchFamily="34" charset="0"/>
                <a:ea typeface="Tahoma" pitchFamily="34" charset="0"/>
                <a:cs typeface="Tahoma" pitchFamily="34" charset="0"/>
              </a:rPr>
              <a:t>Figure </a:t>
            </a:r>
            <a:r>
              <a:rPr lang="en-US" sz="1900" b="1" dirty="0" smtClean="0">
                <a:solidFill>
                  <a:schemeClr val="accent6">
                    <a:lumMod val="50000"/>
                  </a:schemeClr>
                </a:solidFill>
                <a:effectLst/>
                <a:latin typeface="Tahoma" pitchFamily="34" charset="0"/>
                <a:ea typeface="Tahoma" pitchFamily="34" charset="0"/>
                <a:cs typeface="Tahoma" pitchFamily="34" charset="0"/>
              </a:rPr>
              <a:t>2</a:t>
            </a:r>
            <a:r>
              <a:rPr lang="en-US" sz="1900" b="1" dirty="0" smtClean="0">
                <a:solidFill>
                  <a:schemeClr val="accent6">
                    <a:lumMod val="50000"/>
                  </a:schemeClr>
                </a:solidFill>
                <a:effectLst/>
                <a:latin typeface="Tahoma" pitchFamily="34" charset="0"/>
                <a:ea typeface="Tahoma" pitchFamily="34" charset="0"/>
                <a:cs typeface="Tahoma" pitchFamily="34" charset="0"/>
              </a:rPr>
              <a:t> (right): </a:t>
            </a:r>
            <a:endParaRPr lang="en-US" sz="1900" b="1" dirty="0" smtClean="0">
              <a:solidFill>
                <a:schemeClr val="accent6">
                  <a:lumMod val="50000"/>
                </a:schemeClr>
              </a:solidFill>
              <a:effectLst/>
              <a:latin typeface="Tahoma" pitchFamily="34" charset="0"/>
              <a:ea typeface="Tahoma" pitchFamily="34" charset="0"/>
              <a:cs typeface="Tahoma" pitchFamily="34" charset="0"/>
            </a:endParaRPr>
          </a:p>
          <a:p>
            <a:pPr algn="ctr"/>
            <a:r>
              <a:rPr lang="en-US" sz="1900" dirty="0" smtClean="0">
                <a:solidFill>
                  <a:schemeClr val="accent6">
                    <a:lumMod val="50000"/>
                  </a:schemeClr>
                </a:solidFill>
                <a:effectLst/>
                <a:latin typeface="Tahoma" pitchFamily="34" charset="0"/>
                <a:ea typeface="Tahoma" pitchFamily="34" charset="0"/>
                <a:cs typeface="Tahoma" pitchFamily="34" charset="0"/>
              </a:rPr>
              <a:t>“Vest” Prototype</a:t>
            </a:r>
            <a:endParaRPr lang="en-US" sz="1900" dirty="0">
              <a:solidFill>
                <a:schemeClr val="accent6">
                  <a:lumMod val="50000"/>
                </a:schemeClr>
              </a:solidFill>
              <a:effectLst/>
              <a:latin typeface="Tahoma" pitchFamily="34" charset="0"/>
              <a:ea typeface="Tahoma" pitchFamily="34" charset="0"/>
              <a:cs typeface="Tahoma" pitchFamily="34" charset="0"/>
            </a:endParaRPr>
          </a:p>
        </p:txBody>
      </p:sp>
      <p:pic>
        <p:nvPicPr>
          <p:cNvPr id="71" name="Picture 70" descr="photo.JPG"/>
          <p:cNvPicPr>
            <a:picLocks noChangeAspect="1"/>
          </p:cNvPicPr>
          <p:nvPr/>
        </p:nvPicPr>
        <p:blipFill>
          <a:blip r:embed="rId15" cstate="print"/>
          <a:srcRect l="7237" t="6725" r="22588"/>
          <a:stretch>
            <a:fillRect/>
          </a:stretch>
        </p:blipFill>
        <p:spPr>
          <a:xfrm rot="5400000">
            <a:off x="6549737" y="9528465"/>
            <a:ext cx="2216726" cy="2209800"/>
          </a:xfrm>
          <a:prstGeom prst="rect">
            <a:avLst/>
          </a:prstGeom>
          <a:ln w="57150">
            <a:solidFill>
              <a:srgbClr val="FFFFFF"/>
            </a:solidFill>
          </a:ln>
          <a:effectLst>
            <a:outerShdw blurRad="292100" dist="139700" dir="2700000" algn="tl" rotWithShape="0">
              <a:srgbClr val="333333">
                <a:alpha val="65000"/>
              </a:srgbClr>
            </a:outerShdw>
          </a:effectLst>
        </p:spPr>
      </p:pic>
      <p:sp>
        <p:nvSpPr>
          <p:cNvPr id="72" name="Text Box 4"/>
          <p:cNvSpPr txBox="1">
            <a:spLocks noChangeArrowheads="1"/>
          </p:cNvSpPr>
          <p:nvPr/>
        </p:nvSpPr>
        <p:spPr bwMode="auto">
          <a:xfrm>
            <a:off x="6172200" y="11887200"/>
            <a:ext cx="3048000" cy="457200"/>
          </a:xfrm>
          <a:prstGeom prst="rect">
            <a:avLst/>
          </a:prstGeom>
          <a:noFill/>
          <a:ln w="12700">
            <a:noFill/>
            <a:prstDash val="dot"/>
            <a:miter lim="800000"/>
            <a:headEnd/>
            <a:tailEnd/>
          </a:ln>
        </p:spPr>
        <p:txBody>
          <a:bodyPr lIns="68580" tIns="34290" rIns="68580" bIns="34290"/>
          <a:lstStyle/>
          <a:p>
            <a:pPr algn="ctr"/>
            <a:r>
              <a:rPr lang="en-US" sz="1900" b="1" dirty="0" smtClean="0">
                <a:solidFill>
                  <a:schemeClr val="accent6">
                    <a:lumMod val="50000"/>
                  </a:schemeClr>
                </a:solidFill>
                <a:effectLst/>
                <a:latin typeface="Tahoma" pitchFamily="34" charset="0"/>
                <a:ea typeface="Tahoma" pitchFamily="34" charset="0"/>
                <a:cs typeface="Tahoma" pitchFamily="34" charset="0"/>
              </a:rPr>
              <a:t>Figure </a:t>
            </a:r>
            <a:r>
              <a:rPr lang="en-US" sz="1900" b="1" dirty="0" smtClean="0">
                <a:solidFill>
                  <a:schemeClr val="accent6">
                    <a:lumMod val="50000"/>
                  </a:schemeClr>
                </a:solidFill>
                <a:effectLst/>
                <a:latin typeface="Tahoma" pitchFamily="34" charset="0"/>
                <a:ea typeface="Tahoma" pitchFamily="34" charset="0"/>
                <a:cs typeface="Tahoma" pitchFamily="34" charset="0"/>
              </a:rPr>
              <a:t>3:</a:t>
            </a:r>
            <a:r>
              <a:rPr lang="en-US" sz="1900" dirty="0" smtClean="0">
                <a:solidFill>
                  <a:schemeClr val="accent6">
                    <a:lumMod val="50000"/>
                  </a:schemeClr>
                </a:solidFill>
                <a:effectLst/>
                <a:latin typeface="Tahoma" pitchFamily="34" charset="0"/>
                <a:ea typeface="Tahoma" pitchFamily="34" charset="0"/>
                <a:cs typeface="Tahoma" pitchFamily="34" charset="0"/>
              </a:rPr>
              <a:t> PCB Prototype</a:t>
            </a:r>
            <a:endParaRPr lang="en-US" sz="1900" dirty="0">
              <a:solidFill>
                <a:schemeClr val="accent6">
                  <a:lumMod val="50000"/>
                </a:schemeClr>
              </a:solidFill>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P030000783">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3" ma:contentTypeDescription="Create a new document." ma:contentTypeScope="" ma:versionID="37d3ec2b48d53e45b233ad8f52fe1b11"/>
</file>

<file path=customXml/itemProps1.xml><?xml version="1.0" encoding="utf-8"?>
<ds:datastoreItem xmlns:ds="http://schemas.openxmlformats.org/officeDocument/2006/customXml" ds:itemID="{DC95BA8D-7A40-4265-952A-D809215579B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195E166-E6BA-49C0-9E78-6AF77FF2EBEE}">
  <ds:schemaRefs>
    <ds:schemaRef ds:uri="http://schemas.microsoft.com/sharepoint/v3/contenttype/forms"/>
  </ds:schemaRefs>
</ds:datastoreItem>
</file>

<file path=customXml/itemProps3.xml><?xml version="1.0" encoding="utf-8"?>
<ds:datastoreItem xmlns:ds="http://schemas.openxmlformats.org/officeDocument/2006/customXml" ds:itemID="{4DE3988D-B449-4C3D-8337-08C4D6C01E95}">
  <ds:schemaRefs>
    <ds:schemaRef ds:uri="http://schemas.microsoft.com/office/2006/metadata/contentType"/>
    <ds:schemaRef ds:uri="http://schemas.microsoft.com/office/2006/metadata/properties/metaAttributes"/>
  </ds:schemaRefs>
</ds:datastoreItem>
</file>

<file path=docProps/app.xml><?xml version="1.0" encoding="utf-8"?>
<Properties xmlns="http://schemas.openxmlformats.org/officeDocument/2006/extended-properties" xmlns:vt="http://schemas.openxmlformats.org/officeDocument/2006/docPropsVTypes">
  <Template>TP030000783</Template>
  <TotalTime>7439</TotalTime>
  <Words>1450</Words>
  <Application>Microsoft Office PowerPoint</Application>
  <PresentationFormat>Custom</PresentationFormat>
  <Paragraphs>120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TP030000783</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dc:creator>
  <cp:lastModifiedBy>Lyss</cp:lastModifiedBy>
  <cp:revision>348</cp:revision>
  <cp:lastPrinted>2014-02-11T20:11:44Z</cp:lastPrinted>
  <dcterms:created xsi:type="dcterms:W3CDTF">2011-07-21T01:03:58Z</dcterms:created>
  <dcterms:modified xsi:type="dcterms:W3CDTF">2014-05-21T23:34:52Z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TC300007839990</vt:lpwstr>
  </property>
</Properties>
</file>