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sldIdLst>
    <p:sldId id="256" r:id="rId5"/>
  </p:sldIdLst>
  <p:sldSz cx="43891200" cy="32918400"/>
  <p:notesSz cx="32461200" cy="4343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13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26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40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54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5676" algn="l" defTabSz="914269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2810" algn="l" defTabSz="914269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199945" algn="l" defTabSz="914269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079" algn="l" defTabSz="914269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99FF"/>
    <a:srgbClr val="00CC00"/>
    <a:srgbClr val="FF0000"/>
    <a:srgbClr val="FF6600"/>
    <a:srgbClr val="66FF33"/>
    <a:srgbClr val="99FF33"/>
    <a:srgbClr val="CCFF33"/>
    <a:srgbClr val="333399"/>
    <a:srgbClr val="FFB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406" autoAdjust="0"/>
  </p:normalViewPr>
  <p:slideViewPr>
    <p:cSldViewPr>
      <p:cViewPr>
        <p:scale>
          <a:sx n="30" d="100"/>
          <a:sy n="30" d="100"/>
        </p:scale>
        <p:origin x="-1518" y="132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680"/>
        <p:guide pos="102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"/>
            <a:ext cx="13994144" cy="21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669" tIns="217339" rIns="434669" bIns="217339" numCol="1" anchor="t" anchorCtr="0" compatLnSpc="1">
            <a:prstTxWarp prst="textNoShape">
              <a:avLst/>
            </a:prstTxWarp>
          </a:bodyPr>
          <a:lstStyle>
            <a:lvl1pPr>
              <a:defRPr sz="58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413349" y="11"/>
            <a:ext cx="13994144" cy="21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669" tIns="217339" rIns="434669" bIns="217339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222875" y="3224213"/>
            <a:ext cx="21966238" cy="1647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19206" y="20776677"/>
            <a:ext cx="23569085" cy="193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669" tIns="217339" rIns="434669" bIns="217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195146"/>
            <a:ext cx="13994144" cy="21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669" tIns="217339" rIns="434669" bIns="217339" numCol="1" anchor="b" anchorCtr="0" compatLnSpc="1">
            <a:prstTxWarp prst="textNoShape">
              <a:avLst/>
            </a:prstTxWarp>
          </a:bodyPr>
          <a:lstStyle>
            <a:lvl1pPr>
              <a:defRPr sz="58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413349" y="41195146"/>
            <a:ext cx="13994144" cy="21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669" tIns="217339" rIns="434669" bIns="217339" numCol="1" anchor="b" anchorCtr="0" compatLnSpc="1">
            <a:prstTxWarp prst="textNoShape">
              <a:avLst/>
            </a:prstTxWarp>
          </a:bodyPr>
          <a:lstStyle>
            <a:lvl1pPr algn="r">
              <a:defRPr sz="5800">
                <a:effectLst/>
              </a:defRPr>
            </a:lvl1pPr>
          </a:lstStyle>
          <a:p>
            <a:fld id="{52634601-F843-421B-8ECA-81F96577AB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13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3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269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0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54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676" algn="l" defTabSz="9142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810" algn="l" defTabSz="9142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45" algn="l" defTabSz="9142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79" algn="l" defTabSz="9142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75" y="3224213"/>
            <a:ext cx="21966238" cy="16475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4601-F843-421B-8ECA-81F96577AB7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50" cy="70548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6"/>
            <a:ext cx="3072447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35" indent="0" algn="ctr">
              <a:buNone/>
              <a:defRPr/>
            </a:lvl2pPr>
            <a:lvl3pPr marL="914269" indent="0" algn="ctr">
              <a:buNone/>
              <a:defRPr/>
            </a:lvl3pPr>
            <a:lvl4pPr marL="1371406" indent="0" algn="ctr">
              <a:buNone/>
              <a:defRPr/>
            </a:lvl4pPr>
            <a:lvl5pPr marL="1828541" indent="0" algn="ctr">
              <a:buNone/>
              <a:defRPr/>
            </a:lvl5pPr>
            <a:lvl6pPr marL="2285676" indent="0" algn="ctr">
              <a:buNone/>
              <a:defRPr/>
            </a:lvl6pPr>
            <a:lvl7pPr marL="2742810" indent="0" algn="ctr">
              <a:buNone/>
              <a:defRPr/>
            </a:lvl7pPr>
            <a:lvl8pPr marL="3199945" indent="0" algn="ctr">
              <a:buNone/>
              <a:defRPr/>
            </a:lvl8pPr>
            <a:lvl9pPr marL="36570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E8588-45BE-4149-A941-166E9F488EB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0D6EC-C6F3-4E83-8838-214E096EBA8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1" y="2924174"/>
            <a:ext cx="9326563" cy="26336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90" y="2924174"/>
            <a:ext cx="27830461" cy="26336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D079C-B546-4D74-A2E3-CD721F20FE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BBE26-06BE-42BB-8F2D-C98AF7B2DC8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9" cy="653732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9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35" indent="0">
              <a:buNone/>
              <a:defRPr sz="1800"/>
            </a:lvl2pPr>
            <a:lvl3pPr marL="914269" indent="0">
              <a:buNone/>
              <a:defRPr sz="1600"/>
            </a:lvl3pPr>
            <a:lvl4pPr marL="1371406" indent="0">
              <a:buNone/>
              <a:defRPr sz="1400"/>
            </a:lvl4pPr>
            <a:lvl5pPr marL="1828541" indent="0">
              <a:buNone/>
              <a:defRPr sz="1400"/>
            </a:lvl5pPr>
            <a:lvl6pPr marL="2285676" indent="0">
              <a:buNone/>
              <a:defRPr sz="1400"/>
            </a:lvl6pPr>
            <a:lvl7pPr marL="2742810" indent="0">
              <a:buNone/>
              <a:defRPr sz="1400"/>
            </a:lvl7pPr>
            <a:lvl8pPr marL="3199945" indent="0">
              <a:buNone/>
              <a:defRPr sz="1400"/>
            </a:lvl8pPr>
            <a:lvl9pPr marL="365707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D52C-F46A-4311-B276-9928EBD067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90" y="9513888"/>
            <a:ext cx="18578512" cy="1974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2" y="9513888"/>
            <a:ext cx="18578513" cy="1974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7583E-6873-45B4-817B-2C447B9ED12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9178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1900" b="1"/>
            </a:lvl2pPr>
            <a:lvl3pPr marL="914269" indent="0">
              <a:buNone/>
              <a:defRPr sz="18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0" indent="0">
              <a:buNone/>
              <a:defRPr sz="1600" b="1"/>
            </a:lvl7pPr>
            <a:lvl8pPr marL="3199945" indent="0">
              <a:buNone/>
              <a:defRPr sz="1600" b="1"/>
            </a:lvl8pPr>
            <a:lvl9pPr marL="36570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8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1900" b="1"/>
            </a:lvl2pPr>
            <a:lvl3pPr marL="914269" indent="0">
              <a:buNone/>
              <a:defRPr sz="18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0" indent="0">
              <a:buNone/>
              <a:defRPr sz="1600" b="1"/>
            </a:lvl7pPr>
            <a:lvl8pPr marL="3199945" indent="0">
              <a:buNone/>
              <a:defRPr sz="1600" b="1"/>
            </a:lvl8pPr>
            <a:lvl9pPr marL="36570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1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B555D-80E6-40BA-99DA-C3B906AAD7B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86A8B-8811-4C65-9F86-BA9E41FC338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351F4-43AC-4426-9702-2848E66EDF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11277"/>
            <a:ext cx="14439900" cy="557688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11277"/>
            <a:ext cx="24536400" cy="2809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162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100"/>
            </a:lvl2pPr>
            <a:lvl3pPr marL="914269" indent="0">
              <a:buNone/>
              <a:defRPr sz="1100"/>
            </a:lvl3pPr>
            <a:lvl4pPr marL="1371406" indent="0">
              <a:buNone/>
              <a:defRPr sz="1000"/>
            </a:lvl4pPr>
            <a:lvl5pPr marL="1828541" indent="0">
              <a:buNone/>
              <a:defRPr sz="1000"/>
            </a:lvl5pPr>
            <a:lvl6pPr marL="2285676" indent="0">
              <a:buNone/>
              <a:defRPr sz="1000"/>
            </a:lvl6pPr>
            <a:lvl7pPr marL="2742810" indent="0">
              <a:buNone/>
              <a:defRPr sz="1000"/>
            </a:lvl7pPr>
            <a:lvl8pPr marL="3199945" indent="0">
              <a:buNone/>
              <a:defRPr sz="1000"/>
            </a:lvl8pPr>
            <a:lvl9pPr marL="365707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91E14-7ADF-4ED6-9FA4-348AA5DAB85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9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6" indent="0">
              <a:buNone/>
              <a:defRPr sz="1900"/>
            </a:lvl4pPr>
            <a:lvl5pPr marL="1828541" indent="0">
              <a:buNone/>
              <a:defRPr sz="1900"/>
            </a:lvl5pPr>
            <a:lvl6pPr marL="2285676" indent="0">
              <a:buNone/>
              <a:defRPr sz="1900"/>
            </a:lvl6pPr>
            <a:lvl7pPr marL="2742810" indent="0">
              <a:buNone/>
              <a:defRPr sz="1900"/>
            </a:lvl7pPr>
            <a:lvl8pPr marL="3199945" indent="0">
              <a:buNone/>
              <a:defRPr sz="1900"/>
            </a:lvl8pPr>
            <a:lvl9pPr marL="3657079" indent="0">
              <a:buNone/>
              <a:defRPr sz="19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9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100"/>
            </a:lvl2pPr>
            <a:lvl3pPr marL="914269" indent="0">
              <a:buNone/>
              <a:defRPr sz="1100"/>
            </a:lvl3pPr>
            <a:lvl4pPr marL="1371406" indent="0">
              <a:buNone/>
              <a:defRPr sz="1000"/>
            </a:lvl4pPr>
            <a:lvl5pPr marL="1828541" indent="0">
              <a:buNone/>
              <a:defRPr sz="1000"/>
            </a:lvl5pPr>
            <a:lvl6pPr marL="2285676" indent="0">
              <a:buNone/>
              <a:defRPr sz="1000"/>
            </a:lvl6pPr>
            <a:lvl7pPr marL="2742810" indent="0">
              <a:buNone/>
              <a:defRPr sz="1000"/>
            </a:lvl7pPr>
            <a:lvl8pPr marL="3199945" indent="0">
              <a:buNone/>
              <a:defRPr sz="1000"/>
            </a:lvl8pPr>
            <a:lvl9pPr marL="365707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4C1BC-DFEF-4405-87A5-E1E5B48A17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0888" y="2924176"/>
            <a:ext cx="37309426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52" tIns="153778" rIns="307552" bIns="1537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0888" y="9513888"/>
            <a:ext cx="37309426" cy="197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52" tIns="153778" rIns="307552" bIns="153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0888" y="29994226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52" tIns="153778" rIns="307552" bIns="153778" numCol="1" anchor="t" anchorCtr="0" compatLnSpc="1">
            <a:prstTxWarp prst="textNoShape">
              <a:avLst/>
            </a:prstTxWarp>
          </a:bodyPr>
          <a:lstStyle>
            <a:lvl1pPr defTabSz="3074550">
              <a:defRPr sz="48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4" y="29994226"/>
            <a:ext cx="1389697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52" tIns="153778" rIns="307552" bIns="153778" numCol="1" anchor="t" anchorCtr="0" compatLnSpc="1">
            <a:prstTxWarp prst="textNoShape">
              <a:avLst/>
            </a:prstTxWarp>
          </a:bodyPr>
          <a:lstStyle>
            <a:lvl1pPr algn="ctr" defTabSz="3074550">
              <a:defRPr sz="48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94226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52" tIns="153778" rIns="307552" bIns="153778" numCol="1" anchor="t" anchorCtr="0" compatLnSpc="1">
            <a:prstTxWarp prst="textNoShape">
              <a:avLst/>
            </a:prstTxWarp>
          </a:bodyPr>
          <a:lstStyle>
            <a:lvl1pPr algn="r" defTabSz="3074550">
              <a:defRPr sz="4800">
                <a:effectLst/>
              </a:defRPr>
            </a:lvl1pPr>
          </a:lstStyle>
          <a:p>
            <a:fld id="{EE5F356B-5F25-4DE3-8E87-864E563FD83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2pPr>
      <a:lvl3pPr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3pPr>
      <a:lvl4pPr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4pPr>
      <a:lvl5pPr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5pPr>
      <a:lvl6pPr marL="457135"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6pPr>
      <a:lvl7pPr marL="914269"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7pPr>
      <a:lvl8pPr marL="1371406"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8pPr>
      <a:lvl9pPr marL="1828541" algn="ctr" defTabSz="3074550" rtl="0" eaLnBrk="1" fontAlgn="base" hangingPunct="1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Times New Roman" pitchFamily="18" charset="0"/>
        </a:defRPr>
      </a:lvl9pPr>
    </p:titleStyle>
    <p:bodyStyle>
      <a:lvl1pPr marL="1150775" indent="-1150775" algn="l" defTabSz="3074550" rtl="0" eaLnBrk="1" fontAlgn="base" hangingPunct="1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  <a:ea typeface="+mn-ea"/>
          <a:cs typeface="+mn-cs"/>
        </a:defRPr>
      </a:lvl1pPr>
      <a:lvl2pPr marL="2496784" indent="-960301" algn="l" defTabSz="3074550" rtl="0" eaLnBrk="1" fontAlgn="base" hangingPunct="1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2791" indent="-768241" algn="l" defTabSz="3074550" rtl="0" eaLnBrk="1" fontAlgn="base" hangingPunct="1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384035" indent="-773004" algn="l" defTabSz="3074550" rtl="0" eaLnBrk="1" fontAlgn="base" hangingPunct="1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</a:defRPr>
      </a:lvl4pPr>
      <a:lvl5pPr marL="6920515" indent="-768241" algn="l" defTabSz="3074550" rtl="0" eaLnBrk="1" fontAlgn="base" hangingPunct="1">
        <a:spcBef>
          <a:spcPct val="20000"/>
        </a:spcBef>
        <a:spcAft>
          <a:spcPct val="0"/>
        </a:spcAft>
        <a:buChar char="»"/>
        <a:defRPr sz="6600">
          <a:solidFill>
            <a:schemeClr val="tx1"/>
          </a:solidFill>
          <a:latin typeface="+mn-lt"/>
        </a:defRPr>
      </a:lvl5pPr>
      <a:lvl6pPr marL="7377652" indent="-768241" algn="l" defTabSz="3074550" rtl="0" eaLnBrk="1" fontAlgn="base" hangingPunct="1">
        <a:spcBef>
          <a:spcPct val="20000"/>
        </a:spcBef>
        <a:spcAft>
          <a:spcPct val="0"/>
        </a:spcAft>
        <a:buChar char="»"/>
        <a:defRPr sz="6600">
          <a:solidFill>
            <a:schemeClr val="tx1"/>
          </a:solidFill>
          <a:latin typeface="+mn-lt"/>
        </a:defRPr>
      </a:lvl6pPr>
      <a:lvl7pPr marL="7834787" indent="-768241" algn="l" defTabSz="3074550" rtl="0" eaLnBrk="1" fontAlgn="base" hangingPunct="1">
        <a:spcBef>
          <a:spcPct val="20000"/>
        </a:spcBef>
        <a:spcAft>
          <a:spcPct val="0"/>
        </a:spcAft>
        <a:buChar char="»"/>
        <a:defRPr sz="6600">
          <a:solidFill>
            <a:schemeClr val="tx1"/>
          </a:solidFill>
          <a:latin typeface="+mn-lt"/>
        </a:defRPr>
      </a:lvl7pPr>
      <a:lvl8pPr marL="8291921" indent="-768241" algn="l" defTabSz="3074550" rtl="0" eaLnBrk="1" fontAlgn="base" hangingPunct="1">
        <a:spcBef>
          <a:spcPct val="20000"/>
        </a:spcBef>
        <a:spcAft>
          <a:spcPct val="0"/>
        </a:spcAft>
        <a:buChar char="»"/>
        <a:defRPr sz="6600">
          <a:solidFill>
            <a:schemeClr val="tx1"/>
          </a:solidFill>
          <a:latin typeface="+mn-lt"/>
        </a:defRPr>
      </a:lvl8pPr>
      <a:lvl9pPr marL="8749056" indent="-768241" algn="l" defTabSz="3074550" rtl="0" eaLnBrk="1" fontAlgn="base" hangingPunct="1">
        <a:spcBef>
          <a:spcPct val="20000"/>
        </a:spcBef>
        <a:spcAft>
          <a:spcPct val="0"/>
        </a:spcAft>
        <a:buChar char="»"/>
        <a:defRPr sz="6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0415135" y="5809130"/>
            <a:ext cx="12764866" cy="14536270"/>
            <a:chOff x="762000" y="6172200"/>
            <a:chExt cx="11694437" cy="17889145"/>
          </a:xfrm>
        </p:grpSpPr>
        <p:sp>
          <p:nvSpPr>
            <p:cNvPr id="50" name="Text Box 147"/>
            <p:cNvSpPr txBox="1">
              <a:spLocks noChangeArrowheads="1"/>
            </p:cNvSpPr>
            <p:nvPr/>
          </p:nvSpPr>
          <p:spPr bwMode="auto">
            <a:xfrm>
              <a:off x="1178836" y="6619013"/>
              <a:ext cx="11277601" cy="17442332"/>
            </a:xfrm>
            <a:prstGeom prst="roundRect">
              <a:avLst>
                <a:gd name="adj" fmla="val 5425"/>
              </a:avLst>
            </a:prstGeom>
            <a:solidFill>
              <a:schemeClr val="bg1"/>
            </a:solidFill>
            <a:ln w="190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228600" tIns="100584" rIns="228600" bIns="100584">
              <a:noAutofit/>
            </a:bodyPr>
            <a:lstStyle/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Cras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lorem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risus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ullamcorper</a:t>
              </a:r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fringilla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vehicula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sit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amet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</a:t>
              </a: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adipiscing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ut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nulla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Morbi</a:t>
              </a:r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eu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sapien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felis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Cras</a:t>
              </a:r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pellentesque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mattis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leo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vel</a:t>
              </a:r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elementum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metus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tincidunt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id.</a:t>
              </a:r>
            </a:p>
            <a:p>
              <a:pPr defTabSz="612689"/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Nunc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tempor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convallis magna</a:t>
              </a: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mattis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malesuada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In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hac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habitasse</a:t>
              </a:r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platea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dictumst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Praesent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odio</a:t>
              </a:r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erat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aliquam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non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interdum</a:t>
              </a:r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aliquam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posuere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eu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sem.</a:t>
              </a: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endParaRPr lang="en-US" sz="26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defTabSz="612689"/>
              <a:r>
                <a:rPr lang="en-US" sz="2600" dirty="0" err="1" smtClean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Proin</a:t>
              </a:r>
              <a:r>
                <a:rPr lang="en-US" sz="2600" dirty="0" smtClean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ornare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justo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ac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ornare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consectetur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urna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risus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malesuada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neque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auctor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sodales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magna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magna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in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metus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Nunc quam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urna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hendrerit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vitae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scelerisque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id,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feugiat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id est.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Ut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mollis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consectetur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tellus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vitae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venenatis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tellus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pulvinar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eu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</p:txBody>
        </p:sp>
        <p:sp>
          <p:nvSpPr>
            <p:cNvPr id="51" name="Text Box 162"/>
            <p:cNvSpPr txBox="1">
              <a:spLocks noChangeArrowheads="1"/>
            </p:cNvSpPr>
            <p:nvPr/>
          </p:nvSpPr>
          <p:spPr bwMode="auto">
            <a:xfrm>
              <a:off x="762000" y="6172200"/>
              <a:ext cx="11160125" cy="99292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2"/>
                </a:gs>
                <a:gs pos="100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190500" dist="317500" dir="8100000" algn="tr" rotWithShape="0">
                <a:schemeClr val="accent6">
                  <a:lumMod val="75000"/>
                  <a:alpha val="62000"/>
                </a:schemeClr>
              </a:outerShdw>
            </a:effectLst>
          </p:spPr>
          <p:txBody>
            <a:bodyPr wrap="square" lIns="365760" tIns="0" rIns="365760" bIns="0">
              <a:noAutofit/>
            </a:bodyPr>
            <a:lstStyle/>
            <a:p>
              <a:r>
                <a:rPr lang="en-US" sz="4900" b="1" dirty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COMPONENT and SYSTEM TESTING</a:t>
              </a:r>
              <a:endParaRPr lang="en-US" sz="3600" b="1" dirty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94" name="Text Box 146"/>
          <p:cNvSpPr txBox="1">
            <a:spLocks noChangeArrowheads="1"/>
          </p:cNvSpPr>
          <p:nvPr/>
        </p:nvSpPr>
        <p:spPr bwMode="auto">
          <a:xfrm>
            <a:off x="715620" y="685800"/>
            <a:ext cx="42459964" cy="44958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9999">
                <a:srgbClr val="85C2FF"/>
              </a:gs>
              <a:gs pos="100000">
                <a:schemeClr val="accent3"/>
              </a:gs>
            </a:gsLst>
            <a:lin ang="540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840260" tIns="288019" rIns="3840260" bIns="457135">
            <a:noAutofit/>
          </a:bodyPr>
          <a:lstStyle/>
          <a:p>
            <a:pPr algn="ctr" defTabSz="612689"/>
            <a:r>
              <a:rPr lang="en-US" sz="73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GENERATE: </a:t>
            </a:r>
            <a:r>
              <a:rPr lang="en-US" sz="73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Simple </a:t>
            </a:r>
            <a:r>
              <a:rPr lang="en-US" sz="73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Off-grid </a:t>
            </a:r>
            <a:r>
              <a:rPr lang="en-US" sz="73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73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ower </a:t>
            </a:r>
            <a:r>
              <a:rPr lang="en-US" sz="73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r>
              <a:rPr lang="en-US" sz="73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sing</a:t>
            </a:r>
            <a:endParaRPr lang="en-US" sz="73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defTabSz="612689"/>
            <a:r>
              <a:rPr lang="en-US" sz="73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73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Bike </a:t>
            </a:r>
            <a:r>
              <a:rPr lang="en-US" sz="73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sz="73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enerator </a:t>
            </a:r>
            <a:r>
              <a:rPr lang="en-US" sz="73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sz="73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73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“Smart</a:t>
            </a:r>
            <a:r>
              <a:rPr lang="en-US" sz="73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73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Battery</a:t>
            </a:r>
            <a:endParaRPr lang="en-US" sz="73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defTabSz="612689"/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Souley Ba, Abel Brieva, Nany Okafor, and Dan Mantena  </a:t>
            </a:r>
          </a:p>
          <a:p>
            <a:pPr algn="ctr" defTabSz="612689"/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defTabSz="612689"/>
            <a:r>
              <a:rPr lang="en-US" sz="4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CAPSTONE Senior </a:t>
            </a:r>
            <a:r>
              <a:rPr lang="en-US" sz="4200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Design </a:t>
            </a:r>
            <a:r>
              <a:rPr lang="en-US" sz="4200" i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2019-2020, </a:t>
            </a:r>
            <a:r>
              <a:rPr lang="en-US" sz="4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Department of Electrical and Computer Engineering, University of Delaware</a:t>
            </a:r>
            <a:endParaRPr lang="en-US" sz="4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8000" y="23397885"/>
            <a:ext cx="12548413" cy="8955743"/>
            <a:chOff x="834845" y="5483425"/>
            <a:chExt cx="11496136" cy="7645386"/>
          </a:xfrm>
        </p:grpSpPr>
        <p:sp>
          <p:nvSpPr>
            <p:cNvPr id="2195" name="Text Box 147"/>
            <p:cNvSpPr txBox="1">
              <a:spLocks noChangeArrowheads="1"/>
            </p:cNvSpPr>
            <p:nvPr/>
          </p:nvSpPr>
          <p:spPr bwMode="auto">
            <a:xfrm>
              <a:off x="1053381" y="5896690"/>
              <a:ext cx="11277600" cy="7232121"/>
            </a:xfrm>
            <a:prstGeom prst="roundRect">
              <a:avLst>
                <a:gd name="adj" fmla="val 8639"/>
              </a:avLst>
            </a:prstGeom>
            <a:solidFill>
              <a:schemeClr val="bg1"/>
            </a:solidFill>
            <a:ln w="190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228600" tIns="100584" rIns="228600" bIns="100584">
              <a:noAutofit/>
            </a:bodyPr>
            <a:lstStyle/>
            <a:p>
              <a:pPr defTabSz="612689">
                <a:lnSpc>
                  <a:spcPct val="110000"/>
                </a:lnSpc>
              </a:pP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     </a:t>
              </a:r>
              <a:endParaRPr lang="en-US" sz="2600" b="1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Nam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varius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nisi at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pretium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euismod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augue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ipsum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adipiscing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nisl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id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ornare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quam ligula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eu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neque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Pellentesque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habitant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morbi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tristique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senectus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et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netus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et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malesuada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fames ac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turpis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egestas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Nunc non ligula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quis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lorem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volutpat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interdum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Mauris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ac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eros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id ante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tristique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molestie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Class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aptent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taciti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sociosqu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ad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litora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torquent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per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conubia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nostra, per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inceptos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himenaeos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Vivamus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lobortis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pretium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lorem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quis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blandit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Pellentesque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lvl="1"/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937168" lvl="1" indent="-480032">
                <a:buFont typeface="Arial" pitchFamily="34" charset="0"/>
                <a:buChar char="•"/>
              </a:pP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 user friendly  bike generator system that provides power for homes in developing countries.</a:t>
              </a:r>
            </a:p>
            <a:p>
              <a:pPr marL="937168" lvl="1" indent="-480032">
                <a:buFont typeface="Arial" pitchFamily="34" charset="0"/>
                <a:buChar char="•"/>
              </a:pP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Indicator to notify user the charge remaining in the battery.</a:t>
              </a:r>
            </a:p>
            <a:p>
              <a:pPr marL="937168" lvl="1" indent="-480032">
                <a:buFont typeface="Arial" pitchFamily="34" charset="0"/>
                <a:buChar char="•"/>
              </a:pP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Circuit to cut power to prevent large discharge of the battery.</a:t>
              </a:r>
            </a:p>
            <a:p>
              <a:pPr marL="937168" lvl="1" indent="-480032">
                <a:buFont typeface="Arial" pitchFamily="34" charset="0"/>
                <a:buChar char="•"/>
              </a:pP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Portable box  to protect battery.</a:t>
              </a:r>
            </a:p>
            <a:p>
              <a:pPr marL="937168" lvl="1" indent="-480032">
                <a:buFont typeface="Arial" pitchFamily="34" charset="0"/>
                <a:buChar char="•"/>
              </a:pP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Expandability to other 12 V applications through car socket adaptors</a:t>
              </a: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Nunc non ligula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quis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lorem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volutpat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interdum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Mauris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ac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eros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id ante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tristique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molestie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10" name="Text Box 162"/>
            <p:cNvSpPr txBox="1">
              <a:spLocks noChangeArrowheads="1"/>
            </p:cNvSpPr>
            <p:nvPr/>
          </p:nvSpPr>
          <p:spPr bwMode="auto">
            <a:xfrm>
              <a:off x="834845" y="5483425"/>
              <a:ext cx="10999638" cy="6887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2"/>
                </a:gs>
                <a:gs pos="100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190500" dist="317500" dir="8100000" algn="tr" rotWithShape="0">
                <a:schemeClr val="accent6">
                  <a:lumMod val="75000"/>
                  <a:alpha val="62000"/>
                </a:schemeClr>
              </a:outerShdw>
            </a:effectLst>
          </p:spPr>
          <p:txBody>
            <a:bodyPr wrap="square" lIns="365760" tIns="0" rIns="365760" bIns="0">
              <a:noAutofit/>
            </a:bodyPr>
            <a:lstStyle/>
            <a:p>
              <a:r>
                <a:rPr lang="en-US" sz="4900" b="1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GOALS and REQUIREMENTS</a:t>
              </a:r>
              <a:endParaRPr lang="en-US" sz="3600" b="1" dirty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" name="Text Box 147"/>
          <p:cNvSpPr txBox="1">
            <a:spLocks noChangeArrowheads="1"/>
          </p:cNvSpPr>
          <p:nvPr/>
        </p:nvSpPr>
        <p:spPr bwMode="auto">
          <a:xfrm>
            <a:off x="730266" y="6194614"/>
            <a:ext cx="12309874" cy="16880539"/>
          </a:xfrm>
          <a:prstGeom prst="roundRect">
            <a:avLst>
              <a:gd name="adj" fmla="val 5425"/>
            </a:avLst>
          </a:prstGeom>
          <a:solidFill>
            <a:schemeClr val="bg1"/>
          </a:solidFill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40017" tIns="105607" rIns="240017" bIns="105607">
            <a:noAutofit/>
          </a:bodyPr>
          <a:lstStyle/>
          <a:p>
            <a:pPr defTabSz="612689"/>
            <a:endParaRPr lang="en-US" sz="2600" dirty="0">
              <a:solidFill>
                <a:srgbClr val="FF0000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Lorem ipsum dolor sit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amet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consectetur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adipiscing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Pellentesque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semper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ullamcorper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vulputate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Morbi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semper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dapibus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est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consequat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nulla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placerat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vitae.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Cras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tincidunt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laoreet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egestas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Nunc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ornare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dictum dui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accumsan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13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r>
              <a:rPr lang="en-US" sz="26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sollicitudin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Etiam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posuere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id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augue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egestas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porta dui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feugiat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dictum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diam.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nec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orci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tincidunt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interdum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48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Fusce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magna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eu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auctor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iaculis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non vitae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Suspendisse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purus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ullamcorper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cursus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elementum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dui. In ac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eros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augue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Cum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sociis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natoque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penatibus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magnis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dis parturient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montes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nascetur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ridiculus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mus.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lacinia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dolor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pharetra convallis,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risus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dui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ultrices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30"/>
              </a:spcAft>
            </a:pPr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 Box 147"/>
          <p:cNvSpPr txBox="1">
            <a:spLocks noChangeArrowheads="1"/>
          </p:cNvSpPr>
          <p:nvPr/>
        </p:nvSpPr>
        <p:spPr bwMode="auto">
          <a:xfrm>
            <a:off x="13755757" y="14657295"/>
            <a:ext cx="16490587" cy="17689607"/>
          </a:xfrm>
          <a:prstGeom prst="roundRect">
            <a:avLst>
              <a:gd name="adj" fmla="val 4340"/>
            </a:avLst>
          </a:prstGeom>
          <a:solidFill>
            <a:schemeClr val="bg1"/>
          </a:solidFill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40017" tIns="105607" rIns="240017" bIns="105607">
            <a:noAutofit/>
          </a:bodyPr>
          <a:lstStyle/>
          <a:p>
            <a:pPr defTabSz="612689"/>
            <a:endParaRPr lang="en-US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vehicula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fermentum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dui non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mollis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Pellentesque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congue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vulputate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porta.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interdum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suscipit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sit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amet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iaculis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Suspendisse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feugiat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suscipit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ornare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nec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neque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faucibus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iaculis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Duis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adipiscing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dapibus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justo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a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blandit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scelerisque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non.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Curabitur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vitae dolor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massa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malesuada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tincidunt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dolor.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Cras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gravida pharetra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sapien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non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Maecenas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bibendum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condimentum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nisi,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eu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posuere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augue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blandit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vel.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rhoncus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massa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dignissim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arcu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venenatis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nisl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eu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suscipit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lacus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eros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Vestibulum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condimentum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justo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facilisis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mattis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Praesent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porttitor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egestas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nunc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dapibus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Vivamus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tincidunt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eros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convallis ac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tincidunt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nec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mi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pellentesque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scelerisque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Vestibulum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pellentesque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laoreet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ultricies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Maecenas pharetra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tellus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scelerisque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molestie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Aliquam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eros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est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congue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imperdiet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non,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dignissim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In nisi magna,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ornare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dapibus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consectetur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nec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augue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imperdiet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facilisis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magna vitae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iaculis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Nam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dignissim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porta mi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eleifend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augue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magna.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ultricies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arcu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condimentum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fermentum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nibh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consequat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tellus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vitae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sodales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vitae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turpis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id libero non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sodales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eu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nunc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0612521" y="20715201"/>
            <a:ext cx="12563062" cy="11631700"/>
            <a:chOff x="834845" y="7071844"/>
            <a:chExt cx="11509555" cy="5955428"/>
          </a:xfrm>
        </p:grpSpPr>
        <p:sp>
          <p:nvSpPr>
            <p:cNvPr id="48" name="Text Box 147"/>
            <p:cNvSpPr txBox="1">
              <a:spLocks noChangeArrowheads="1"/>
            </p:cNvSpPr>
            <p:nvPr/>
          </p:nvSpPr>
          <p:spPr bwMode="auto">
            <a:xfrm>
              <a:off x="1066800" y="7409209"/>
              <a:ext cx="11277600" cy="5618063"/>
            </a:xfrm>
            <a:prstGeom prst="roundRect">
              <a:avLst>
                <a:gd name="adj" fmla="val 5425"/>
              </a:avLst>
            </a:prstGeom>
            <a:solidFill>
              <a:schemeClr val="bg1"/>
            </a:solidFill>
            <a:ln w="190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228600" tIns="100584" rIns="228600" bIns="100584">
              <a:noAutofit/>
            </a:bodyPr>
            <a:lstStyle/>
            <a:p>
              <a:endParaRPr lang="en-US" sz="20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1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Quisque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fermentum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tortor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sed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orci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luctus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convallis.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Proin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tellus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est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tristique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in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interdum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et,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feugiat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et diam.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Nullam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laoreet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dui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ut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convallis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luctus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turpis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est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rutrum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neque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tempor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venenatis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eros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mi et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nisl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Aliquam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vehicula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fermentum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dui non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mollis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Pellentesque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congue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vulputate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porta.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Aliquam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interdum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suscipit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sem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sit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amet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iaculis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Suspendisse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feugiat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suscipit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ornare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Mauris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aliquam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enim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nec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neque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faucibus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iaculis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Duis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adipiscing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dapibus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justo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, a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blandit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leo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scelerisque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non.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Curabitur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vitae dolor in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massa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malesuada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tincidunt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et </a:t>
              </a:r>
              <a:r>
                <a:rPr lang="en-US" sz="2600" dirty="0" err="1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eget</a:t>
              </a:r>
              <a:r>
                <a:rPr lang="en-US" sz="2600" dirty="0"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 dolor. </a:t>
              </a:r>
            </a:p>
          </p:txBody>
        </p:sp>
        <p:sp>
          <p:nvSpPr>
            <p:cNvPr id="49" name="Text Box 162"/>
            <p:cNvSpPr txBox="1">
              <a:spLocks noChangeArrowheads="1"/>
            </p:cNvSpPr>
            <p:nvPr/>
          </p:nvSpPr>
          <p:spPr bwMode="auto">
            <a:xfrm>
              <a:off x="834845" y="7071844"/>
              <a:ext cx="11160125" cy="411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2"/>
                </a:gs>
                <a:gs pos="100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190500" dist="317500" dir="8100000" algn="tr" rotWithShape="0">
                <a:schemeClr val="accent6">
                  <a:lumMod val="75000"/>
                  <a:alpha val="62000"/>
                </a:schemeClr>
              </a:outerShdw>
            </a:effectLst>
          </p:spPr>
          <p:txBody>
            <a:bodyPr wrap="square" lIns="365760" tIns="0" rIns="365760" bIns="0">
              <a:noAutofit/>
            </a:bodyPr>
            <a:lstStyle/>
            <a:p>
              <a:r>
                <a:rPr lang="en-US" sz="4900" b="1" dirty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PROJECT STATUS</a:t>
              </a:r>
              <a:endParaRPr lang="en-US" sz="3600" b="1" dirty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5" name="Text Box 147"/>
          <p:cNvSpPr txBox="1">
            <a:spLocks noChangeArrowheads="1"/>
          </p:cNvSpPr>
          <p:nvPr/>
        </p:nvSpPr>
        <p:spPr bwMode="auto">
          <a:xfrm>
            <a:off x="13724370" y="6144598"/>
            <a:ext cx="16490587" cy="7685701"/>
          </a:xfrm>
          <a:prstGeom prst="roundRect">
            <a:avLst>
              <a:gd name="adj" fmla="val 11804"/>
            </a:avLst>
          </a:prstGeom>
          <a:solidFill>
            <a:schemeClr val="bg1"/>
          </a:solidFill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40017" tIns="105607" rIns="240017" bIns="105607">
            <a:noAutofit/>
          </a:bodyPr>
          <a:lstStyle/>
          <a:p>
            <a:pPr defTabSz="612689"/>
            <a:endParaRPr lang="en-US" sz="8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endParaRPr lang="en-US" sz="34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mi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justo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mattis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id,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consequat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vitae libero.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Suspendisse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bibendum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varius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et tempus ipsum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viverra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id.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Vivamus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mollis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sagittis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tellus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vulputate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Integer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felis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orci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et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vulputate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ante.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Praesent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orci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nunc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volutpat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sit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amet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porta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interdum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ac dui.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Donec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sodales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dignissim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porttitor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tellus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dolor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faucibus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eu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molestie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tellus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nisi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turpis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defTabSz="612689"/>
            <a:endParaRPr lang="en-US" sz="26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defTabSz="612689">
              <a:buFont typeface="Arial" pitchFamily="34" charset="0"/>
              <a:buChar char="•"/>
            </a:pP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Integer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auctor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odio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pulvinar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lorem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ut.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Vestibulum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vitae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risus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2" defTabSz="612689">
              <a:buFont typeface="Arial" pitchFamily="34" charset="0"/>
              <a:buChar char="•"/>
            </a:pP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Phasellus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accumsan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adipiscing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diam.</a:t>
            </a:r>
          </a:p>
          <a:p>
            <a:pPr lvl="2" defTabSz="612689">
              <a:buFont typeface="Arial" pitchFamily="34" charset="0"/>
              <a:buChar char="•"/>
            </a:pP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Nunc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mi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nulla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blandit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semper convallis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est. Integer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varius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egestas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2" defTabSz="612689">
              <a:buFont typeface="Arial" pitchFamily="34" charset="0"/>
              <a:buChar char="•"/>
            </a:pP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Nunc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mattis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nulla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egestas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fermentum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ante dolor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pulvinar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ipsum,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ullamcorper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2" defTabSz="612689">
              <a:buFont typeface="Arial" pitchFamily="34" charset="0"/>
              <a:buChar char="•"/>
            </a:pP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Integer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auctor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odio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in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pulvinar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lorem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lobortis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ut.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Vestibulum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vitae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risus</a:t>
            </a:r>
            <a:r>
              <a:rPr lang="en-US" sz="2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defTabSz="612689"/>
            <a:endParaRPr lang="en-US" sz="29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689"/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Aenean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non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diam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leo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venenatis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est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leo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Fusce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at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eros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eu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tortor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molestie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congue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Vestibulum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ante ipsum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primis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faucibus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orci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luctus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ultrices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posuere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cubilia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Curae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Quisque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tellus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id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leo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scelerisque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tristique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ut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sapien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Nullam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et magna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nisl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sit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amet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mattis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nisi.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Duis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turpis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tellus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Maecenas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sapien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odio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tempus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eu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elementum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vel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lacinia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eget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felis</a:t>
            </a:r>
            <a:r>
              <a:rPr lang="en-US" sz="22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</p:txBody>
      </p:sp>
      <p:sp>
        <p:nvSpPr>
          <p:cNvPr id="108" name="Text Box 162"/>
          <p:cNvSpPr txBox="1">
            <a:spLocks noChangeArrowheads="1"/>
          </p:cNvSpPr>
          <p:nvPr/>
        </p:nvSpPr>
        <p:spPr bwMode="auto">
          <a:xfrm>
            <a:off x="13278680" y="5809130"/>
            <a:ext cx="16379687" cy="8068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2"/>
              </a:gs>
              <a:gs pos="100000">
                <a:srgbClr val="0087E6"/>
              </a:gs>
              <a:gs pos="100000">
                <a:srgbClr val="005CBF"/>
              </a:gs>
            </a:gsLst>
            <a:lin ang="162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190500" dist="317500" dir="8100000" algn="tr" rotWithShape="0">
              <a:schemeClr val="accent6">
                <a:lumMod val="75000"/>
                <a:alpha val="62000"/>
              </a:schemeClr>
            </a:outerShdw>
          </a:effectLst>
        </p:spPr>
        <p:txBody>
          <a:bodyPr wrap="square" lIns="384026" tIns="0" rIns="384026" bIns="0">
            <a:noAutofit/>
          </a:bodyPr>
          <a:lstStyle/>
          <a:p>
            <a:r>
              <a:rPr lang="en-US" sz="4900" b="1" dirty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APPROACH</a:t>
            </a:r>
            <a:endParaRPr lang="en-US" sz="3600" b="1" dirty="0"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Text Box 162"/>
          <p:cNvSpPr txBox="1">
            <a:spLocks noChangeArrowheads="1"/>
          </p:cNvSpPr>
          <p:nvPr/>
        </p:nvSpPr>
        <p:spPr bwMode="auto">
          <a:xfrm>
            <a:off x="397566" y="5809130"/>
            <a:ext cx="12165496" cy="8068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2"/>
              </a:gs>
              <a:gs pos="100000">
                <a:srgbClr val="0087E6"/>
              </a:gs>
              <a:gs pos="100000">
                <a:srgbClr val="005CBF"/>
              </a:gs>
            </a:gsLst>
            <a:lin ang="162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190500" dist="317500" dir="8100000" algn="tr" rotWithShape="0">
              <a:schemeClr val="accent6">
                <a:lumMod val="75000"/>
                <a:alpha val="62000"/>
              </a:schemeClr>
            </a:outerShdw>
          </a:effectLst>
        </p:spPr>
        <p:txBody>
          <a:bodyPr wrap="square" lIns="384026" tIns="0" rIns="384026" bIns="0">
            <a:noAutofit/>
          </a:bodyPr>
          <a:lstStyle/>
          <a:p>
            <a:r>
              <a:rPr lang="en-US" sz="4900" b="1" dirty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PROBLEM STATEMENT</a:t>
            </a:r>
            <a:endParaRPr lang="en-US" sz="3600" b="1" dirty="0"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9774" y="1452283"/>
            <a:ext cx="7584900" cy="3146611"/>
          </a:xfrm>
          <a:prstGeom prst="rect">
            <a:avLst/>
          </a:prstGeom>
          <a:ln>
            <a:noFill/>
          </a:ln>
        </p:spPr>
      </p:pic>
      <p:sp>
        <p:nvSpPr>
          <p:cNvPr id="118" name="Rectangle 3"/>
          <p:cNvSpPr>
            <a:spLocks noChangeArrowheads="1"/>
          </p:cNvSpPr>
          <p:nvPr/>
        </p:nvSpPr>
        <p:spPr bwMode="auto">
          <a:xfrm>
            <a:off x="3129535" y="16251109"/>
            <a:ext cx="7096759" cy="626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06" tIns="48004" rIns="96006" bIns="48004" anchor="ctr"/>
          <a:lstStyle/>
          <a:p>
            <a:endParaRPr lang="en-US" sz="1700"/>
          </a:p>
        </p:txBody>
      </p:sp>
      <p:sp>
        <p:nvSpPr>
          <p:cNvPr id="139" name="Text Box 4"/>
          <p:cNvSpPr txBox="1">
            <a:spLocks noChangeArrowheads="1"/>
          </p:cNvSpPr>
          <p:nvPr/>
        </p:nvSpPr>
        <p:spPr bwMode="auto">
          <a:xfrm>
            <a:off x="4386470" y="13823577"/>
            <a:ext cx="4452731" cy="806824"/>
          </a:xfrm>
          <a:prstGeom prst="rect">
            <a:avLst/>
          </a:prstGeom>
          <a:noFill/>
          <a:ln w="12700">
            <a:noFill/>
            <a:prstDash val="dot"/>
            <a:miter lim="800000"/>
            <a:headEnd/>
            <a:tailEnd/>
          </a:ln>
        </p:spPr>
        <p:txBody>
          <a:bodyPr lIns="96006" tIns="48004" rIns="96006" bIns="48004"/>
          <a:lstStyle/>
          <a:p>
            <a:r>
              <a:rPr lang="en-US" sz="2600" b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Figure 1: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 vitae tristique</a:t>
            </a:r>
            <a:endParaRPr lang="en-US" sz="2600" dirty="0">
              <a:solidFill>
                <a:schemeClr val="accent6">
                  <a:lumMod val="50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Text Box 4"/>
          <p:cNvSpPr txBox="1">
            <a:spLocks noChangeArrowheads="1"/>
          </p:cNvSpPr>
          <p:nvPr/>
        </p:nvSpPr>
        <p:spPr bwMode="auto">
          <a:xfrm>
            <a:off x="36559726" y="11659944"/>
            <a:ext cx="6599582" cy="806824"/>
          </a:xfrm>
          <a:prstGeom prst="rect">
            <a:avLst/>
          </a:prstGeom>
          <a:noFill/>
          <a:ln w="12700">
            <a:noFill/>
            <a:prstDash val="dot"/>
            <a:miter lim="800000"/>
            <a:headEnd/>
            <a:tailEnd/>
          </a:ln>
        </p:spPr>
        <p:txBody>
          <a:bodyPr lIns="96006" tIns="48004" rIns="96006" bIns="48004"/>
          <a:lstStyle/>
          <a:p>
            <a:pPr algn="ctr"/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Figure 3: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Maecenas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diam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eleifend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67" name="Text Box 4"/>
          <p:cNvSpPr txBox="1">
            <a:spLocks noChangeArrowheads="1"/>
          </p:cNvSpPr>
          <p:nvPr/>
        </p:nvSpPr>
        <p:spPr bwMode="auto">
          <a:xfrm>
            <a:off x="15756835" y="28055942"/>
            <a:ext cx="13199165" cy="564778"/>
          </a:xfrm>
          <a:prstGeom prst="rect">
            <a:avLst/>
          </a:prstGeom>
          <a:noFill/>
          <a:ln w="12700">
            <a:noFill/>
            <a:prstDash val="dot"/>
            <a:miter lim="800000"/>
            <a:headEnd/>
            <a:tailEnd/>
          </a:ln>
        </p:spPr>
        <p:txBody>
          <a:bodyPr lIns="96006" tIns="48004" rIns="96006" bIns="48004"/>
          <a:lstStyle/>
          <a:p>
            <a:pPr algn="ctr"/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Figure 2: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Quisque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fermentum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tortor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orci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luctus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convallis</a:t>
            </a:r>
          </a:p>
        </p:txBody>
      </p:sp>
      <p:sp>
        <p:nvSpPr>
          <p:cNvPr id="34" name="Text Box 162"/>
          <p:cNvSpPr txBox="1">
            <a:spLocks noChangeArrowheads="1"/>
          </p:cNvSpPr>
          <p:nvPr/>
        </p:nvSpPr>
        <p:spPr bwMode="auto">
          <a:xfrm>
            <a:off x="13358193" y="14173200"/>
            <a:ext cx="16379687" cy="8068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2"/>
              </a:gs>
              <a:gs pos="100000">
                <a:srgbClr val="0087E6"/>
              </a:gs>
              <a:gs pos="100000">
                <a:srgbClr val="005CBF"/>
              </a:gs>
            </a:gsLst>
            <a:lin ang="162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190500" dist="317500" dir="8100000" algn="tr" rotWithShape="0">
              <a:schemeClr val="accent6">
                <a:lumMod val="75000"/>
                <a:alpha val="62000"/>
              </a:schemeClr>
            </a:outerShdw>
          </a:effectLst>
        </p:spPr>
        <p:txBody>
          <a:bodyPr wrap="square" lIns="384026" tIns="0" rIns="384026" bIns="0">
            <a:noAutofit/>
          </a:bodyPr>
          <a:lstStyle/>
          <a:p>
            <a:r>
              <a:rPr lang="en-US" sz="4900" b="1" dirty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DESIGN</a:t>
            </a:r>
            <a:endParaRPr lang="en-US" sz="3600" b="1" dirty="0"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1165800" y="16695869"/>
            <a:ext cx="9509760" cy="1775011"/>
          </a:xfrm>
          <a:prstGeom prst="rect">
            <a:avLst/>
          </a:prstGeom>
          <a:noFill/>
          <a:ln w="12700">
            <a:noFill/>
            <a:prstDash val="dot"/>
            <a:miter lim="800000"/>
            <a:headEnd/>
            <a:tailEnd/>
          </a:ln>
        </p:spPr>
        <p:txBody>
          <a:bodyPr lIns="96006" tIns="48004" rIns="96006" bIns="48004"/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Figure 4: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sagittis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gravida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molestie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luctus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adipiscing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egestas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Donec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eros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metus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iaculis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vehicula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suscipit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eget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rhoncus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elementum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odio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Donec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imperdiet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1107269" y="28917900"/>
            <a:ext cx="11767931" cy="800100"/>
          </a:xfrm>
          <a:prstGeom prst="rect">
            <a:avLst/>
          </a:prstGeom>
          <a:noFill/>
          <a:ln w="12700">
            <a:noFill/>
            <a:prstDash val="dot"/>
            <a:miter lim="800000"/>
            <a:headEnd/>
            <a:tailEnd/>
          </a:ln>
        </p:spPr>
        <p:txBody>
          <a:bodyPr lIns="96006" tIns="48004" rIns="96006" bIns="48004"/>
          <a:lstStyle/>
          <a:p>
            <a:pPr algn="ctr"/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Figure 5: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Mauris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sagittis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gravida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molestie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luctus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adipiscing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egestas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726" y="7520940"/>
            <a:ext cx="6325016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691270" y="19858617"/>
            <a:ext cx="4452731" cy="806824"/>
          </a:xfrm>
          <a:prstGeom prst="rect">
            <a:avLst/>
          </a:prstGeom>
          <a:noFill/>
          <a:ln w="12700">
            <a:noFill/>
            <a:prstDash val="dot"/>
            <a:miter lim="800000"/>
            <a:headEnd/>
            <a:tailEnd/>
          </a:ln>
        </p:spPr>
        <p:txBody>
          <a:bodyPr lIns="96006" tIns="48004" rIns="96006" bIns="48004"/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Table 1: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 vitae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tristique</a:t>
            </a:r>
            <a:endParaRPr lang="en-US" sz="2600" dirty="0">
              <a:solidFill>
                <a:schemeClr val="accent6">
                  <a:lumMod val="50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54" y="8682228"/>
            <a:ext cx="8340245" cy="503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04" y="15544800"/>
            <a:ext cx="11346397" cy="415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811" y="18676620"/>
            <a:ext cx="13308389" cy="928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802" y="24002999"/>
            <a:ext cx="8773820" cy="475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845" y="12581068"/>
            <a:ext cx="695135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Displaying 125thLogo_Yellow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947600" y="1295400"/>
            <a:ext cx="1905000" cy="2903041"/>
            <a:chOff x="36652200" y="1295400"/>
            <a:chExt cx="1905000" cy="2903041"/>
          </a:xfrm>
        </p:grpSpPr>
        <p:pic>
          <p:nvPicPr>
            <p:cNvPr id="5" name="Picture 2" descr="X:\cloud\chase.cotton\_CAPSTONE\2017-2018\RESEARCH-DAY\QR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2200" y="12954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6911241" y="3429000"/>
              <a:ext cx="13869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mtClean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Wiki</a:t>
              </a:r>
              <a:endParaRPr lang="en-US" sz="4400"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462200" y="1295400"/>
            <a:ext cx="2057615" cy="2903041"/>
            <a:chOff x="39901325" y="1295400"/>
            <a:chExt cx="2057615" cy="2903041"/>
          </a:xfrm>
        </p:grpSpPr>
        <p:pic>
          <p:nvPicPr>
            <p:cNvPr id="35" name="Picture 2" descr="X:\cloud\chase.cotton\_CAPSTONE\2017-2018\RESEARCH-DAY\QR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7634" y="12954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39901325" y="3429000"/>
              <a:ext cx="20576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mtClean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Report</a:t>
              </a:r>
              <a:endParaRPr lang="en-US" sz="4400"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38" name="Picture 2" descr="X:\cloud\chase.cotton\_CAPSTONE\2017-2018\RESEARCH-DAY\Q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927" y="129465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0026059" y="15080159"/>
            <a:ext cx="2188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Testing</a:t>
            </a:r>
          </a:p>
          <a:p>
            <a:pPr algn="ctr"/>
            <a:r>
              <a:rPr lang="en-US" sz="440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Video</a:t>
            </a:r>
            <a:endParaRPr lang="en-US" sz="440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128200" y="1295400"/>
            <a:ext cx="2133918" cy="2903041"/>
            <a:chOff x="36537741" y="1295400"/>
            <a:chExt cx="2133918" cy="2903041"/>
          </a:xfrm>
        </p:grpSpPr>
        <p:pic>
          <p:nvPicPr>
            <p:cNvPr id="42" name="Picture 2" descr="X:\cloud\chase.cotton\_CAPSTONE\2017-2018\RESEARCH-DAY\QR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2200" y="12954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36537741" y="3429000"/>
              <a:ext cx="21339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mtClean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GitHub</a:t>
              </a:r>
              <a:endParaRPr lang="en-US" sz="4400"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P030000783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DE3988D-B449-4C3D-8337-08C4D6C01E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A195E166-E6BA-49C0-9E78-6AF77FF2EB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95BA8D-7A40-4265-952A-D809215579B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TP030000783</Template>
  <TotalTime>7302</TotalTime>
  <Words>1035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TP030000783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ccotton</dc:creator>
  <cp:lastModifiedBy>ccotton</cp:lastModifiedBy>
  <cp:revision>324</cp:revision>
  <cp:lastPrinted>2017-05-09T15:59:27Z</cp:lastPrinted>
  <dcterms:created xsi:type="dcterms:W3CDTF">2011-07-21T01:03:58Z</dcterms:created>
  <dcterms:modified xsi:type="dcterms:W3CDTF">2021-04-15T21:15:56Z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TC300007839990</vt:lpwstr>
  </property>
</Properties>
</file>