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A2432A-0631-43DF-AD79-4C8ADC884045}" v="2" dt="2023-08-03T21:13:28.3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3" d="100"/>
          <a:sy n="63" d="100"/>
        </p:scale>
        <p:origin x="80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rthik Katepally" userId="20a3d66bc6eff7ad" providerId="LiveId" clId="{0DA2432A-0631-43DF-AD79-4C8ADC884045}"/>
    <pc:docChg chg="undo custSel addSld modSld">
      <pc:chgData name="Karthik Katepally" userId="20a3d66bc6eff7ad" providerId="LiveId" clId="{0DA2432A-0631-43DF-AD79-4C8ADC884045}" dt="2023-08-03T21:15:48.880" v="511" actId="113"/>
      <pc:docMkLst>
        <pc:docMk/>
      </pc:docMkLst>
      <pc:sldChg chg="modSp mod">
        <pc:chgData name="Karthik Katepally" userId="20a3d66bc6eff7ad" providerId="LiveId" clId="{0DA2432A-0631-43DF-AD79-4C8ADC884045}" dt="2023-08-03T21:14:30.850" v="502" actId="113"/>
        <pc:sldMkLst>
          <pc:docMk/>
          <pc:sldMk cId="1771435331" sldId="256"/>
        </pc:sldMkLst>
        <pc:spChg chg="mod">
          <ac:chgData name="Karthik Katepally" userId="20a3d66bc6eff7ad" providerId="LiveId" clId="{0DA2432A-0631-43DF-AD79-4C8ADC884045}" dt="2023-08-03T21:14:30.850" v="502" actId="113"/>
          <ac:spMkLst>
            <pc:docMk/>
            <pc:sldMk cId="1771435331" sldId="256"/>
            <ac:spMk id="2" creationId="{4722C0F6-E872-4721-E25A-2BC4314AA99B}"/>
          </ac:spMkLst>
        </pc:spChg>
        <pc:spChg chg="mod">
          <ac:chgData name="Karthik Katepally" userId="20a3d66bc6eff7ad" providerId="LiveId" clId="{0DA2432A-0631-43DF-AD79-4C8ADC884045}" dt="2023-08-03T21:09:21.725" v="429"/>
          <ac:spMkLst>
            <pc:docMk/>
            <pc:sldMk cId="1771435331" sldId="256"/>
            <ac:spMk id="3" creationId="{BA554F92-3364-E13E-816A-B7540074D34E}"/>
          </ac:spMkLst>
        </pc:spChg>
      </pc:sldChg>
      <pc:sldChg chg="modSp mod">
        <pc:chgData name="Karthik Katepally" userId="20a3d66bc6eff7ad" providerId="LiveId" clId="{0DA2432A-0631-43DF-AD79-4C8ADC884045}" dt="2023-08-03T21:14:40.835" v="504" actId="113"/>
        <pc:sldMkLst>
          <pc:docMk/>
          <pc:sldMk cId="1812533091" sldId="257"/>
        </pc:sldMkLst>
        <pc:spChg chg="mod">
          <ac:chgData name="Karthik Katepally" userId="20a3d66bc6eff7ad" providerId="LiveId" clId="{0DA2432A-0631-43DF-AD79-4C8ADC884045}" dt="2023-08-03T21:14:40.835" v="504" actId="113"/>
          <ac:spMkLst>
            <pc:docMk/>
            <pc:sldMk cId="1812533091" sldId="257"/>
            <ac:spMk id="3" creationId="{2D8D1CA2-9A01-2548-6CFC-F2C9920A78CB}"/>
          </ac:spMkLst>
        </pc:spChg>
      </pc:sldChg>
      <pc:sldChg chg="modSp mod">
        <pc:chgData name="Karthik Katepally" userId="20a3d66bc6eff7ad" providerId="LiveId" clId="{0DA2432A-0631-43DF-AD79-4C8ADC884045}" dt="2023-08-03T21:14:49.706" v="505" actId="113"/>
        <pc:sldMkLst>
          <pc:docMk/>
          <pc:sldMk cId="1554331748" sldId="258"/>
        </pc:sldMkLst>
        <pc:spChg chg="mod">
          <ac:chgData name="Karthik Katepally" userId="20a3d66bc6eff7ad" providerId="LiveId" clId="{0DA2432A-0631-43DF-AD79-4C8ADC884045}" dt="2023-08-03T21:14:49.706" v="505" actId="113"/>
          <ac:spMkLst>
            <pc:docMk/>
            <pc:sldMk cId="1554331748" sldId="258"/>
            <ac:spMk id="2" creationId="{87960529-514C-4C23-E624-E2CF96C3363B}"/>
          </ac:spMkLst>
        </pc:spChg>
      </pc:sldChg>
      <pc:sldChg chg="modSp mod">
        <pc:chgData name="Karthik Katepally" userId="20a3d66bc6eff7ad" providerId="LiveId" clId="{0DA2432A-0631-43DF-AD79-4C8ADC884045}" dt="2023-08-03T21:14:58.378" v="506" actId="113"/>
        <pc:sldMkLst>
          <pc:docMk/>
          <pc:sldMk cId="3282505012" sldId="259"/>
        </pc:sldMkLst>
        <pc:spChg chg="mod">
          <ac:chgData name="Karthik Katepally" userId="20a3d66bc6eff7ad" providerId="LiveId" clId="{0DA2432A-0631-43DF-AD79-4C8ADC884045}" dt="2023-08-03T21:14:58.378" v="506" actId="113"/>
          <ac:spMkLst>
            <pc:docMk/>
            <pc:sldMk cId="3282505012" sldId="259"/>
            <ac:spMk id="2" creationId="{64607B43-B959-94EE-7C63-42819AA5B13F}"/>
          </ac:spMkLst>
        </pc:spChg>
      </pc:sldChg>
      <pc:sldChg chg="addSp delSp modSp new mod">
        <pc:chgData name="Karthik Katepally" userId="20a3d66bc6eff7ad" providerId="LiveId" clId="{0DA2432A-0631-43DF-AD79-4C8ADC884045}" dt="2023-08-03T21:15:05.973" v="507" actId="113"/>
        <pc:sldMkLst>
          <pc:docMk/>
          <pc:sldMk cId="2044809349" sldId="260"/>
        </pc:sldMkLst>
        <pc:spChg chg="mod">
          <ac:chgData name="Karthik Katepally" userId="20a3d66bc6eff7ad" providerId="LiveId" clId="{0DA2432A-0631-43DF-AD79-4C8ADC884045}" dt="2023-08-03T21:15:05.973" v="507" actId="113"/>
          <ac:spMkLst>
            <pc:docMk/>
            <pc:sldMk cId="2044809349" sldId="260"/>
            <ac:spMk id="2" creationId="{08273F76-375D-01D7-8B7B-4CEC982F60CB}"/>
          </ac:spMkLst>
        </pc:spChg>
        <pc:spChg chg="mod">
          <ac:chgData name="Karthik Katepally" userId="20a3d66bc6eff7ad" providerId="LiveId" clId="{0DA2432A-0631-43DF-AD79-4C8ADC884045}" dt="2023-08-03T20:09:34.143" v="70" actId="255"/>
          <ac:spMkLst>
            <pc:docMk/>
            <pc:sldMk cId="2044809349" sldId="260"/>
            <ac:spMk id="3" creationId="{C9BF1611-4C7F-04BB-AAA5-A087AD529512}"/>
          </ac:spMkLst>
        </pc:spChg>
        <pc:picChg chg="add del mod">
          <ac:chgData name="Karthik Katepally" userId="20a3d66bc6eff7ad" providerId="LiveId" clId="{0DA2432A-0631-43DF-AD79-4C8ADC884045}" dt="2023-08-03T20:07:49.279" v="50" actId="478"/>
          <ac:picMkLst>
            <pc:docMk/>
            <pc:sldMk cId="2044809349" sldId="260"/>
            <ac:picMk id="5" creationId="{6C9C74A0-4E75-9C1D-1BD4-E93D6917DD87}"/>
          </ac:picMkLst>
        </pc:picChg>
        <pc:picChg chg="add mod">
          <ac:chgData name="Karthik Katepally" userId="20a3d66bc6eff7ad" providerId="LiveId" clId="{0DA2432A-0631-43DF-AD79-4C8ADC884045}" dt="2023-08-03T20:08:24.707" v="56" actId="14100"/>
          <ac:picMkLst>
            <pc:docMk/>
            <pc:sldMk cId="2044809349" sldId="260"/>
            <ac:picMk id="7" creationId="{0C825573-1CD8-B1F8-00E7-921400E8342F}"/>
          </ac:picMkLst>
        </pc:picChg>
      </pc:sldChg>
      <pc:sldChg chg="addSp delSp modSp new mod">
        <pc:chgData name="Karthik Katepally" userId="20a3d66bc6eff7ad" providerId="LiveId" clId="{0DA2432A-0631-43DF-AD79-4C8ADC884045}" dt="2023-08-03T21:15:16.768" v="508" actId="113"/>
        <pc:sldMkLst>
          <pc:docMk/>
          <pc:sldMk cId="244746023" sldId="261"/>
        </pc:sldMkLst>
        <pc:spChg chg="mod">
          <ac:chgData name="Karthik Katepally" userId="20a3d66bc6eff7ad" providerId="LiveId" clId="{0DA2432A-0631-43DF-AD79-4C8ADC884045}" dt="2023-08-03T21:15:16.768" v="508" actId="113"/>
          <ac:spMkLst>
            <pc:docMk/>
            <pc:sldMk cId="244746023" sldId="261"/>
            <ac:spMk id="2" creationId="{8F93E863-1CD3-E9FF-DD83-5B6EE4A20111}"/>
          </ac:spMkLst>
        </pc:spChg>
        <pc:spChg chg="del">
          <ac:chgData name="Karthik Katepally" userId="20a3d66bc6eff7ad" providerId="LiveId" clId="{0DA2432A-0631-43DF-AD79-4C8ADC884045}" dt="2023-08-03T20:21:56.109" v="73" actId="22"/>
          <ac:spMkLst>
            <pc:docMk/>
            <pc:sldMk cId="244746023" sldId="261"/>
            <ac:spMk id="3" creationId="{03386395-80D5-59E5-958A-DC56FDF0BEDA}"/>
          </ac:spMkLst>
        </pc:spChg>
        <pc:picChg chg="add mod ord">
          <ac:chgData name="Karthik Katepally" userId="20a3d66bc6eff7ad" providerId="LiveId" clId="{0DA2432A-0631-43DF-AD79-4C8ADC884045}" dt="2023-08-03T20:39:00.929" v="151" actId="1076"/>
          <ac:picMkLst>
            <pc:docMk/>
            <pc:sldMk cId="244746023" sldId="261"/>
            <ac:picMk id="5" creationId="{D52B5965-2186-B3D3-B8F2-347CF97EC868}"/>
          </ac:picMkLst>
        </pc:picChg>
        <pc:picChg chg="add mod">
          <ac:chgData name="Karthik Katepally" userId="20a3d66bc6eff7ad" providerId="LiveId" clId="{0DA2432A-0631-43DF-AD79-4C8ADC884045}" dt="2023-08-03T20:22:42.001" v="76" actId="1076"/>
          <ac:picMkLst>
            <pc:docMk/>
            <pc:sldMk cId="244746023" sldId="261"/>
            <ac:picMk id="7" creationId="{A74F65A0-8B39-6390-FDDA-5D0B76EF43D9}"/>
          </ac:picMkLst>
        </pc:picChg>
      </pc:sldChg>
      <pc:sldChg chg="delSp modSp new mod">
        <pc:chgData name="Karthik Katepally" userId="20a3d66bc6eff7ad" providerId="LiveId" clId="{0DA2432A-0631-43DF-AD79-4C8ADC884045}" dt="2023-08-03T20:24:11.311" v="91" actId="27636"/>
        <pc:sldMkLst>
          <pc:docMk/>
          <pc:sldMk cId="1360061704" sldId="262"/>
        </pc:sldMkLst>
        <pc:spChg chg="del">
          <ac:chgData name="Karthik Katepally" userId="20a3d66bc6eff7ad" providerId="LiveId" clId="{0DA2432A-0631-43DF-AD79-4C8ADC884045}" dt="2023-08-03T20:23:13.217" v="78" actId="21"/>
          <ac:spMkLst>
            <pc:docMk/>
            <pc:sldMk cId="1360061704" sldId="262"/>
            <ac:spMk id="2" creationId="{9049AE1D-7752-A710-7329-D57DA5C3CC43}"/>
          </ac:spMkLst>
        </pc:spChg>
        <pc:spChg chg="mod">
          <ac:chgData name="Karthik Katepally" userId="20a3d66bc6eff7ad" providerId="LiveId" clId="{0DA2432A-0631-43DF-AD79-4C8ADC884045}" dt="2023-08-03T20:24:11.311" v="91" actId="27636"/>
          <ac:spMkLst>
            <pc:docMk/>
            <pc:sldMk cId="1360061704" sldId="262"/>
            <ac:spMk id="3" creationId="{82478090-560B-8B81-8F2A-33C671DBB15F}"/>
          </ac:spMkLst>
        </pc:spChg>
      </pc:sldChg>
      <pc:sldChg chg="addSp delSp modSp new mod">
        <pc:chgData name="Karthik Katepally" userId="20a3d66bc6eff7ad" providerId="LiveId" clId="{0DA2432A-0631-43DF-AD79-4C8ADC884045}" dt="2023-08-03T20:50:56.981" v="243" actId="27636"/>
        <pc:sldMkLst>
          <pc:docMk/>
          <pc:sldMk cId="1600832851" sldId="263"/>
        </pc:sldMkLst>
        <pc:spChg chg="del">
          <ac:chgData name="Karthik Katepally" userId="20a3d66bc6eff7ad" providerId="LiveId" clId="{0DA2432A-0631-43DF-AD79-4C8ADC884045}" dt="2023-08-03T20:46:09.589" v="206" actId="21"/>
          <ac:spMkLst>
            <pc:docMk/>
            <pc:sldMk cId="1600832851" sldId="263"/>
            <ac:spMk id="2" creationId="{63612DB4-5FD9-90A4-6E18-7E291075DAD4}"/>
          </ac:spMkLst>
        </pc:spChg>
        <pc:spChg chg="mod">
          <ac:chgData name="Karthik Katepally" userId="20a3d66bc6eff7ad" providerId="LiveId" clId="{0DA2432A-0631-43DF-AD79-4C8ADC884045}" dt="2023-08-03T20:50:56.981" v="243" actId="27636"/>
          <ac:spMkLst>
            <pc:docMk/>
            <pc:sldMk cId="1600832851" sldId="263"/>
            <ac:spMk id="3" creationId="{9F1B1C6B-548F-E688-F21D-2BF2A3EA2230}"/>
          </ac:spMkLst>
        </pc:spChg>
        <pc:picChg chg="add mod">
          <ac:chgData name="Karthik Katepally" userId="20a3d66bc6eff7ad" providerId="LiveId" clId="{0DA2432A-0631-43DF-AD79-4C8ADC884045}" dt="2023-08-03T20:48:37.146" v="221" actId="14100"/>
          <ac:picMkLst>
            <pc:docMk/>
            <pc:sldMk cId="1600832851" sldId="263"/>
            <ac:picMk id="5" creationId="{E58358D8-E0D3-082C-C8C0-B38A2C7D1720}"/>
          </ac:picMkLst>
        </pc:picChg>
        <pc:picChg chg="add mod">
          <ac:chgData name="Karthik Katepally" userId="20a3d66bc6eff7ad" providerId="LiveId" clId="{0DA2432A-0631-43DF-AD79-4C8ADC884045}" dt="2023-08-03T20:48:24.996" v="218" actId="1076"/>
          <ac:picMkLst>
            <pc:docMk/>
            <pc:sldMk cId="1600832851" sldId="263"/>
            <ac:picMk id="7" creationId="{14AA2248-1E63-307E-D6CF-40D582C8AB4C}"/>
          </ac:picMkLst>
        </pc:picChg>
      </pc:sldChg>
      <pc:sldChg chg="addSp delSp modSp new mod">
        <pc:chgData name="Karthik Katepally" userId="20a3d66bc6eff7ad" providerId="LiveId" clId="{0DA2432A-0631-43DF-AD79-4C8ADC884045}" dt="2023-08-03T20:50:06.067" v="232" actId="14100"/>
        <pc:sldMkLst>
          <pc:docMk/>
          <pc:sldMk cId="2493813159" sldId="264"/>
        </pc:sldMkLst>
        <pc:spChg chg="del mod">
          <ac:chgData name="Karthik Katepally" userId="20a3d66bc6eff7ad" providerId="LiveId" clId="{0DA2432A-0631-43DF-AD79-4C8ADC884045}" dt="2023-08-03T20:39:56.239" v="154" actId="21"/>
          <ac:spMkLst>
            <pc:docMk/>
            <pc:sldMk cId="2493813159" sldId="264"/>
            <ac:spMk id="2" creationId="{4335DBFF-091C-516B-A7A3-82134CD29CBD}"/>
          </ac:spMkLst>
        </pc:spChg>
        <pc:spChg chg="del">
          <ac:chgData name="Karthik Katepally" userId="20a3d66bc6eff7ad" providerId="LiveId" clId="{0DA2432A-0631-43DF-AD79-4C8ADC884045}" dt="2023-08-03T20:39:50.236" v="152" actId="22"/>
          <ac:spMkLst>
            <pc:docMk/>
            <pc:sldMk cId="2493813159" sldId="264"/>
            <ac:spMk id="3" creationId="{E541EE4A-3114-9730-E155-05B388EDDE89}"/>
          </ac:spMkLst>
        </pc:spChg>
        <pc:spChg chg="add mod">
          <ac:chgData name="Karthik Katepally" userId="20a3d66bc6eff7ad" providerId="LiveId" clId="{0DA2432A-0631-43DF-AD79-4C8ADC884045}" dt="2023-08-03T20:50:06.067" v="232" actId="14100"/>
          <ac:spMkLst>
            <pc:docMk/>
            <pc:sldMk cId="2493813159" sldId="264"/>
            <ac:spMk id="7" creationId="{741019B3-B5EC-882B-5A5B-72BAB70953AE}"/>
          </ac:spMkLst>
        </pc:spChg>
        <pc:spChg chg="add del mod">
          <ac:chgData name="Karthik Katepally" userId="20a3d66bc6eff7ad" providerId="LiveId" clId="{0DA2432A-0631-43DF-AD79-4C8ADC884045}" dt="2023-08-03T20:48:56.581" v="224" actId="21"/>
          <ac:spMkLst>
            <pc:docMk/>
            <pc:sldMk cId="2493813159" sldId="264"/>
            <ac:spMk id="9" creationId="{9CCD1B23-AFA9-87F7-C832-25E79CECF179}"/>
          </ac:spMkLst>
        </pc:spChg>
        <pc:picChg chg="add del mod ord">
          <ac:chgData name="Karthik Katepally" userId="20a3d66bc6eff7ad" providerId="LiveId" clId="{0DA2432A-0631-43DF-AD79-4C8ADC884045}" dt="2023-08-03T20:48:50.550" v="223" actId="478"/>
          <ac:picMkLst>
            <pc:docMk/>
            <pc:sldMk cId="2493813159" sldId="264"/>
            <ac:picMk id="5" creationId="{B7144B04-94EE-9AD4-3885-972A858FEEDC}"/>
          </ac:picMkLst>
        </pc:picChg>
      </pc:sldChg>
      <pc:sldChg chg="modSp new mod">
        <pc:chgData name="Karthik Katepally" userId="20a3d66bc6eff7ad" providerId="LiveId" clId="{0DA2432A-0631-43DF-AD79-4C8ADC884045}" dt="2023-08-03T21:15:31.982" v="509" actId="113"/>
        <pc:sldMkLst>
          <pc:docMk/>
          <pc:sldMk cId="1542020383" sldId="265"/>
        </pc:sldMkLst>
        <pc:spChg chg="mod">
          <ac:chgData name="Karthik Katepally" userId="20a3d66bc6eff7ad" providerId="LiveId" clId="{0DA2432A-0631-43DF-AD79-4C8ADC884045}" dt="2023-08-03T21:15:31.982" v="509" actId="113"/>
          <ac:spMkLst>
            <pc:docMk/>
            <pc:sldMk cId="1542020383" sldId="265"/>
            <ac:spMk id="2" creationId="{A76595A9-28F8-0EFD-9559-2EB6DB947421}"/>
          </ac:spMkLst>
        </pc:spChg>
        <pc:spChg chg="mod">
          <ac:chgData name="Karthik Katepally" userId="20a3d66bc6eff7ad" providerId="LiveId" clId="{0DA2432A-0631-43DF-AD79-4C8ADC884045}" dt="2023-08-03T20:54:50.748" v="250"/>
          <ac:spMkLst>
            <pc:docMk/>
            <pc:sldMk cId="1542020383" sldId="265"/>
            <ac:spMk id="3" creationId="{2C4F928F-47E1-8A81-18FF-10B93F7D2446}"/>
          </ac:spMkLst>
        </pc:spChg>
      </pc:sldChg>
      <pc:sldChg chg="addSp delSp modSp new mod">
        <pc:chgData name="Karthik Katepally" userId="20a3d66bc6eff7ad" providerId="LiveId" clId="{0DA2432A-0631-43DF-AD79-4C8ADC884045}" dt="2023-08-03T20:58:22.504" v="264" actId="14100"/>
        <pc:sldMkLst>
          <pc:docMk/>
          <pc:sldMk cId="2570478436" sldId="266"/>
        </pc:sldMkLst>
        <pc:spChg chg="del">
          <ac:chgData name="Karthik Katepally" userId="20a3d66bc6eff7ad" providerId="LiveId" clId="{0DA2432A-0631-43DF-AD79-4C8ADC884045}" dt="2023-08-03T20:55:48.633" v="252" actId="21"/>
          <ac:spMkLst>
            <pc:docMk/>
            <pc:sldMk cId="2570478436" sldId="266"/>
            <ac:spMk id="2" creationId="{E99A68AD-4356-7A25-04F0-CA00C075E1CC}"/>
          </ac:spMkLst>
        </pc:spChg>
        <pc:spChg chg="del">
          <ac:chgData name="Karthik Katepally" userId="20a3d66bc6eff7ad" providerId="LiveId" clId="{0DA2432A-0631-43DF-AD79-4C8ADC884045}" dt="2023-08-03T20:55:57.217" v="253" actId="21"/>
          <ac:spMkLst>
            <pc:docMk/>
            <pc:sldMk cId="2570478436" sldId="266"/>
            <ac:spMk id="3" creationId="{29C5846A-719B-1A00-C670-F6049822E45F}"/>
          </ac:spMkLst>
        </pc:spChg>
        <pc:picChg chg="add del">
          <ac:chgData name="Karthik Katepally" userId="20a3d66bc6eff7ad" providerId="LiveId" clId="{0DA2432A-0631-43DF-AD79-4C8ADC884045}" dt="2023-08-03T20:57:47.696" v="257" actId="478"/>
          <ac:picMkLst>
            <pc:docMk/>
            <pc:sldMk cId="2570478436" sldId="266"/>
            <ac:picMk id="5" creationId="{B5F8933B-C0E8-9D4D-52C1-E8AE4EFD4A6B}"/>
          </ac:picMkLst>
        </pc:picChg>
        <pc:picChg chg="add mod">
          <ac:chgData name="Karthik Katepally" userId="20a3d66bc6eff7ad" providerId="LiveId" clId="{0DA2432A-0631-43DF-AD79-4C8ADC884045}" dt="2023-08-03T20:57:54.088" v="260" actId="14100"/>
          <ac:picMkLst>
            <pc:docMk/>
            <pc:sldMk cId="2570478436" sldId="266"/>
            <ac:picMk id="7" creationId="{0C0AAC2C-2171-1E13-2A38-F761D9C9BC72}"/>
          </ac:picMkLst>
        </pc:picChg>
        <pc:picChg chg="add mod">
          <ac:chgData name="Karthik Katepally" userId="20a3d66bc6eff7ad" providerId="LiveId" clId="{0DA2432A-0631-43DF-AD79-4C8ADC884045}" dt="2023-08-03T20:58:22.504" v="264" actId="14100"/>
          <ac:picMkLst>
            <pc:docMk/>
            <pc:sldMk cId="2570478436" sldId="266"/>
            <ac:picMk id="9" creationId="{01C50B16-E7B5-D219-ED62-8024C907B21F}"/>
          </ac:picMkLst>
        </pc:picChg>
      </pc:sldChg>
      <pc:sldChg chg="modSp new mod">
        <pc:chgData name="Karthik Katepally" userId="20a3d66bc6eff7ad" providerId="LiveId" clId="{0DA2432A-0631-43DF-AD79-4C8ADC884045}" dt="2023-08-03T21:15:41.865" v="510" actId="113"/>
        <pc:sldMkLst>
          <pc:docMk/>
          <pc:sldMk cId="3684895257" sldId="267"/>
        </pc:sldMkLst>
        <pc:spChg chg="mod">
          <ac:chgData name="Karthik Katepally" userId="20a3d66bc6eff7ad" providerId="LiveId" clId="{0DA2432A-0631-43DF-AD79-4C8ADC884045}" dt="2023-08-03T21:15:41.865" v="510" actId="113"/>
          <ac:spMkLst>
            <pc:docMk/>
            <pc:sldMk cId="3684895257" sldId="267"/>
            <ac:spMk id="2" creationId="{987EBAB0-86A5-1631-3A87-A3A378DC0A53}"/>
          </ac:spMkLst>
        </pc:spChg>
        <pc:spChg chg="mod">
          <ac:chgData name="Karthik Katepally" userId="20a3d66bc6eff7ad" providerId="LiveId" clId="{0DA2432A-0631-43DF-AD79-4C8ADC884045}" dt="2023-08-03T21:13:02.042" v="445" actId="20577"/>
          <ac:spMkLst>
            <pc:docMk/>
            <pc:sldMk cId="3684895257" sldId="267"/>
            <ac:spMk id="3" creationId="{E8D02B0B-60A6-EB4D-7C7A-F09D2ED9701C}"/>
          </ac:spMkLst>
        </pc:spChg>
      </pc:sldChg>
      <pc:sldChg chg="modSp new mod">
        <pc:chgData name="Karthik Katepally" userId="20a3d66bc6eff7ad" providerId="LiveId" clId="{0DA2432A-0631-43DF-AD79-4C8ADC884045}" dt="2023-08-03T21:15:48.880" v="511" actId="113"/>
        <pc:sldMkLst>
          <pc:docMk/>
          <pc:sldMk cId="32083011" sldId="268"/>
        </pc:sldMkLst>
        <pc:spChg chg="mod">
          <ac:chgData name="Karthik Katepally" userId="20a3d66bc6eff7ad" providerId="LiveId" clId="{0DA2432A-0631-43DF-AD79-4C8ADC884045}" dt="2023-08-03T21:15:48.880" v="511" actId="113"/>
          <ac:spMkLst>
            <pc:docMk/>
            <pc:sldMk cId="32083011" sldId="268"/>
            <ac:spMk id="2" creationId="{AF42F3CE-B27C-7E2C-4A0F-645A307D17B6}"/>
          </ac:spMkLst>
        </pc:spChg>
        <pc:spChg chg="mod">
          <ac:chgData name="Karthik Katepally" userId="20a3d66bc6eff7ad" providerId="LiveId" clId="{0DA2432A-0631-43DF-AD79-4C8ADC884045}" dt="2023-08-03T21:13:29.424" v="472" actId="20577"/>
          <ac:spMkLst>
            <pc:docMk/>
            <pc:sldMk cId="32083011" sldId="268"/>
            <ac:spMk id="3" creationId="{A1802C77-2C4E-961F-BF5F-FCB34AF940D1}"/>
          </ac:spMkLst>
        </pc:spChg>
      </pc:sldChg>
      <pc:sldChg chg="delSp modSp new mod">
        <pc:chgData name="Karthik Katepally" userId="20a3d66bc6eff7ad" providerId="LiveId" clId="{0DA2432A-0631-43DF-AD79-4C8ADC884045}" dt="2023-08-03T21:14:18.483" v="501" actId="20577"/>
        <pc:sldMkLst>
          <pc:docMk/>
          <pc:sldMk cId="1797724856" sldId="269"/>
        </pc:sldMkLst>
        <pc:spChg chg="del mod">
          <ac:chgData name="Karthik Katepally" userId="20a3d66bc6eff7ad" providerId="LiveId" clId="{0DA2432A-0631-43DF-AD79-4C8ADC884045}" dt="2023-08-03T21:13:54.626" v="492" actId="21"/>
          <ac:spMkLst>
            <pc:docMk/>
            <pc:sldMk cId="1797724856" sldId="269"/>
            <ac:spMk id="2" creationId="{D96E1ACC-DACB-EBDA-5AA4-862CC544AB7D}"/>
          </ac:spMkLst>
        </pc:spChg>
        <pc:spChg chg="mod">
          <ac:chgData name="Karthik Katepally" userId="20a3d66bc6eff7ad" providerId="LiveId" clId="{0DA2432A-0631-43DF-AD79-4C8ADC884045}" dt="2023-08-03T21:14:18.483" v="501" actId="20577"/>
          <ac:spMkLst>
            <pc:docMk/>
            <pc:sldMk cId="1797724856" sldId="269"/>
            <ac:spMk id="3" creationId="{F36E0887-9B72-8C1A-266C-948AE9BDAB3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B799B-9969-CC35-CAD7-3AEEB78B80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441EBE-BA20-DBF4-4EB5-0244D72D4C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7F171A-332E-834B-1A62-453D7FFA2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DD056-D91E-4BD9-B4A5-28FD7737F0DE}" type="datetimeFigureOut">
              <a:rPr lang="en-IN" smtClean="0"/>
              <a:t>03-08-2023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9E033D-9604-5043-BE4F-745A5FE0A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65FA58-4F50-CF31-37A9-303D92C10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700AD-947B-478E-9322-2202F9BAE2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8228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37A8C-A5CC-B442-5315-0B9608009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8E2AB4-195C-613F-A5E6-3D62930C89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651088-4A61-56F8-2698-AB5ED1018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DD056-D91E-4BD9-B4A5-28FD7737F0DE}" type="datetimeFigureOut">
              <a:rPr lang="en-IN" smtClean="0"/>
              <a:t>03-08-2023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AE38FF-8803-1014-4175-776C8BBDB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3C7D-308B-215E-29B7-66EC90BAA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700AD-947B-478E-9322-2202F9BAE2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8302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C83537-BC4B-53DA-B24F-F6BCCC48C1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4EDAC3-9DB5-CBA5-7C8F-D968FEE639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F0EF5-595F-9BCC-8E04-7BC4BB89A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DD056-D91E-4BD9-B4A5-28FD7737F0DE}" type="datetimeFigureOut">
              <a:rPr lang="en-IN" smtClean="0"/>
              <a:t>03-08-2023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A615B0-3FEE-A57D-08A3-682F6A6C4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ADEB5A-80EC-66C2-086B-E06BF5DB9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700AD-947B-478E-9322-2202F9BAE2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6246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51616-BA5C-EFDA-EDC1-72AF65097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23BFAA-1539-CC44-A871-F8E88A5F07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176431-0DEB-C22E-4B86-42B4290DA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DD056-D91E-4BD9-B4A5-28FD7737F0DE}" type="datetimeFigureOut">
              <a:rPr lang="en-IN" smtClean="0"/>
              <a:t>03-08-2023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04A765-C861-830E-29D0-3051591B6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2B917A-6444-2603-EE39-872AB2D90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700AD-947B-478E-9322-2202F9BAE2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4461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7298F-91B2-8604-29C9-81966DBC4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B5F09E-7C5D-B2AC-C258-7EBBC00B2B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720414-97E4-729E-31F5-378027E76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DD056-D91E-4BD9-B4A5-28FD7737F0DE}" type="datetimeFigureOut">
              <a:rPr lang="en-IN" smtClean="0"/>
              <a:t>03-08-2023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C8CAEC-9C48-D32A-CDA2-3556D10D3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6425C7-836C-0DE3-4FC7-C12C9C0B5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700AD-947B-478E-9322-2202F9BAE2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0414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B1ECA-3280-56BB-D15D-15E30AC78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1B5799-363A-EC26-17A1-2F7DECDCFC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CB75F7-149C-AADF-F779-A30C40E5A8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528B57-FA8B-7515-54E8-5A84FC022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DD056-D91E-4BD9-B4A5-28FD7737F0DE}" type="datetimeFigureOut">
              <a:rPr lang="en-IN" smtClean="0"/>
              <a:t>03-08-2023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44D028-A866-5E7E-7FA0-5E50FC901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8A0C48-1154-98FF-1F5B-AE8C9C5BC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700AD-947B-478E-9322-2202F9BAE2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2639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9679D-E71C-974F-CD4B-D3685490A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F1D4AB-BD6E-9293-E079-79A843086F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C1AAC1-C6D6-88BF-D650-7EAE0CA2B7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D660C9-4E9C-4B04-C718-944B04D961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3310F4-7DCF-7FE3-B4CA-011C1195B0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6E7B6E-0518-029B-7993-45473806A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DD056-D91E-4BD9-B4A5-28FD7737F0DE}" type="datetimeFigureOut">
              <a:rPr lang="en-IN" smtClean="0"/>
              <a:t>03-08-2023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6BF001-C43E-DB65-0389-D105E7466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A0CD99-9EC9-D5A2-2604-427F4BEE0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700AD-947B-478E-9322-2202F9BAE2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2750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1369F-C16B-CC31-39F4-C2564B07C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965DB6-3412-5F78-2790-1E21A8D0C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DD056-D91E-4BD9-B4A5-28FD7737F0DE}" type="datetimeFigureOut">
              <a:rPr lang="en-IN" smtClean="0"/>
              <a:t>03-08-2023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F4784F-F7BA-1D82-34AD-93B983649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BF2EF3-89C0-B44A-A361-B13E3A9BB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700AD-947B-478E-9322-2202F9BAE2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5090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8E7A5C-8E82-97FE-4E4F-D78D4B2AF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DD056-D91E-4BD9-B4A5-28FD7737F0DE}" type="datetimeFigureOut">
              <a:rPr lang="en-IN" smtClean="0"/>
              <a:t>03-08-2023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90F3D8-E742-8AF1-0165-034C9C57A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176C24-481C-DBF2-A991-FA66C3F3E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700AD-947B-478E-9322-2202F9BAE2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3753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9F2DF-FC4F-B84B-D12E-6A82907AC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78AA1D-AD89-6E58-F6B9-F3CF33D76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5C0344-E0EE-CDAF-349A-CCCAAB8E5E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2ECAEA-514A-B34D-7F3F-B62A2456F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DD056-D91E-4BD9-B4A5-28FD7737F0DE}" type="datetimeFigureOut">
              <a:rPr lang="en-IN" smtClean="0"/>
              <a:t>03-08-2023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7E7070-3F49-48BC-FBE5-8B82DF60A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2E39FD-6391-1C71-030A-FFE5E0351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700AD-947B-478E-9322-2202F9BAE2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5530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3C380-A169-591A-B325-CE80ED2FA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C989E5-74AD-C933-B7EB-9B7F1449CC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B3730D-9535-32EB-D91E-DD0FB12565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2B56EA-C452-3547-C936-AD84E8CE0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DD056-D91E-4BD9-B4A5-28FD7737F0DE}" type="datetimeFigureOut">
              <a:rPr lang="en-IN" smtClean="0"/>
              <a:t>03-08-2023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7D0792-7FA7-05C4-E207-D7BB50940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43359-F4D8-A1F3-437F-6FE9D3DB8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700AD-947B-478E-9322-2202F9BAE2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5083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6DB288-5365-CB2B-B457-84376242A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460877-65DB-6648-8132-F020575BC8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9C1495-7E99-2731-CCAE-4BB341CF78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3DD056-D91E-4BD9-B4A5-28FD7737F0DE}" type="datetimeFigureOut">
              <a:rPr lang="en-IN" smtClean="0"/>
              <a:t>03-08-2023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677DA4-4C71-0167-C34F-3AB1F1DFE4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16EC24-6E5B-F419-5453-76C0B7A549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E700AD-947B-478E-9322-2202F9BAE2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082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machinelearningmastery.com/what-is-bayesian-optimization/" TargetMode="External"/><Relationship Id="rId2" Type="http://schemas.openxmlformats.org/officeDocument/2006/relationships/hyperlink" Target="https://towardsdatascience.com/bayesian-optimization-a-step-by-step-approach-a1cb678dd2ec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44.202.108.53:8080/" TargetMode="External"/><Relationship Id="rId2" Type="http://schemas.openxmlformats.org/officeDocument/2006/relationships/hyperlink" Target="http://cogneato.xyz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2C0F6-E872-4721-E25A-2BC4314AA9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Bayesian Optimization for Chatbot Satisfaction</a:t>
            </a:r>
            <a:endParaRPr lang="en-IN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554F92-3364-E13E-816A-B7540074D3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072880" y="5054918"/>
            <a:ext cx="3037840" cy="1655762"/>
          </a:xfrm>
        </p:spPr>
        <p:txBody>
          <a:bodyPr/>
          <a:lstStyle/>
          <a:p>
            <a:r>
              <a:rPr lang="en-IN" dirty="0"/>
              <a:t>Naveen Aliveli</a:t>
            </a:r>
          </a:p>
          <a:p>
            <a:r>
              <a:rPr lang="en-IN" dirty="0"/>
              <a:t>Karthik Katepally</a:t>
            </a:r>
          </a:p>
          <a:p>
            <a:r>
              <a:rPr lang="en-IN" dirty="0"/>
              <a:t>Jianlin Lin</a:t>
            </a:r>
          </a:p>
        </p:txBody>
      </p:sp>
    </p:spTree>
    <p:extLst>
      <p:ext uri="{BB962C8B-B14F-4D97-AF65-F5344CB8AC3E}">
        <p14:creationId xmlns:p14="http://schemas.microsoft.com/office/powerpoint/2010/main" val="17714353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595A9-28F8-0EFD-9559-2EB6DB947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2885"/>
            <a:ext cx="10515600" cy="1325563"/>
          </a:xfrm>
        </p:spPr>
        <p:txBody>
          <a:bodyPr/>
          <a:lstStyle/>
          <a:p>
            <a:r>
              <a:rPr lang="en-US" b="1" dirty="0"/>
              <a:t>Upper Confidence Bound Optimization(UCB)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4F928F-47E1-8A81-18FF-10B93F7D24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UCB is a widely used exploration-exploitation strategy in optimization to balance the trade-off between exploring new configurations and exploiting known promising configurations.</a:t>
            </a:r>
          </a:p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The UCB function aims to maximize the mean of the predicted value and the uncertainty (standard deviation) estimated by the GPR.</a:t>
            </a:r>
          </a:p>
          <a:p>
            <a:r>
              <a:rPr lang="en-US" dirty="0"/>
              <a:t>The code uses the 'minimize' function from SciPy to optimize the UCB function with the surrogate models for each kernel.</a:t>
            </a:r>
          </a:p>
          <a:p>
            <a:r>
              <a:rPr lang="en-US" dirty="0"/>
              <a:t>The optimization is performed with initial parameters set to [0.5, 0.5, 0.5] within the defined bounds.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20203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C0AAC2C-2171-1E13-2A38-F761D9C9BC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9132" y="288225"/>
            <a:ext cx="6712295" cy="349129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1C50B16-E7B5-D219-ED62-8024C907B2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774440"/>
            <a:ext cx="5102349" cy="2941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4784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EBAB0-86A5-1631-3A87-A3A378DC0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760" y="0"/>
            <a:ext cx="10515600" cy="1067435"/>
          </a:xfrm>
        </p:spPr>
        <p:txBody>
          <a:bodyPr/>
          <a:lstStyle/>
          <a:p>
            <a:r>
              <a:rPr lang="en-IN" b="1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D02B0B-60A6-EB4D-7C7A-F09D2ED970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4680" y="982344"/>
            <a:ext cx="10515600" cy="5540375"/>
          </a:xfrm>
        </p:spPr>
        <p:txBody>
          <a:bodyPr>
            <a:normAutofit/>
          </a:bodyPr>
          <a:lstStyle/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Optimal Parameters to maximum business metric:</a:t>
            </a:r>
          </a:p>
          <a:p>
            <a:pPr marL="0" indent="0">
              <a:buNone/>
            </a:pPr>
            <a:r>
              <a:rPr lang="en-US" sz="2000" dirty="0"/>
              <a:t>   X1, x2,x3: [0.49402758 0.45670355 0.48024749]</a:t>
            </a:r>
          </a:p>
          <a:p>
            <a:r>
              <a:rPr lang="en-IN" sz="1800" b="1" i="0" u="none" strike="noStrike" dirty="0" err="1">
                <a:solidFill>
                  <a:srgbClr val="233A44"/>
                </a:solidFill>
                <a:effectLst/>
                <a:latin typeface="Calibri" panose="020F0502020204030204" pitchFamily="34" charset="0"/>
              </a:rPr>
              <a:t>Y</a:t>
            </a:r>
            <a:r>
              <a:rPr lang="en-IN" sz="1800" b="1" i="0" u="none" strike="noStrike" baseline="-25000" dirty="0" err="1">
                <a:solidFill>
                  <a:srgbClr val="233A44"/>
                </a:solidFill>
                <a:effectLst/>
                <a:latin typeface="Calibri" panose="020F0502020204030204" pitchFamily="34" charset="0"/>
              </a:rPr>
              <a:t>max</a:t>
            </a:r>
            <a:r>
              <a:rPr lang="en-IN" sz="1800" b="1" i="0" u="none" strike="noStrike" dirty="0">
                <a:solidFill>
                  <a:srgbClr val="233A44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2000" dirty="0"/>
              <a:t>: 103.63118825945098</a:t>
            </a:r>
          </a:p>
          <a:p>
            <a:endParaRPr lang="en-US" sz="2000" dirty="0"/>
          </a:p>
          <a:p>
            <a:r>
              <a:rPr lang="en-US" sz="1800" b="0" i="0" u="none" strike="noStrike" dirty="0">
                <a:solidFill>
                  <a:srgbClr val="233A44"/>
                </a:solidFill>
                <a:effectLst/>
                <a:latin typeface="Calibri" panose="020F0502020204030204" pitchFamily="34" charset="0"/>
              </a:rPr>
              <a:t>We estimated that the above values for parameters X</a:t>
            </a:r>
            <a:r>
              <a:rPr lang="en-US" sz="1800" b="0" i="0" u="none" strike="noStrike" baseline="-25000" dirty="0">
                <a:solidFill>
                  <a:srgbClr val="233A44"/>
                </a:solidFill>
                <a:effectLst/>
                <a:latin typeface="Calibri" panose="020F0502020204030204" pitchFamily="34" charset="0"/>
              </a:rPr>
              <a:t>1</a:t>
            </a:r>
            <a:r>
              <a:rPr lang="en-US" sz="1800" b="0" i="0" u="none" strike="noStrike" dirty="0">
                <a:solidFill>
                  <a:srgbClr val="233A44"/>
                </a:solidFill>
                <a:effectLst/>
                <a:latin typeface="Calibri" panose="020F0502020204030204" pitchFamily="34" charset="0"/>
              </a:rPr>
              <a:t>, X</a:t>
            </a:r>
            <a:r>
              <a:rPr lang="en-US" sz="1800" b="0" i="0" u="none" strike="noStrike" baseline="-25000" dirty="0">
                <a:solidFill>
                  <a:srgbClr val="233A44"/>
                </a:solidFill>
                <a:effectLst/>
                <a:latin typeface="Calibri" panose="020F0502020204030204" pitchFamily="34" charset="0"/>
              </a:rPr>
              <a:t>2</a:t>
            </a:r>
            <a:r>
              <a:rPr lang="en-US" sz="1800" b="0" i="0" u="none" strike="noStrike" dirty="0">
                <a:solidFill>
                  <a:srgbClr val="233A44"/>
                </a:solidFill>
                <a:effectLst/>
                <a:latin typeface="Calibri" panose="020F0502020204030204" pitchFamily="34" charset="0"/>
              </a:rPr>
              <a:t>, X</a:t>
            </a:r>
            <a:r>
              <a:rPr lang="en-US" sz="1800" b="0" i="0" u="none" strike="noStrike" baseline="-25000" dirty="0">
                <a:solidFill>
                  <a:srgbClr val="233A44"/>
                </a:solidFill>
                <a:effectLst/>
                <a:latin typeface="Calibri" panose="020F0502020204030204" pitchFamily="34" charset="0"/>
              </a:rPr>
              <a:t>3  </a:t>
            </a:r>
            <a:r>
              <a:rPr lang="en-US" sz="1800" b="0" i="0" u="none" strike="noStrike" dirty="0">
                <a:solidFill>
                  <a:srgbClr val="233A44"/>
                </a:solidFill>
                <a:effectLst/>
                <a:latin typeface="Calibri" panose="020F0502020204030204" pitchFamily="34" charset="0"/>
              </a:rPr>
              <a:t>allow us to make the most of the chatbot user satisfaction level.</a:t>
            </a:r>
            <a:endParaRPr lang="en-US" sz="2000" dirty="0"/>
          </a:p>
          <a:p>
            <a:endParaRPr lang="en-US" sz="7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8952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2F3CE-B27C-7E2C-4A0F-645A307D1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802C77-2C4E-961F-BF5F-FCB34AF940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r>
              <a:rPr lang="en-IN" dirty="0">
                <a:hlinkClick r:id="rId2"/>
              </a:rPr>
              <a:t>https://towardsdatascience.com/bayesian-optimization-a-step-by-step-approach-a1cb678dd2ec</a:t>
            </a:r>
            <a:endParaRPr lang="en-IN" dirty="0"/>
          </a:p>
          <a:p>
            <a:endParaRPr lang="en-IN" dirty="0"/>
          </a:p>
          <a:p>
            <a:r>
              <a:rPr lang="en-IN" dirty="0">
                <a:hlinkClick r:id="rId3"/>
              </a:rPr>
              <a:t>https://machinelearningmastery.com/what-is-bayesian-optimization/</a:t>
            </a:r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0830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E0887-9B72-8C1A-266C-948AE9BDAB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1061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/>
              <a:t>			</a:t>
            </a:r>
          </a:p>
          <a:p>
            <a:pPr marL="0" indent="0">
              <a:buNone/>
            </a:pPr>
            <a:r>
              <a:rPr lang="en-IN" sz="4000" b="1" dirty="0"/>
              <a:t>				THANK YOU</a:t>
            </a:r>
          </a:p>
        </p:txBody>
      </p:sp>
    </p:spTree>
    <p:extLst>
      <p:ext uri="{BB962C8B-B14F-4D97-AF65-F5344CB8AC3E}">
        <p14:creationId xmlns:p14="http://schemas.microsoft.com/office/powerpoint/2010/main" val="1797724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8D1CA2-9A01-2548-6CFC-F2C9920A78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01040"/>
            <a:ext cx="10515600" cy="5475923"/>
          </a:xfrm>
        </p:spPr>
        <p:txBody>
          <a:bodyPr/>
          <a:lstStyle/>
          <a:p>
            <a:pPr marL="0" indent="0">
              <a:buNone/>
            </a:pPr>
            <a:r>
              <a:rPr lang="en-IN" b="1" dirty="0"/>
              <a:t>Goal: </a:t>
            </a:r>
          </a:p>
          <a:p>
            <a:r>
              <a:rPr lang="en-IN" dirty="0"/>
              <a:t>   To discover x that maximizes Y                         </a:t>
            </a:r>
          </a:p>
          <a:p>
            <a:r>
              <a:rPr lang="en-IN" dirty="0"/>
              <a:t>    Global Optimization 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b="1" dirty="0"/>
              <a:t>Introduction:</a:t>
            </a:r>
          </a:p>
          <a:p>
            <a:r>
              <a:rPr lang="en-US" dirty="0"/>
              <a:t>Our team of AI engineers is dedicated to optimizing the chatbot's performance and user satisfaction.</a:t>
            </a:r>
          </a:p>
          <a:p>
            <a:r>
              <a:rPr lang="en-US" dirty="0"/>
              <a:t>To leverage Bayesian optimization with Gaussian Process Regression to identify optimal configuration parameters for maximizing user satisfaction.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8A5BDF-0F15-5943-6DB9-5B15A0204A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6088" y="1564640"/>
            <a:ext cx="2190863" cy="1230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533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60529-514C-4C23-E624-E2CF96C33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1605"/>
            <a:ext cx="10515600" cy="1325563"/>
          </a:xfrm>
        </p:spPr>
        <p:txBody>
          <a:bodyPr/>
          <a:lstStyle/>
          <a:p>
            <a:r>
              <a:rPr lang="en-IN" b="1" dirty="0"/>
              <a:t>Data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BB8327-2BA4-52B3-2595-28480F82B8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467167"/>
            <a:ext cx="12192000" cy="5411153"/>
          </a:xfrm>
        </p:spPr>
        <p:txBody>
          <a:bodyPr/>
          <a:lstStyle/>
          <a:p>
            <a:endParaRPr lang="en-IN" sz="2200" dirty="0"/>
          </a:p>
          <a:p>
            <a:r>
              <a:rPr lang="en-IN" sz="2200" dirty="0"/>
              <a:t>The measurements are collected using one of the Bayesian Optimization tools i.e., </a:t>
            </a:r>
            <a:r>
              <a:rPr lang="en-IN" sz="2200" dirty="0" err="1"/>
              <a:t>Cogneato</a:t>
            </a:r>
            <a:r>
              <a:rPr lang="en-IN" sz="2200" dirty="0"/>
              <a:t>  </a:t>
            </a:r>
            <a:r>
              <a:rPr lang="en-IN" sz="2200" b="0" i="0" dirty="0">
                <a:solidFill>
                  <a:srgbClr val="1A466C"/>
                </a:solidFill>
                <a:effectLst/>
                <a:hlinkClick r:id="rId2"/>
              </a:rPr>
              <a:t>http://cogneato.xyz</a:t>
            </a:r>
            <a:r>
              <a:rPr lang="en-IN" sz="2200" dirty="0">
                <a:solidFill>
                  <a:srgbClr val="1A466C"/>
                </a:solidFill>
              </a:rPr>
              <a:t>   w</a:t>
            </a:r>
            <a:r>
              <a:rPr lang="en-IN" sz="2200" dirty="0"/>
              <a:t>hich provided us with a measurement/day</a:t>
            </a:r>
          </a:p>
          <a:p>
            <a:endParaRPr lang="en-IN" sz="2200" dirty="0"/>
          </a:p>
          <a:p>
            <a:r>
              <a:rPr lang="en-IN" sz="2200" dirty="0" err="1"/>
              <a:t>Cogneato</a:t>
            </a:r>
            <a:r>
              <a:rPr lang="en-IN" sz="2200" dirty="0"/>
              <a:t> provides us with x1, x2, and x3 metrics.</a:t>
            </a:r>
          </a:p>
          <a:p>
            <a:endParaRPr lang="en-IN" sz="2200" dirty="0"/>
          </a:p>
          <a:p>
            <a:r>
              <a:rPr lang="en-IN" sz="2200" dirty="0"/>
              <a:t>By using these generated metrics, measurements </a:t>
            </a:r>
          </a:p>
          <a:p>
            <a:pPr marL="0" indent="0">
              <a:buNone/>
            </a:pPr>
            <a:r>
              <a:rPr lang="en-IN" sz="2200" dirty="0"/>
              <a:t>were collected from the server running at:</a:t>
            </a:r>
          </a:p>
          <a:p>
            <a:pPr marL="0" indent="0">
              <a:buNone/>
            </a:pPr>
            <a:r>
              <a:rPr lang="en-IN" sz="2000" u="sng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http://44.202.108.53:8080/</a:t>
            </a:r>
            <a:r>
              <a:rPr lang="en-IN" sz="2000" u="sng" dirty="0"/>
              <a:t>?sid=59265&amp;x=0.1,0.2,0.3</a:t>
            </a:r>
          </a:p>
          <a:p>
            <a:endParaRPr lang="en-IN" b="0" i="0" dirty="0">
              <a:effectLst/>
              <a:latin typeface="Helvetica Neue"/>
            </a:endParaRPr>
          </a:p>
          <a:p>
            <a:pPr marL="0" indent="0">
              <a:buNone/>
            </a:pPr>
            <a:endParaRPr lang="en-IN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8F3977-217D-1AA2-C99E-7E583D8FBC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5030" y="2743200"/>
            <a:ext cx="6216970" cy="3891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3317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07B43-B959-94EE-7C63-42819AA5B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087703-24B0-254B-3E3B-8600BD7A23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4"/>
            <a:ext cx="12192000" cy="5032375"/>
          </a:xfrm>
        </p:spPr>
        <p:txBody>
          <a:bodyPr>
            <a:normAutofit/>
          </a:bodyPr>
          <a:lstStyle/>
          <a:p>
            <a:r>
              <a:rPr lang="en-IN" sz="2400" dirty="0"/>
              <a:t>To check the correlation between the metrics we plot a correlation matrix.</a:t>
            </a:r>
          </a:p>
          <a:p>
            <a:endParaRPr lang="en-IN" sz="2400" dirty="0"/>
          </a:p>
          <a:p>
            <a:r>
              <a:rPr lang="en-IN" sz="2400" dirty="0"/>
              <a:t>We observed from the heat map that there’s</a:t>
            </a:r>
          </a:p>
          <a:p>
            <a:pPr marL="0" indent="0">
              <a:buNone/>
            </a:pPr>
            <a:r>
              <a:rPr lang="en-IN" sz="2400" dirty="0"/>
              <a:t>negative correlation between the variables x1 and</a:t>
            </a:r>
          </a:p>
          <a:p>
            <a:pPr marL="0" indent="0">
              <a:buNone/>
            </a:pPr>
            <a:r>
              <a:rPr lang="en-IN" sz="2400" dirty="0"/>
              <a:t>x2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2D7AC05-7A88-1FF0-58EC-F9B81D3288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5251" y="2879629"/>
            <a:ext cx="4635738" cy="3740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505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73F76-375D-01D7-8B7B-4CEC982F6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/>
              </a:rPr>
              <a:t>3D Scatter Plot of Business Metric Values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F1611-4C7F-04BB-AAA5-A087AD5295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353800" cy="5032375"/>
          </a:xfrm>
        </p:spPr>
        <p:txBody>
          <a:bodyPr>
            <a:normAutofit/>
          </a:bodyPr>
          <a:lstStyle/>
          <a:p>
            <a:r>
              <a:rPr lang="en-US" sz="2000" dirty="0"/>
              <a:t>The plot aims to explore the relationship between </a:t>
            </a:r>
          </a:p>
          <a:p>
            <a:pPr marL="0" indent="0">
              <a:buNone/>
            </a:pPr>
            <a:r>
              <a:rPr lang="en-US" sz="2000" dirty="0"/>
              <a:t>three configuration parameters (X1, X2, and X3) </a:t>
            </a:r>
          </a:p>
          <a:p>
            <a:pPr marL="0" indent="0">
              <a:buNone/>
            </a:pPr>
            <a:r>
              <a:rPr lang="en-US" sz="2000" dirty="0"/>
              <a:t>and the corresponding business metric (Y).</a:t>
            </a:r>
          </a:p>
          <a:p>
            <a:endParaRPr lang="en-US" sz="2000" dirty="0"/>
          </a:p>
          <a:p>
            <a:r>
              <a:rPr lang="en-US" sz="2000" dirty="0"/>
              <a:t>The data points are scattered in 3D space, </a:t>
            </a:r>
          </a:p>
          <a:p>
            <a:pPr marL="0" indent="0">
              <a:buNone/>
            </a:pPr>
            <a:r>
              <a:rPr lang="en-US" sz="2000" dirty="0"/>
              <a:t>and their colors are based on </a:t>
            </a:r>
          </a:p>
          <a:p>
            <a:pPr marL="0" indent="0">
              <a:buNone/>
            </a:pPr>
            <a:r>
              <a:rPr lang="en-US" sz="2000" dirty="0"/>
              <a:t>the business metric values (Y).</a:t>
            </a:r>
          </a:p>
          <a:p>
            <a:endParaRPr lang="en-US" sz="2000" dirty="0"/>
          </a:p>
          <a:p>
            <a:r>
              <a:rPr lang="en-US" sz="2000" dirty="0"/>
              <a:t>The size of the points in the scatter plot </a:t>
            </a:r>
          </a:p>
          <a:p>
            <a:pPr marL="0" indent="0">
              <a:buNone/>
            </a:pPr>
            <a:r>
              <a:rPr lang="en-US" sz="2000" dirty="0"/>
              <a:t>is set to 100 for better visibility. </a:t>
            </a:r>
          </a:p>
          <a:p>
            <a:endParaRPr lang="en-IN" sz="2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C825573-1CD8-B1F8-00E7-921400E834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8160" y="2769708"/>
            <a:ext cx="4876800" cy="3844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8093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3E863-1CD3-E9FF-DD83-5B6EE4A20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156" y="0"/>
            <a:ext cx="10515600" cy="1325563"/>
          </a:xfrm>
        </p:spPr>
        <p:txBody>
          <a:bodyPr/>
          <a:lstStyle/>
          <a:p>
            <a:r>
              <a:rPr lang="en-IN" b="1" dirty="0"/>
              <a:t>Gaussian Process Regressor (GPR): Surrogate Model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52B5965-2186-B3D3-B8F2-347CF97EC8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99300" y="1325563"/>
            <a:ext cx="6039160" cy="352443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74F65A0-8B39-6390-FDDA-5D0B76EF43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698536"/>
            <a:ext cx="5962956" cy="4159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460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78090-560B-8B81-8F2A-33C671DBB1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80720"/>
            <a:ext cx="10515600" cy="6035040"/>
          </a:xfrm>
        </p:spPr>
        <p:txBody>
          <a:bodyPr>
            <a:normAutofit/>
          </a:bodyPr>
          <a:lstStyle/>
          <a:p>
            <a:r>
              <a:rPr lang="en-US" sz="2400" dirty="0"/>
              <a:t>We use Bayesian Optimization with the Gaussian Process Regressor (GPR) as the surrogate model to maximize the business metric (user satisfaction).</a:t>
            </a:r>
          </a:p>
          <a:p>
            <a:endParaRPr lang="en-US" sz="2400" dirty="0"/>
          </a:p>
          <a:p>
            <a:r>
              <a:rPr lang="en-US" sz="2400" dirty="0"/>
              <a:t>The optimization process runs for 35 iterations, and the 'Expected Improvement' acquisition function is used to guide exploration.</a:t>
            </a:r>
          </a:p>
          <a:p>
            <a:endParaRPr lang="en-US" sz="2400" dirty="0"/>
          </a:p>
          <a:p>
            <a:r>
              <a:rPr lang="en-US" sz="2400" dirty="0"/>
              <a:t>The best configuration parameters found during optimization are used to update the surrogate model and refine our predictions.</a:t>
            </a:r>
          </a:p>
          <a:p>
            <a:endParaRPr lang="en-US" sz="2400" dirty="0"/>
          </a:p>
          <a:p>
            <a:r>
              <a:rPr lang="en-US" sz="2400" dirty="0"/>
              <a:t>We visualize the surrogate model's predictions by generating test data and plotting the mean and uncertainty (standard deviation) of the surrogate function.</a:t>
            </a:r>
          </a:p>
          <a:p>
            <a:endParaRPr lang="en-US" sz="2400" dirty="0"/>
          </a:p>
          <a:p>
            <a:r>
              <a:rPr lang="en-US" sz="2400" dirty="0"/>
              <a:t>The optimization process helps us iteratively explore and optimize the chatbot's configuration, leading to improved user satisfaction over time.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3600617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41019B3-B5EC-882B-5A5B-72BAB70953AE}"/>
              </a:ext>
            </a:extLst>
          </p:cNvPr>
          <p:cNvSpPr txBox="1"/>
          <p:nvPr/>
        </p:nvSpPr>
        <p:spPr>
          <a:xfrm>
            <a:off x="579120" y="558800"/>
            <a:ext cx="11612880" cy="71711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374151"/>
                </a:solidFill>
              </a:rPr>
              <a:t>S</a:t>
            </a:r>
            <a:r>
              <a:rPr lang="en-US" sz="2000" b="0" i="0" dirty="0">
                <a:solidFill>
                  <a:srgbClr val="374151"/>
                </a:solidFill>
                <a:effectLst/>
              </a:rPr>
              <a:t>urrogate models using three different built-in kernels: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374151"/>
                </a:solidFill>
                <a:effectLst/>
              </a:rPr>
              <a:t>RBF (Radial Basis Function),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i="0" dirty="0" err="1">
                <a:solidFill>
                  <a:srgbClr val="374151"/>
                </a:solidFill>
                <a:effectLst/>
              </a:rPr>
              <a:t>Matern</a:t>
            </a:r>
            <a:r>
              <a:rPr lang="en-US" sz="2000" b="0" i="0" dirty="0">
                <a:solidFill>
                  <a:srgbClr val="374151"/>
                </a:solidFill>
                <a:effectLst/>
              </a:rPr>
              <a:t>, and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i="0" dirty="0" err="1">
                <a:solidFill>
                  <a:srgbClr val="374151"/>
                </a:solidFill>
                <a:effectLst/>
              </a:rPr>
              <a:t>RationalQuadratic</a:t>
            </a:r>
            <a:endParaRPr lang="en-US" sz="2000" b="0" i="0" dirty="0">
              <a:solidFill>
                <a:srgbClr val="374151"/>
              </a:solidFill>
              <a:effectLst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37415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The predictions and uncertainties for each kernel are compared to assess which kernel is better suited </a:t>
            </a:r>
          </a:p>
          <a:p>
            <a:r>
              <a:rPr lang="en-US" sz="2000" dirty="0"/>
              <a:t>for approximating the underlying relationship between configuration parameters and the business metric.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The choice of kernel impacts the surrogate model’s flexibility and it is essential to choose a kernel that best captures the underlying patterns in the data.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4938131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1B1C6B-548F-E688-F21D-2BF2A3EA22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118" y="1253330"/>
            <a:ext cx="5212082" cy="5604669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Define three kernel functions (RBF, </a:t>
            </a:r>
            <a:r>
              <a:rPr lang="en-US" dirty="0" err="1"/>
              <a:t>Matern</a:t>
            </a:r>
            <a:r>
              <a:rPr lang="en-US" dirty="0"/>
              <a:t>, </a:t>
            </a:r>
            <a:r>
              <a:rPr lang="en-US" dirty="0" err="1"/>
              <a:t>RationalQuadratic</a:t>
            </a:r>
            <a:r>
              <a:rPr lang="en-US" dirty="0"/>
              <a:t>) that determine the shape and flexibility of the Gaussian process.</a:t>
            </a:r>
          </a:p>
          <a:p>
            <a:endParaRPr lang="en-US" dirty="0"/>
          </a:p>
          <a:p>
            <a:r>
              <a:rPr lang="en-US" dirty="0"/>
              <a:t>Iterate over the three kernel functions and creates Gaussian Process Regression models (surrogate models) with each kernel.</a:t>
            </a:r>
          </a:p>
          <a:p>
            <a:endParaRPr lang="en-US" dirty="0"/>
          </a:p>
          <a:p>
            <a:r>
              <a:rPr lang="en-US" dirty="0"/>
              <a:t>The models are trained on the dataset using the 'fit' function.</a:t>
            </a:r>
          </a:p>
          <a:p>
            <a:endParaRPr lang="en-US" dirty="0"/>
          </a:p>
          <a:p>
            <a:r>
              <a:rPr lang="en-US" dirty="0"/>
              <a:t>Use the trained surrogate models to predict user satisfaction values ('</a:t>
            </a:r>
            <a:r>
              <a:rPr lang="en-US" dirty="0" err="1"/>
              <a:t>y_pred</a:t>
            </a:r>
            <a:r>
              <a:rPr lang="en-US" dirty="0"/>
              <a:t>') and their corresponding uncertainties ('sigma') for new input configurations ('</a:t>
            </a:r>
            <a:r>
              <a:rPr lang="en-US" dirty="0" err="1"/>
              <a:t>X_pred</a:t>
            </a:r>
            <a:r>
              <a:rPr lang="en-US" dirty="0"/>
              <a:t>’).</a:t>
            </a:r>
          </a:p>
          <a:p>
            <a:endParaRPr lang="en-US" dirty="0"/>
          </a:p>
          <a:p>
            <a:r>
              <a:rPr lang="en-US" dirty="0"/>
              <a:t>Predictions and uncertainties are obtained for each kernel separately.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8358D8-E0D3-082C-C8C0-B38A2C7D17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7839" y="3762319"/>
            <a:ext cx="3753043" cy="309568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4AA2248-1E63-307E-D6CF-40D582C8AB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7485" y="0"/>
            <a:ext cx="6597989" cy="3168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832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692</Words>
  <Application>Microsoft Office PowerPoint</Application>
  <PresentationFormat>Widescreen</PresentationFormat>
  <Paragraphs>97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Helvetica Neue</vt:lpstr>
      <vt:lpstr>Söhne</vt:lpstr>
      <vt:lpstr>Office Theme</vt:lpstr>
      <vt:lpstr>Bayesian Optimization for Chatbot Satisfaction</vt:lpstr>
      <vt:lpstr>PowerPoint Presentation</vt:lpstr>
      <vt:lpstr>Data Collection</vt:lpstr>
      <vt:lpstr>Data Analysis</vt:lpstr>
      <vt:lpstr>3D Scatter Plot of Business Metric Values</vt:lpstr>
      <vt:lpstr>Gaussian Process Regressor (GPR): Surrogate Model</vt:lpstr>
      <vt:lpstr>PowerPoint Presentation</vt:lpstr>
      <vt:lpstr>PowerPoint Presentation</vt:lpstr>
      <vt:lpstr>PowerPoint Presentation</vt:lpstr>
      <vt:lpstr>Upper Confidence Bound Optimization(UCB)</vt:lpstr>
      <vt:lpstr>PowerPoint Presentation</vt:lpstr>
      <vt:lpstr>Conclusion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Bayesian Optimization for Chatbot Satisfaction</dc:title>
  <dc:creator>Karthik Katepally</dc:creator>
  <cp:lastModifiedBy>Karthik Katepally</cp:lastModifiedBy>
  <cp:revision>1</cp:revision>
  <dcterms:created xsi:type="dcterms:W3CDTF">2023-08-03T19:15:10Z</dcterms:created>
  <dcterms:modified xsi:type="dcterms:W3CDTF">2023-08-03T21:15:49Z</dcterms:modified>
</cp:coreProperties>
</file>