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9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63" d="100"/>
          <a:sy n="63" d="100"/>
        </p:scale>
        <p:origin x="80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35128"/>
            <a:ext cx="5385816" cy="4447032"/>
          </a:xfrm>
        </p:spPr>
        <p:txBody>
          <a:bodyPr/>
          <a:lstStyle/>
          <a:p>
            <a:r>
              <a:rPr lang="en-IN" sz="2800" b="1" i="0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DAV 6150 Module 2 Assignment :         </a:t>
            </a:r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Predicting Curb Weight of Cars: Linear Regression Analysis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5416" y="3595624"/>
            <a:ext cx="2793492" cy="878908"/>
          </a:xfrm>
        </p:spPr>
        <p:txBody>
          <a:bodyPr/>
          <a:lstStyle/>
          <a:p>
            <a:r>
              <a:rPr lang="en-US" dirty="0"/>
              <a:t>Karthik Katepally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1CB753-BBA8-8F1B-CA48-65D7274337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4880" y="3197773"/>
            <a:ext cx="10363200" cy="36246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51315-36CE-06A4-89E9-F7B0167C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18B6E-B2FB-5BB2-9458-02F5E373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1" y="35560"/>
            <a:ext cx="10363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6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40" y="210312"/>
            <a:ext cx="6766560" cy="768096"/>
          </a:xfrm>
        </p:spPr>
        <p:txBody>
          <a:bodyPr/>
          <a:lstStyle/>
          <a:p>
            <a:r>
              <a:rPr lang="en-US" sz="3600" dirty="0"/>
              <a:t>	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97280"/>
            <a:ext cx="8707120" cy="4440936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Through the analysis, we discovered a positive correlation between horsepower and curb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Additionally, we identified that the length and width of the curb significantly contribute to its weight and that most people use Toyota.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predict the curb weight, we developed two linear regression models using different sets of independent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assess the models' performance, we employed K-fold cross-validation and calculated the average R^2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Based on the evaluation, we determined that Model 2 outperformed Model 1. Model2 attained an average R^2 score of 0.6376, surpassing Model1's average score of 0.3714. As a result, we deemed Model2 to be the preferred choice over Model1.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9736" y="3527552"/>
            <a:ext cx="4169664" cy="526288"/>
          </a:xfrm>
        </p:spPr>
        <p:txBody>
          <a:bodyPr/>
          <a:lstStyle/>
          <a:p>
            <a:r>
              <a:rPr lang="en-US" dirty="0"/>
              <a:t>	Karthik Katepally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​Regression Models</a:t>
            </a:r>
          </a:p>
          <a:p>
            <a:r>
              <a:rPr lang="en-US" dirty="0"/>
              <a:t>​Conclusion​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568" y="347472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808" y="1952752"/>
            <a:ext cx="6766560" cy="435660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The aim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to predict the curb weight of cars based on various attributes such as make, fuel type, engine size, and horsepower. 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 will use linear regression models and perform K-fold cross-validation to evaluate their performance. The steps include: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Exploratory Data Analysis (EDA): I'll analyze the dataset to understand the variables and their relationships, identify any missing values, and derive insights for predictive modeling.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Regression Model Construction &amp; Evaluation: Furthermore, I'll select explanatory variables, split the dataset, construct linear regression models, and evaluate their performance using K-fold cross-validation.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Conclusions: Lastly I'll summarize the findings, discuss the score of the models, and provide preference between the two models.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1915-4030-9E93-1E26-5889CD6C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688" y="210312"/>
            <a:ext cx="6766560" cy="1527048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21F8C-4089-522D-290D-C6230BD2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6C313A-7606-DA82-9F03-CFCC0E82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2560320"/>
            <a:ext cx="8788400" cy="434848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3CFB93-3004-11D3-F732-840FA331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448" y="1813560"/>
            <a:ext cx="6766560" cy="546608"/>
          </a:xfrm>
        </p:spPr>
        <p:txBody>
          <a:bodyPr/>
          <a:lstStyle/>
          <a:p>
            <a:r>
              <a:rPr lang="en-IN" dirty="0"/>
              <a:t>	</a:t>
            </a:r>
            <a:r>
              <a:rPr lang="en-IN" sz="2000" b="1" u="sng" dirty="0"/>
              <a:t>Dispersion Of  Vehicle Makes With Population</a:t>
            </a:r>
          </a:p>
        </p:txBody>
      </p:sp>
    </p:spTree>
    <p:extLst>
      <p:ext uri="{BB962C8B-B14F-4D97-AF65-F5344CB8AC3E}">
        <p14:creationId xmlns:p14="http://schemas.microsoft.com/office/powerpoint/2010/main" val="137189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3C2C-B649-2EBA-1D13-6540DD03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728" y="457200"/>
            <a:ext cx="6766560" cy="467360"/>
          </a:xfrm>
        </p:spPr>
        <p:txBody>
          <a:bodyPr/>
          <a:lstStyle/>
          <a:p>
            <a:r>
              <a:rPr lang="en-IN" dirty="0"/>
              <a:t>		</a:t>
            </a:r>
            <a:r>
              <a:rPr lang="en-IN" sz="2000" b="1" u="sng" dirty="0"/>
              <a:t>Fuel Type vs Curb Weight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6F017-41A8-8A4F-4499-F6DA7A85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8F702-6CF7-2B16-55AE-28D71BD9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40" y="1219200"/>
            <a:ext cx="8696960" cy="49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7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FA58-C661-38D1-B00C-C961DF5D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28" y="168656"/>
            <a:ext cx="6766560" cy="851408"/>
          </a:xfrm>
        </p:spPr>
        <p:txBody>
          <a:bodyPr/>
          <a:lstStyle/>
          <a:p>
            <a:r>
              <a:rPr lang="en-IN" sz="2000" b="1" u="sng" dirty="0"/>
              <a:t>Correlation Matrix Plotting Relationship B/W Length, Width, Height, &amp; Curb Weight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9F1AA-D834-9EF4-BF26-1BDE4C59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9910F-4F49-EFDE-E31F-97D27A29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603" y="1020064"/>
            <a:ext cx="8705397" cy="51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68CF-04E0-46B2-8F6D-57F46C50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648" y="457200"/>
            <a:ext cx="6766560" cy="822960"/>
          </a:xfrm>
        </p:spPr>
        <p:txBody>
          <a:bodyPr/>
          <a:lstStyle/>
          <a:p>
            <a:r>
              <a:rPr lang="en-IN" b="1" dirty="0"/>
              <a:t>		</a:t>
            </a:r>
            <a:r>
              <a:rPr lang="en-IN" sz="2000" b="1" u="sng" dirty="0"/>
              <a:t>Distribution Of Engine Sizes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3B1FF-3FA4-F4AC-0DF6-DEACF5AF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1563D-F902-0677-E7D9-F49E6B9B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20" y="1066800"/>
            <a:ext cx="873778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9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5298-9596-9BEF-132E-9B6F8619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92" y="210312"/>
            <a:ext cx="10671048" cy="1161288"/>
          </a:xfrm>
        </p:spPr>
        <p:txBody>
          <a:bodyPr/>
          <a:lstStyle/>
          <a:p>
            <a:r>
              <a:rPr lang="en-IN" sz="3200" dirty="0"/>
              <a:t>Regression Model Construction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0393-449C-47A6-9729-1D55CF566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" y="1361440"/>
            <a:ext cx="12090400" cy="54965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 aim to develop robust regression models that can effectively estimate the curb weight based on the given set of predictors. 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evaluation process will involve assessing the performance of the models through various metrics and techniques, such as K-fold cross-validation, to ensure their reliability and accuracy in capturing the relationship between the explanatory variables and the curb weight.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the first model, we have chosen 'engine-size', 'horsepower', and 'fuel-type' as our predictors, considering their potential influence on the curb weight.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For the second model, we have opted for 'length', 'width', and 'height' as the explanatory variables, based on their expected impact on curb weight.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approach will enable us to derive more robust and meaningful models that have better potential for predicting curb weight accurately.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74D9E-D5D6-55A2-A088-348076A7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5BEA-F686-344B-2BE2-ABB96696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52" y="210312"/>
            <a:ext cx="10671048" cy="768096"/>
          </a:xfrm>
        </p:spPr>
        <p:txBody>
          <a:bodyPr/>
          <a:lstStyle/>
          <a:p>
            <a:r>
              <a:rPr lang="en-IN" sz="3600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B5FE-7644-E6C3-B8B4-37937CB1D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63040"/>
            <a:ext cx="12192000" cy="5394960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develop predictive models for curb weight based on the provided explanatory variables, we employ a linear regression approach.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linear regression models are trained using the available training data, enabling them to learn the underlying patterns and relationships between the independent variables and the target variable.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By fitting the models to the training data, we aim to estimate the coefficients that define the linear relationship between the explanatory variables and curb weight.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Model1 =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 'engine-size', 'horsepower', and 'fuel-type’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Model2 =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'length', 'width', and 'height'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1D87E-6F03-46FA-C79A-6560C248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3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{BD46B19A-FE32-43D2-A548-9496D871CAC1}tf78438558_win32</Template>
  <TotalTime>365</TotalTime>
  <Words>588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Helvetica Neue</vt:lpstr>
      <vt:lpstr>Sabon Next LT</vt:lpstr>
      <vt:lpstr>Office Theme</vt:lpstr>
      <vt:lpstr>DAV 6150 Module 2 Assignment :         Predicting Curb Weight of Cars: Linear Regression Analysis </vt:lpstr>
      <vt:lpstr>AGENDA</vt:lpstr>
      <vt:lpstr>Introduction</vt:lpstr>
      <vt:lpstr>Exploratory data analysis</vt:lpstr>
      <vt:lpstr>PowerPoint Presentation</vt:lpstr>
      <vt:lpstr>PowerPoint Presentation</vt:lpstr>
      <vt:lpstr>PowerPoint Presentation</vt:lpstr>
      <vt:lpstr>Regression Model Construction &amp; Evaluation</vt:lpstr>
      <vt:lpstr>Linear regression</vt:lpstr>
      <vt:lpstr>PowerPoint Presentation</vt:lpstr>
      <vt:lpstr>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 6150 Module 2 Assignment :         Predicting Curb Weight of Cars: Linear Regression Analysis</dc:title>
  <dc:subject/>
  <dc:creator>Karthik Katepally</dc:creator>
  <cp:lastModifiedBy>Karthik Katepally</cp:lastModifiedBy>
  <cp:revision>20</cp:revision>
  <dcterms:created xsi:type="dcterms:W3CDTF">2023-06-07T09:50:32Z</dcterms:created>
  <dcterms:modified xsi:type="dcterms:W3CDTF">2023-06-07T15:55:42Z</dcterms:modified>
</cp:coreProperties>
</file>