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B906F84-F067-40A4-8D3D-DEA90DEF1FDF}">
          <p14:sldIdLst>
            <p14:sldId id="256"/>
            <p14:sldId id="257"/>
            <p14:sldId id="258"/>
            <p14:sldId id="259"/>
            <p14:sldId id="264"/>
            <p14:sldId id="266"/>
            <p14:sldId id="26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4" autoAdjust="0"/>
    <p:restoredTop sz="96327"/>
  </p:normalViewPr>
  <p:slideViewPr>
    <p:cSldViewPr snapToGrid="0">
      <p:cViewPr varScale="1">
        <p:scale>
          <a:sx n="55" d="100"/>
          <a:sy n="55" d="100"/>
        </p:scale>
        <p:origin x="94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14898-1E3A-443A-82C4-F7542CAEB36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3B7324-77C1-4E93-A4C2-F7BE02884185}">
      <dgm:prSet/>
      <dgm:spPr/>
      <dgm:t>
        <a:bodyPr/>
        <a:lstStyle/>
        <a:p>
          <a:r>
            <a:rPr lang="en-US" b="1"/>
            <a:t>Summary:</a:t>
          </a:r>
          <a:br>
            <a:rPr lang="en-US"/>
          </a:br>
          <a:endParaRPr lang="en-US"/>
        </a:p>
      </dgm:t>
    </dgm:pt>
    <dgm:pt modelId="{F1F6E49A-3300-4670-B725-3656418B8AAB}" type="parTrans" cxnId="{CE46E0B3-E658-4D74-8A11-CFA2ECAE887F}">
      <dgm:prSet/>
      <dgm:spPr/>
      <dgm:t>
        <a:bodyPr/>
        <a:lstStyle/>
        <a:p>
          <a:endParaRPr lang="en-US"/>
        </a:p>
      </dgm:t>
    </dgm:pt>
    <dgm:pt modelId="{BD3BC8AC-1679-400F-A20C-CBC57D08B7DA}" type="sibTrans" cxnId="{CE46E0B3-E658-4D74-8A11-CFA2ECAE887F}">
      <dgm:prSet/>
      <dgm:spPr/>
      <dgm:t>
        <a:bodyPr/>
        <a:lstStyle/>
        <a:p>
          <a:endParaRPr lang="en-US"/>
        </a:p>
      </dgm:t>
    </dgm:pt>
    <dgm:pt modelId="{DCF492FB-8E8A-4EBE-BAE8-A0F678ACD784}">
      <dgm:prSet/>
      <dgm:spPr/>
      <dgm:t>
        <a:bodyPr/>
        <a:lstStyle/>
        <a:p>
          <a:r>
            <a:rPr lang="en-US" b="0" i="0" dirty="0"/>
            <a:t>1. Change to numerical values.</a:t>
          </a:r>
          <a:endParaRPr lang="en-US" dirty="0"/>
        </a:p>
      </dgm:t>
    </dgm:pt>
    <dgm:pt modelId="{9AFF2C14-A388-49A9-A39F-76871120572F}" type="parTrans" cxnId="{95C7F15F-41D3-4050-A2CA-80CCC18438B9}">
      <dgm:prSet/>
      <dgm:spPr/>
      <dgm:t>
        <a:bodyPr/>
        <a:lstStyle/>
        <a:p>
          <a:endParaRPr lang="en-US"/>
        </a:p>
      </dgm:t>
    </dgm:pt>
    <dgm:pt modelId="{5FD56F83-CDAB-4311-B1A6-B5B3F6B2B266}" type="sibTrans" cxnId="{95C7F15F-41D3-4050-A2CA-80CCC18438B9}">
      <dgm:prSet/>
      <dgm:spPr/>
      <dgm:t>
        <a:bodyPr/>
        <a:lstStyle/>
        <a:p>
          <a:endParaRPr lang="en-US"/>
        </a:p>
      </dgm:t>
    </dgm:pt>
    <dgm:pt modelId="{6B5EF3AE-BB63-450F-BAFD-76A42F321E0D}">
      <dgm:prSet/>
      <dgm:spPr/>
      <dgm:t>
        <a:bodyPr/>
        <a:lstStyle/>
        <a:p>
          <a:r>
            <a:rPr lang="en-US" b="0" i="0" dirty="0"/>
            <a:t>2. Checking the correlation matrix to see any overlaps</a:t>
          </a:r>
          <a:endParaRPr lang="en-US" dirty="0"/>
        </a:p>
      </dgm:t>
    </dgm:pt>
    <dgm:pt modelId="{D5661E18-3C81-41A5-AFF4-2259DDC1E503}" type="parTrans" cxnId="{EB9617C3-4E12-4D5C-90CC-288AB1B6DD05}">
      <dgm:prSet/>
      <dgm:spPr/>
      <dgm:t>
        <a:bodyPr/>
        <a:lstStyle/>
        <a:p>
          <a:endParaRPr lang="en-US"/>
        </a:p>
      </dgm:t>
    </dgm:pt>
    <dgm:pt modelId="{51F61001-3945-4415-862C-02AAB51ECA23}" type="sibTrans" cxnId="{EB9617C3-4E12-4D5C-90CC-288AB1B6DD05}">
      <dgm:prSet/>
      <dgm:spPr/>
      <dgm:t>
        <a:bodyPr/>
        <a:lstStyle/>
        <a:p>
          <a:endParaRPr lang="en-US"/>
        </a:p>
      </dgm:t>
    </dgm:pt>
    <dgm:pt modelId="{2B74E1AA-98D2-43A1-8C06-76EFE43EB0FA}">
      <dgm:prSet/>
      <dgm:spPr/>
      <dgm:t>
        <a:bodyPr/>
        <a:lstStyle/>
        <a:p>
          <a:r>
            <a:rPr lang="en-US" b="0" i="0" dirty="0"/>
            <a:t>3. Removed “unnamed” as it is likely an index column from the csv file. </a:t>
          </a:r>
          <a:endParaRPr lang="en-US" dirty="0"/>
        </a:p>
      </dgm:t>
    </dgm:pt>
    <dgm:pt modelId="{5F404702-A788-475F-9E0B-254A1F78A489}" type="parTrans" cxnId="{96528B31-ACF9-4AA2-9AE8-CF142F846DA8}">
      <dgm:prSet/>
      <dgm:spPr/>
      <dgm:t>
        <a:bodyPr/>
        <a:lstStyle/>
        <a:p>
          <a:endParaRPr lang="en-US"/>
        </a:p>
      </dgm:t>
    </dgm:pt>
    <dgm:pt modelId="{8072D8E0-DC0C-474E-9065-BF5C67082D0B}" type="sibTrans" cxnId="{96528B31-ACF9-4AA2-9AE8-CF142F846DA8}">
      <dgm:prSet/>
      <dgm:spPr/>
      <dgm:t>
        <a:bodyPr/>
        <a:lstStyle/>
        <a:p>
          <a:endParaRPr lang="en-US"/>
        </a:p>
      </dgm:t>
    </dgm:pt>
    <dgm:pt modelId="{089B70B5-15DA-447D-94EB-90123383EA13}">
      <dgm:prSet/>
      <dgm:spPr/>
      <dgm:t>
        <a:bodyPr/>
        <a:lstStyle/>
        <a:p>
          <a:r>
            <a:rPr lang="en-US" b="0" i="0" dirty="0"/>
            <a:t>4. Converted the “date” column to </a:t>
          </a:r>
          <a:r>
            <a:rPr lang="en-US" b="0" i="0" dirty="0" err="1"/>
            <a:t>DateTime</a:t>
          </a:r>
          <a:r>
            <a:rPr lang="en-US" b="0" i="0" dirty="0"/>
            <a:t> format, ensuring it is properly interpreted as a date. </a:t>
          </a:r>
          <a:endParaRPr lang="en-US" dirty="0"/>
        </a:p>
      </dgm:t>
    </dgm:pt>
    <dgm:pt modelId="{880B3511-7245-4A9A-A0D0-5648A77D5CF9}" type="parTrans" cxnId="{E7643F4E-6C63-49B9-857E-96F8F9B200FE}">
      <dgm:prSet/>
      <dgm:spPr/>
      <dgm:t>
        <a:bodyPr/>
        <a:lstStyle/>
        <a:p>
          <a:endParaRPr lang="en-US"/>
        </a:p>
      </dgm:t>
    </dgm:pt>
    <dgm:pt modelId="{8124361C-C344-43BA-A207-05F915A4508C}" type="sibTrans" cxnId="{E7643F4E-6C63-49B9-857E-96F8F9B200FE}">
      <dgm:prSet/>
      <dgm:spPr/>
      <dgm:t>
        <a:bodyPr/>
        <a:lstStyle/>
        <a:p>
          <a:endParaRPr lang="en-US"/>
        </a:p>
      </dgm:t>
    </dgm:pt>
    <dgm:pt modelId="{BE8EA847-2B1D-4B38-AEC2-CFF64139AD28}">
      <dgm:prSet/>
      <dgm:spPr/>
      <dgm:t>
        <a:bodyPr/>
        <a:lstStyle/>
        <a:p>
          <a:r>
            <a:rPr lang="en-US" b="0" i="0" dirty="0"/>
            <a:t> </a:t>
          </a:r>
          <a:endParaRPr lang="en-US" dirty="0"/>
        </a:p>
      </dgm:t>
    </dgm:pt>
    <dgm:pt modelId="{E42B2A82-8C1A-43FA-B001-3192B0D8E4A2}" type="parTrans" cxnId="{40E5F156-AAD5-4F09-B13D-2224AAFA38BD}">
      <dgm:prSet/>
      <dgm:spPr/>
      <dgm:t>
        <a:bodyPr/>
        <a:lstStyle/>
        <a:p>
          <a:endParaRPr lang="en-US"/>
        </a:p>
      </dgm:t>
    </dgm:pt>
    <dgm:pt modelId="{47558570-1B55-49C4-99BE-3E6827FF9F41}" type="sibTrans" cxnId="{40E5F156-AAD5-4F09-B13D-2224AAFA38BD}">
      <dgm:prSet/>
      <dgm:spPr/>
      <dgm:t>
        <a:bodyPr/>
        <a:lstStyle/>
        <a:p>
          <a:endParaRPr lang="en-US"/>
        </a:p>
      </dgm:t>
    </dgm:pt>
    <dgm:pt modelId="{3663B48B-E4F8-4519-B608-D2A61EB55442}">
      <dgm:prSet/>
      <dgm:spPr/>
      <dgm:t>
        <a:bodyPr/>
        <a:lstStyle/>
        <a:p>
          <a:endParaRPr lang="en-US" dirty="0"/>
        </a:p>
      </dgm:t>
    </dgm:pt>
    <dgm:pt modelId="{5EF63C83-6562-4D9E-BEED-3F5AECA57D21}" type="parTrans" cxnId="{20DC1DCE-66C5-449C-9C49-0910AC54AE63}">
      <dgm:prSet/>
      <dgm:spPr/>
      <dgm:t>
        <a:bodyPr/>
        <a:lstStyle/>
        <a:p>
          <a:endParaRPr lang="en-US"/>
        </a:p>
      </dgm:t>
    </dgm:pt>
    <dgm:pt modelId="{77ADC6F7-47B9-4FB4-BDBA-591E7D3886D0}" type="sibTrans" cxnId="{20DC1DCE-66C5-449C-9C49-0910AC54AE63}">
      <dgm:prSet/>
      <dgm:spPr/>
      <dgm:t>
        <a:bodyPr/>
        <a:lstStyle/>
        <a:p>
          <a:endParaRPr lang="en-US"/>
        </a:p>
      </dgm:t>
    </dgm:pt>
    <dgm:pt modelId="{760C28DC-A31C-497E-9E5F-DBDCEC36F8DB}" type="pres">
      <dgm:prSet presAssocID="{27F14898-1E3A-443A-82C4-F7542CAEB36A}" presName="vert0" presStyleCnt="0">
        <dgm:presLayoutVars>
          <dgm:dir/>
          <dgm:animOne val="branch"/>
          <dgm:animLvl val="lvl"/>
        </dgm:presLayoutVars>
      </dgm:prSet>
      <dgm:spPr/>
    </dgm:pt>
    <dgm:pt modelId="{C29CE0D4-BD53-4900-B033-5CB209744F66}" type="pres">
      <dgm:prSet presAssocID="{A13B7324-77C1-4E93-A4C2-F7BE02884185}" presName="thickLine" presStyleLbl="alignNode1" presStyleIdx="0" presStyleCnt="7"/>
      <dgm:spPr/>
    </dgm:pt>
    <dgm:pt modelId="{2DD33C46-AF62-4495-B0EC-005927D7A751}" type="pres">
      <dgm:prSet presAssocID="{A13B7324-77C1-4E93-A4C2-F7BE02884185}" presName="horz1" presStyleCnt="0"/>
      <dgm:spPr/>
    </dgm:pt>
    <dgm:pt modelId="{DFF3AB68-96D3-4256-9441-749B7E087863}" type="pres">
      <dgm:prSet presAssocID="{A13B7324-77C1-4E93-A4C2-F7BE02884185}" presName="tx1" presStyleLbl="revTx" presStyleIdx="0" presStyleCnt="7"/>
      <dgm:spPr/>
    </dgm:pt>
    <dgm:pt modelId="{47654E15-1038-47B5-AC9C-CB65B6FAEAC5}" type="pres">
      <dgm:prSet presAssocID="{A13B7324-77C1-4E93-A4C2-F7BE02884185}" presName="vert1" presStyleCnt="0"/>
      <dgm:spPr/>
    </dgm:pt>
    <dgm:pt modelId="{C6DA50BF-FE74-416D-8355-FFA3153AC88F}" type="pres">
      <dgm:prSet presAssocID="{DCF492FB-8E8A-4EBE-BAE8-A0F678ACD784}" presName="thickLine" presStyleLbl="alignNode1" presStyleIdx="1" presStyleCnt="7"/>
      <dgm:spPr/>
    </dgm:pt>
    <dgm:pt modelId="{5FDC7CC1-66E4-4B41-B01D-F6E686527F98}" type="pres">
      <dgm:prSet presAssocID="{DCF492FB-8E8A-4EBE-BAE8-A0F678ACD784}" presName="horz1" presStyleCnt="0"/>
      <dgm:spPr/>
    </dgm:pt>
    <dgm:pt modelId="{2AC6720D-5422-401A-AF80-A58A4D8563E5}" type="pres">
      <dgm:prSet presAssocID="{DCF492FB-8E8A-4EBE-BAE8-A0F678ACD784}" presName="tx1" presStyleLbl="revTx" presStyleIdx="1" presStyleCnt="7"/>
      <dgm:spPr/>
    </dgm:pt>
    <dgm:pt modelId="{493F503B-1295-4FB8-83C7-3EEEA0D1AB2F}" type="pres">
      <dgm:prSet presAssocID="{DCF492FB-8E8A-4EBE-BAE8-A0F678ACD784}" presName="vert1" presStyleCnt="0"/>
      <dgm:spPr/>
    </dgm:pt>
    <dgm:pt modelId="{624BDDD4-7019-470E-AF1A-714D17E52127}" type="pres">
      <dgm:prSet presAssocID="{6B5EF3AE-BB63-450F-BAFD-76A42F321E0D}" presName="thickLine" presStyleLbl="alignNode1" presStyleIdx="2" presStyleCnt="7"/>
      <dgm:spPr/>
    </dgm:pt>
    <dgm:pt modelId="{4CE6A10F-5DB9-445A-BEA7-7E6F9F876406}" type="pres">
      <dgm:prSet presAssocID="{6B5EF3AE-BB63-450F-BAFD-76A42F321E0D}" presName="horz1" presStyleCnt="0"/>
      <dgm:spPr/>
    </dgm:pt>
    <dgm:pt modelId="{F85E07D1-7349-424E-A60C-EA9AE4D98582}" type="pres">
      <dgm:prSet presAssocID="{6B5EF3AE-BB63-450F-BAFD-76A42F321E0D}" presName="tx1" presStyleLbl="revTx" presStyleIdx="2" presStyleCnt="7"/>
      <dgm:spPr/>
    </dgm:pt>
    <dgm:pt modelId="{B2FA76B5-F4B5-4206-B01B-3EE7749C1E1E}" type="pres">
      <dgm:prSet presAssocID="{6B5EF3AE-BB63-450F-BAFD-76A42F321E0D}" presName="vert1" presStyleCnt="0"/>
      <dgm:spPr/>
    </dgm:pt>
    <dgm:pt modelId="{551698B2-30F8-4A8D-9D6A-8E66711BC26B}" type="pres">
      <dgm:prSet presAssocID="{2B74E1AA-98D2-43A1-8C06-76EFE43EB0FA}" presName="thickLine" presStyleLbl="alignNode1" presStyleIdx="3" presStyleCnt="7"/>
      <dgm:spPr/>
    </dgm:pt>
    <dgm:pt modelId="{89429F38-DE3B-471C-8B6D-3F13F59901B8}" type="pres">
      <dgm:prSet presAssocID="{2B74E1AA-98D2-43A1-8C06-76EFE43EB0FA}" presName="horz1" presStyleCnt="0"/>
      <dgm:spPr/>
    </dgm:pt>
    <dgm:pt modelId="{119C50F7-7DFB-493B-997D-59A038BFC67F}" type="pres">
      <dgm:prSet presAssocID="{2B74E1AA-98D2-43A1-8C06-76EFE43EB0FA}" presName="tx1" presStyleLbl="revTx" presStyleIdx="3" presStyleCnt="7"/>
      <dgm:spPr/>
    </dgm:pt>
    <dgm:pt modelId="{2E4A5DF3-B7D5-4E81-B841-826A9BC5DD07}" type="pres">
      <dgm:prSet presAssocID="{2B74E1AA-98D2-43A1-8C06-76EFE43EB0FA}" presName="vert1" presStyleCnt="0"/>
      <dgm:spPr/>
    </dgm:pt>
    <dgm:pt modelId="{5BCEA7C2-6D0B-4A53-97D7-9D94A4E0D564}" type="pres">
      <dgm:prSet presAssocID="{089B70B5-15DA-447D-94EB-90123383EA13}" presName="thickLine" presStyleLbl="alignNode1" presStyleIdx="4" presStyleCnt="7"/>
      <dgm:spPr/>
    </dgm:pt>
    <dgm:pt modelId="{160C866E-6896-4ADE-9DE9-3E13C2D24A38}" type="pres">
      <dgm:prSet presAssocID="{089B70B5-15DA-447D-94EB-90123383EA13}" presName="horz1" presStyleCnt="0"/>
      <dgm:spPr/>
    </dgm:pt>
    <dgm:pt modelId="{9428C333-C5E6-4D7E-9DD7-1C2180EBF464}" type="pres">
      <dgm:prSet presAssocID="{089B70B5-15DA-447D-94EB-90123383EA13}" presName="tx1" presStyleLbl="revTx" presStyleIdx="4" presStyleCnt="7"/>
      <dgm:spPr/>
    </dgm:pt>
    <dgm:pt modelId="{81236A85-11D8-49C2-8EF6-AD0C9DF05290}" type="pres">
      <dgm:prSet presAssocID="{089B70B5-15DA-447D-94EB-90123383EA13}" presName="vert1" presStyleCnt="0"/>
      <dgm:spPr/>
    </dgm:pt>
    <dgm:pt modelId="{2F3509FB-BB74-4593-BAAC-FB11694AFD98}" type="pres">
      <dgm:prSet presAssocID="{BE8EA847-2B1D-4B38-AEC2-CFF64139AD28}" presName="thickLine" presStyleLbl="alignNode1" presStyleIdx="5" presStyleCnt="7"/>
      <dgm:spPr/>
    </dgm:pt>
    <dgm:pt modelId="{5AD6E7DF-F159-4968-AEC2-1C032BD396D8}" type="pres">
      <dgm:prSet presAssocID="{BE8EA847-2B1D-4B38-AEC2-CFF64139AD28}" presName="horz1" presStyleCnt="0"/>
      <dgm:spPr/>
    </dgm:pt>
    <dgm:pt modelId="{86B9FE35-5B2A-42CC-9FA6-68508D8F4E48}" type="pres">
      <dgm:prSet presAssocID="{BE8EA847-2B1D-4B38-AEC2-CFF64139AD28}" presName="tx1" presStyleLbl="revTx" presStyleIdx="5" presStyleCnt="7"/>
      <dgm:spPr/>
    </dgm:pt>
    <dgm:pt modelId="{55442AAF-E418-4A5C-81A0-6597AD52F9CC}" type="pres">
      <dgm:prSet presAssocID="{BE8EA847-2B1D-4B38-AEC2-CFF64139AD28}" presName="vert1" presStyleCnt="0"/>
      <dgm:spPr/>
    </dgm:pt>
    <dgm:pt modelId="{C9BCB818-6712-4B92-BE0A-AB8E55B60A57}" type="pres">
      <dgm:prSet presAssocID="{3663B48B-E4F8-4519-B608-D2A61EB55442}" presName="thickLine" presStyleLbl="alignNode1" presStyleIdx="6" presStyleCnt="7"/>
      <dgm:spPr/>
    </dgm:pt>
    <dgm:pt modelId="{4D0EAA2B-B512-49D7-B9A3-74D4C4688C2F}" type="pres">
      <dgm:prSet presAssocID="{3663B48B-E4F8-4519-B608-D2A61EB55442}" presName="horz1" presStyleCnt="0"/>
      <dgm:spPr/>
    </dgm:pt>
    <dgm:pt modelId="{CECB9EE1-5B12-4E4C-8BAE-CD53E7DC18C4}" type="pres">
      <dgm:prSet presAssocID="{3663B48B-E4F8-4519-B608-D2A61EB55442}" presName="tx1" presStyleLbl="revTx" presStyleIdx="6" presStyleCnt="7"/>
      <dgm:spPr/>
    </dgm:pt>
    <dgm:pt modelId="{7B31D524-220E-4D25-936E-3C292C9F424C}" type="pres">
      <dgm:prSet presAssocID="{3663B48B-E4F8-4519-B608-D2A61EB55442}" presName="vert1" presStyleCnt="0"/>
      <dgm:spPr/>
    </dgm:pt>
  </dgm:ptLst>
  <dgm:cxnLst>
    <dgm:cxn modelId="{46897A28-ED7A-4F0C-9079-F75EE9E1F241}" type="presOf" srcId="{2B74E1AA-98D2-43A1-8C06-76EFE43EB0FA}" destId="{119C50F7-7DFB-493B-997D-59A038BFC67F}" srcOrd="0" destOrd="0" presId="urn:microsoft.com/office/officeart/2008/layout/LinedList"/>
    <dgm:cxn modelId="{96528B31-ACF9-4AA2-9AE8-CF142F846DA8}" srcId="{27F14898-1E3A-443A-82C4-F7542CAEB36A}" destId="{2B74E1AA-98D2-43A1-8C06-76EFE43EB0FA}" srcOrd="3" destOrd="0" parTransId="{5F404702-A788-475F-9E0B-254A1F78A489}" sibTransId="{8072D8E0-DC0C-474E-9065-BF5C67082D0B}"/>
    <dgm:cxn modelId="{50D1993B-76FC-4508-9124-9B6067E8BA59}" type="presOf" srcId="{3663B48B-E4F8-4519-B608-D2A61EB55442}" destId="{CECB9EE1-5B12-4E4C-8BAE-CD53E7DC18C4}" srcOrd="0" destOrd="0" presId="urn:microsoft.com/office/officeart/2008/layout/LinedList"/>
    <dgm:cxn modelId="{95C7F15F-41D3-4050-A2CA-80CCC18438B9}" srcId="{27F14898-1E3A-443A-82C4-F7542CAEB36A}" destId="{DCF492FB-8E8A-4EBE-BAE8-A0F678ACD784}" srcOrd="1" destOrd="0" parTransId="{9AFF2C14-A388-49A9-A39F-76871120572F}" sibTransId="{5FD56F83-CDAB-4311-B1A6-B5B3F6B2B266}"/>
    <dgm:cxn modelId="{D159A364-C980-4CEF-932C-7667A48FF079}" type="presOf" srcId="{A13B7324-77C1-4E93-A4C2-F7BE02884185}" destId="{DFF3AB68-96D3-4256-9441-749B7E087863}" srcOrd="0" destOrd="0" presId="urn:microsoft.com/office/officeart/2008/layout/LinedList"/>
    <dgm:cxn modelId="{E7643F4E-6C63-49B9-857E-96F8F9B200FE}" srcId="{27F14898-1E3A-443A-82C4-F7542CAEB36A}" destId="{089B70B5-15DA-447D-94EB-90123383EA13}" srcOrd="4" destOrd="0" parTransId="{880B3511-7245-4A9A-A0D0-5648A77D5CF9}" sibTransId="{8124361C-C344-43BA-A207-05F915A4508C}"/>
    <dgm:cxn modelId="{40E5F156-AAD5-4F09-B13D-2224AAFA38BD}" srcId="{27F14898-1E3A-443A-82C4-F7542CAEB36A}" destId="{BE8EA847-2B1D-4B38-AEC2-CFF64139AD28}" srcOrd="5" destOrd="0" parTransId="{E42B2A82-8C1A-43FA-B001-3192B0D8E4A2}" sibTransId="{47558570-1B55-49C4-99BE-3E6827FF9F41}"/>
    <dgm:cxn modelId="{11A72E7E-DF6E-4FAD-AFAB-E4756B7AED7E}" type="presOf" srcId="{6B5EF3AE-BB63-450F-BAFD-76A42F321E0D}" destId="{F85E07D1-7349-424E-A60C-EA9AE4D98582}" srcOrd="0" destOrd="0" presId="urn:microsoft.com/office/officeart/2008/layout/LinedList"/>
    <dgm:cxn modelId="{E728E6A7-2914-47A7-BD1E-D6411C98C86B}" type="presOf" srcId="{27F14898-1E3A-443A-82C4-F7542CAEB36A}" destId="{760C28DC-A31C-497E-9E5F-DBDCEC36F8DB}" srcOrd="0" destOrd="0" presId="urn:microsoft.com/office/officeart/2008/layout/LinedList"/>
    <dgm:cxn modelId="{059003B2-D6CB-4EA4-9B16-E1DBD12B5E57}" type="presOf" srcId="{089B70B5-15DA-447D-94EB-90123383EA13}" destId="{9428C333-C5E6-4D7E-9DD7-1C2180EBF464}" srcOrd="0" destOrd="0" presId="urn:microsoft.com/office/officeart/2008/layout/LinedList"/>
    <dgm:cxn modelId="{CE46E0B3-E658-4D74-8A11-CFA2ECAE887F}" srcId="{27F14898-1E3A-443A-82C4-F7542CAEB36A}" destId="{A13B7324-77C1-4E93-A4C2-F7BE02884185}" srcOrd="0" destOrd="0" parTransId="{F1F6E49A-3300-4670-B725-3656418B8AAB}" sibTransId="{BD3BC8AC-1679-400F-A20C-CBC57D08B7DA}"/>
    <dgm:cxn modelId="{533DEEBA-E28B-42BC-83A7-6E3B446F3104}" type="presOf" srcId="{BE8EA847-2B1D-4B38-AEC2-CFF64139AD28}" destId="{86B9FE35-5B2A-42CC-9FA6-68508D8F4E48}" srcOrd="0" destOrd="0" presId="urn:microsoft.com/office/officeart/2008/layout/LinedList"/>
    <dgm:cxn modelId="{EB9617C3-4E12-4D5C-90CC-288AB1B6DD05}" srcId="{27F14898-1E3A-443A-82C4-F7542CAEB36A}" destId="{6B5EF3AE-BB63-450F-BAFD-76A42F321E0D}" srcOrd="2" destOrd="0" parTransId="{D5661E18-3C81-41A5-AFF4-2259DDC1E503}" sibTransId="{51F61001-3945-4415-862C-02AAB51ECA23}"/>
    <dgm:cxn modelId="{20DC1DCE-66C5-449C-9C49-0910AC54AE63}" srcId="{27F14898-1E3A-443A-82C4-F7542CAEB36A}" destId="{3663B48B-E4F8-4519-B608-D2A61EB55442}" srcOrd="6" destOrd="0" parTransId="{5EF63C83-6562-4D9E-BEED-3F5AECA57D21}" sibTransId="{77ADC6F7-47B9-4FB4-BDBA-591E7D3886D0}"/>
    <dgm:cxn modelId="{F3043BF1-26CC-4326-B8C7-03FE8D79DA1C}" type="presOf" srcId="{DCF492FB-8E8A-4EBE-BAE8-A0F678ACD784}" destId="{2AC6720D-5422-401A-AF80-A58A4D8563E5}" srcOrd="0" destOrd="0" presId="urn:microsoft.com/office/officeart/2008/layout/LinedList"/>
    <dgm:cxn modelId="{AEF62D18-19F0-4B92-B470-AFB0797131F5}" type="presParOf" srcId="{760C28DC-A31C-497E-9E5F-DBDCEC36F8DB}" destId="{C29CE0D4-BD53-4900-B033-5CB209744F66}" srcOrd="0" destOrd="0" presId="urn:microsoft.com/office/officeart/2008/layout/LinedList"/>
    <dgm:cxn modelId="{9645B8BA-0418-4606-A7AC-FACB88A0A1DF}" type="presParOf" srcId="{760C28DC-A31C-497E-9E5F-DBDCEC36F8DB}" destId="{2DD33C46-AF62-4495-B0EC-005927D7A751}" srcOrd="1" destOrd="0" presId="urn:microsoft.com/office/officeart/2008/layout/LinedList"/>
    <dgm:cxn modelId="{E40E0382-4161-4CE9-A83F-47DE7B2AA33F}" type="presParOf" srcId="{2DD33C46-AF62-4495-B0EC-005927D7A751}" destId="{DFF3AB68-96D3-4256-9441-749B7E087863}" srcOrd="0" destOrd="0" presId="urn:microsoft.com/office/officeart/2008/layout/LinedList"/>
    <dgm:cxn modelId="{29DA6925-0BB1-4744-BB4A-4D6CE34B4ABF}" type="presParOf" srcId="{2DD33C46-AF62-4495-B0EC-005927D7A751}" destId="{47654E15-1038-47B5-AC9C-CB65B6FAEAC5}" srcOrd="1" destOrd="0" presId="urn:microsoft.com/office/officeart/2008/layout/LinedList"/>
    <dgm:cxn modelId="{6CFD364C-79AF-413F-9FC9-4C7E6717A08E}" type="presParOf" srcId="{760C28DC-A31C-497E-9E5F-DBDCEC36F8DB}" destId="{C6DA50BF-FE74-416D-8355-FFA3153AC88F}" srcOrd="2" destOrd="0" presId="urn:microsoft.com/office/officeart/2008/layout/LinedList"/>
    <dgm:cxn modelId="{ACEA36E2-D4DF-4E0C-B922-D7EC916F2BE9}" type="presParOf" srcId="{760C28DC-A31C-497E-9E5F-DBDCEC36F8DB}" destId="{5FDC7CC1-66E4-4B41-B01D-F6E686527F98}" srcOrd="3" destOrd="0" presId="urn:microsoft.com/office/officeart/2008/layout/LinedList"/>
    <dgm:cxn modelId="{9DAE2402-D497-4D13-A29A-7F4AB844154D}" type="presParOf" srcId="{5FDC7CC1-66E4-4B41-B01D-F6E686527F98}" destId="{2AC6720D-5422-401A-AF80-A58A4D8563E5}" srcOrd="0" destOrd="0" presId="urn:microsoft.com/office/officeart/2008/layout/LinedList"/>
    <dgm:cxn modelId="{5D599F62-C6A7-4D68-B1A3-8059888503D6}" type="presParOf" srcId="{5FDC7CC1-66E4-4B41-B01D-F6E686527F98}" destId="{493F503B-1295-4FB8-83C7-3EEEA0D1AB2F}" srcOrd="1" destOrd="0" presId="urn:microsoft.com/office/officeart/2008/layout/LinedList"/>
    <dgm:cxn modelId="{059FD15F-4377-486B-B23E-8DBD4B0C8A18}" type="presParOf" srcId="{760C28DC-A31C-497E-9E5F-DBDCEC36F8DB}" destId="{624BDDD4-7019-470E-AF1A-714D17E52127}" srcOrd="4" destOrd="0" presId="urn:microsoft.com/office/officeart/2008/layout/LinedList"/>
    <dgm:cxn modelId="{F91ED30E-D52F-47DA-B635-DFD39F71893E}" type="presParOf" srcId="{760C28DC-A31C-497E-9E5F-DBDCEC36F8DB}" destId="{4CE6A10F-5DB9-445A-BEA7-7E6F9F876406}" srcOrd="5" destOrd="0" presId="urn:microsoft.com/office/officeart/2008/layout/LinedList"/>
    <dgm:cxn modelId="{4FCE131E-1097-4BEC-9465-0EBF028A16EF}" type="presParOf" srcId="{4CE6A10F-5DB9-445A-BEA7-7E6F9F876406}" destId="{F85E07D1-7349-424E-A60C-EA9AE4D98582}" srcOrd="0" destOrd="0" presId="urn:microsoft.com/office/officeart/2008/layout/LinedList"/>
    <dgm:cxn modelId="{A8F13AE6-B3B3-411B-98C2-24064341163A}" type="presParOf" srcId="{4CE6A10F-5DB9-445A-BEA7-7E6F9F876406}" destId="{B2FA76B5-F4B5-4206-B01B-3EE7749C1E1E}" srcOrd="1" destOrd="0" presId="urn:microsoft.com/office/officeart/2008/layout/LinedList"/>
    <dgm:cxn modelId="{84D2DCE3-C1DF-4F07-B06A-81FB7C4F737A}" type="presParOf" srcId="{760C28DC-A31C-497E-9E5F-DBDCEC36F8DB}" destId="{551698B2-30F8-4A8D-9D6A-8E66711BC26B}" srcOrd="6" destOrd="0" presId="urn:microsoft.com/office/officeart/2008/layout/LinedList"/>
    <dgm:cxn modelId="{9E8E90C6-8247-4A97-AEEC-4B1B97F179BF}" type="presParOf" srcId="{760C28DC-A31C-497E-9E5F-DBDCEC36F8DB}" destId="{89429F38-DE3B-471C-8B6D-3F13F59901B8}" srcOrd="7" destOrd="0" presId="urn:microsoft.com/office/officeart/2008/layout/LinedList"/>
    <dgm:cxn modelId="{B0EF9854-A489-43CE-8F11-2AB4F9C6A107}" type="presParOf" srcId="{89429F38-DE3B-471C-8B6D-3F13F59901B8}" destId="{119C50F7-7DFB-493B-997D-59A038BFC67F}" srcOrd="0" destOrd="0" presId="urn:microsoft.com/office/officeart/2008/layout/LinedList"/>
    <dgm:cxn modelId="{5D95AFCD-2F4C-4D60-8ADF-4EF9604C9CBD}" type="presParOf" srcId="{89429F38-DE3B-471C-8B6D-3F13F59901B8}" destId="{2E4A5DF3-B7D5-4E81-B841-826A9BC5DD07}" srcOrd="1" destOrd="0" presId="urn:microsoft.com/office/officeart/2008/layout/LinedList"/>
    <dgm:cxn modelId="{54E73583-3B01-4F58-97B7-8B9CA9979A64}" type="presParOf" srcId="{760C28DC-A31C-497E-9E5F-DBDCEC36F8DB}" destId="{5BCEA7C2-6D0B-4A53-97D7-9D94A4E0D564}" srcOrd="8" destOrd="0" presId="urn:microsoft.com/office/officeart/2008/layout/LinedList"/>
    <dgm:cxn modelId="{146BF624-533F-41A2-B151-EB2E7575A1D0}" type="presParOf" srcId="{760C28DC-A31C-497E-9E5F-DBDCEC36F8DB}" destId="{160C866E-6896-4ADE-9DE9-3E13C2D24A38}" srcOrd="9" destOrd="0" presId="urn:microsoft.com/office/officeart/2008/layout/LinedList"/>
    <dgm:cxn modelId="{0DC6CCF7-230B-4762-A908-6EDC781632EF}" type="presParOf" srcId="{160C866E-6896-4ADE-9DE9-3E13C2D24A38}" destId="{9428C333-C5E6-4D7E-9DD7-1C2180EBF464}" srcOrd="0" destOrd="0" presId="urn:microsoft.com/office/officeart/2008/layout/LinedList"/>
    <dgm:cxn modelId="{0D51D289-24F8-45F5-8AE3-2B08ED378B9D}" type="presParOf" srcId="{160C866E-6896-4ADE-9DE9-3E13C2D24A38}" destId="{81236A85-11D8-49C2-8EF6-AD0C9DF05290}" srcOrd="1" destOrd="0" presId="urn:microsoft.com/office/officeart/2008/layout/LinedList"/>
    <dgm:cxn modelId="{0E79B43F-A52E-429F-A08F-F32D02BD67F7}" type="presParOf" srcId="{760C28DC-A31C-497E-9E5F-DBDCEC36F8DB}" destId="{2F3509FB-BB74-4593-BAAC-FB11694AFD98}" srcOrd="10" destOrd="0" presId="urn:microsoft.com/office/officeart/2008/layout/LinedList"/>
    <dgm:cxn modelId="{F62136F0-6159-4554-B26B-E5A84CDB6A16}" type="presParOf" srcId="{760C28DC-A31C-497E-9E5F-DBDCEC36F8DB}" destId="{5AD6E7DF-F159-4968-AEC2-1C032BD396D8}" srcOrd="11" destOrd="0" presId="urn:microsoft.com/office/officeart/2008/layout/LinedList"/>
    <dgm:cxn modelId="{F5C7CD7D-B0B4-4A73-860A-BE05B6CFE607}" type="presParOf" srcId="{5AD6E7DF-F159-4968-AEC2-1C032BD396D8}" destId="{86B9FE35-5B2A-42CC-9FA6-68508D8F4E48}" srcOrd="0" destOrd="0" presId="urn:microsoft.com/office/officeart/2008/layout/LinedList"/>
    <dgm:cxn modelId="{26A4F757-1CF9-46B1-B0AB-9D3B152E1250}" type="presParOf" srcId="{5AD6E7DF-F159-4968-AEC2-1C032BD396D8}" destId="{55442AAF-E418-4A5C-81A0-6597AD52F9CC}" srcOrd="1" destOrd="0" presId="urn:microsoft.com/office/officeart/2008/layout/LinedList"/>
    <dgm:cxn modelId="{B548ADF3-BAD3-4B63-A218-7D808E725897}" type="presParOf" srcId="{760C28DC-A31C-497E-9E5F-DBDCEC36F8DB}" destId="{C9BCB818-6712-4B92-BE0A-AB8E55B60A57}" srcOrd="12" destOrd="0" presId="urn:microsoft.com/office/officeart/2008/layout/LinedList"/>
    <dgm:cxn modelId="{7B65F1E4-9CCA-4EBA-8916-2A1E1949B323}" type="presParOf" srcId="{760C28DC-A31C-497E-9E5F-DBDCEC36F8DB}" destId="{4D0EAA2B-B512-49D7-B9A3-74D4C4688C2F}" srcOrd="13" destOrd="0" presId="urn:microsoft.com/office/officeart/2008/layout/LinedList"/>
    <dgm:cxn modelId="{46776C30-A2A4-40A8-814D-E6CE757E8FE6}" type="presParOf" srcId="{4D0EAA2B-B512-49D7-B9A3-74D4C4688C2F}" destId="{CECB9EE1-5B12-4E4C-8BAE-CD53E7DC18C4}" srcOrd="0" destOrd="0" presId="urn:microsoft.com/office/officeart/2008/layout/LinedList"/>
    <dgm:cxn modelId="{131BB298-1209-4765-BC5B-545A1CC35320}" type="presParOf" srcId="{4D0EAA2B-B512-49D7-B9A3-74D4C4688C2F}" destId="{7B31D524-220E-4D25-936E-3C292C9F42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5A5D8-E3EE-4681-9CC9-07B741EEA2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E21302-A6FA-4614-BEBF-4526A17E404F}">
      <dgm:prSet/>
      <dgm:spPr/>
      <dgm:t>
        <a:bodyPr/>
        <a:lstStyle/>
        <a:p>
          <a:r>
            <a:rPr lang="es-ES" b="1" u="sng" dirty="0"/>
            <a:t>Captures </a:t>
          </a:r>
          <a:r>
            <a:rPr lang="es-ES" b="1" u="sng" dirty="0" err="1"/>
            <a:t>Complex</a:t>
          </a:r>
          <a:r>
            <a:rPr lang="es-ES" b="1" u="sng" dirty="0"/>
            <a:t> </a:t>
          </a:r>
          <a:r>
            <a:rPr lang="es-ES" b="1" u="sng" dirty="0" err="1"/>
            <a:t>Relationships</a:t>
          </a:r>
          <a:r>
            <a:rPr lang="es-ES" b="1" u="sng" dirty="0"/>
            <a:t>: </a:t>
          </a:r>
          <a:r>
            <a:rPr lang="en-US" dirty="0"/>
            <a:t>handles non-linear interactions between variables .</a:t>
          </a:r>
          <a:endParaRPr lang="es-ES" dirty="0"/>
        </a:p>
      </dgm:t>
    </dgm:pt>
    <dgm:pt modelId="{C57F6F79-625F-4533-A3A9-6F46A6C7A692}" type="parTrans" cxnId="{FAFCB75C-D24E-4ABC-BB5A-A53DA3E7C786}">
      <dgm:prSet/>
      <dgm:spPr/>
      <dgm:t>
        <a:bodyPr/>
        <a:lstStyle/>
        <a:p>
          <a:endParaRPr lang="en-US"/>
        </a:p>
      </dgm:t>
    </dgm:pt>
    <dgm:pt modelId="{0BB72CBF-4637-4C9A-914F-C4319D2F17AF}" type="sibTrans" cxnId="{FAFCB75C-D24E-4ABC-BB5A-A53DA3E7C786}">
      <dgm:prSet/>
      <dgm:spPr/>
      <dgm:t>
        <a:bodyPr/>
        <a:lstStyle/>
        <a:p>
          <a:endParaRPr lang="en-US"/>
        </a:p>
      </dgm:t>
    </dgm:pt>
    <dgm:pt modelId="{2C4F7CEA-E2FC-434B-9F60-3CCDCF344B45}">
      <dgm:prSet/>
      <dgm:spPr/>
      <dgm:t>
        <a:bodyPr/>
        <a:lstStyle/>
        <a:p>
          <a:r>
            <a:rPr lang="es-ES" b="1" u="sng" dirty="0" err="1"/>
            <a:t>Robust</a:t>
          </a:r>
          <a:r>
            <a:rPr lang="es-ES" b="1" u="sng" dirty="0"/>
            <a:t> </a:t>
          </a:r>
          <a:r>
            <a:rPr lang="es-ES" b="1" u="sng" dirty="0" err="1"/>
            <a:t>to</a:t>
          </a:r>
          <a:r>
            <a:rPr lang="es-ES" b="1" u="sng" dirty="0"/>
            <a:t> </a:t>
          </a:r>
          <a:r>
            <a:rPr lang="es-ES" b="1" u="sng" dirty="0" err="1"/>
            <a:t>Overfitting</a:t>
          </a:r>
          <a:r>
            <a:rPr lang="es-ES" b="1" u="sng" dirty="0"/>
            <a:t>:</a:t>
          </a:r>
          <a:r>
            <a:rPr lang="es-ES" u="sng" dirty="0"/>
            <a:t> </a:t>
          </a:r>
          <a:r>
            <a:rPr lang="en-US" dirty="0"/>
            <a:t>reduces overfitting, ensuring reliable predictions even with noisy or fluctuating sales data.</a:t>
          </a:r>
        </a:p>
      </dgm:t>
    </dgm:pt>
    <dgm:pt modelId="{328130BE-E26D-465F-8DB6-290390BA50AB}" type="parTrans" cxnId="{051FC4AD-D621-4578-BF5F-A5900EACCEA6}">
      <dgm:prSet/>
      <dgm:spPr/>
      <dgm:t>
        <a:bodyPr/>
        <a:lstStyle/>
        <a:p>
          <a:endParaRPr lang="en-US"/>
        </a:p>
      </dgm:t>
    </dgm:pt>
    <dgm:pt modelId="{BD77D320-E12D-4599-8C98-499FD0DE57FD}" type="sibTrans" cxnId="{051FC4AD-D621-4578-BF5F-A5900EACCEA6}">
      <dgm:prSet/>
      <dgm:spPr/>
      <dgm:t>
        <a:bodyPr/>
        <a:lstStyle/>
        <a:p>
          <a:endParaRPr lang="en-US"/>
        </a:p>
      </dgm:t>
    </dgm:pt>
    <dgm:pt modelId="{7E24DB63-5B70-48F3-AF18-71D86C0033FA}">
      <dgm:prSet/>
      <dgm:spPr/>
      <dgm:t>
        <a:bodyPr/>
        <a:lstStyle/>
        <a:p>
          <a:r>
            <a:rPr lang="en-US" b="1" u="sng" dirty="0"/>
            <a:t>Handles Missing Data and Outliers: </a:t>
          </a:r>
          <a:r>
            <a:rPr lang="en-US" dirty="0"/>
            <a:t>resilient to missing values and outliers, allowing it to provide accurate predictions even in messy, real-world sales data.</a:t>
          </a:r>
        </a:p>
      </dgm:t>
    </dgm:pt>
    <dgm:pt modelId="{0749C98F-122B-4F3D-A80A-47134E2CEEF5}" type="parTrans" cxnId="{4610D8AF-3F26-4578-973F-B44CEBEA3FFF}">
      <dgm:prSet/>
      <dgm:spPr/>
      <dgm:t>
        <a:bodyPr/>
        <a:lstStyle/>
        <a:p>
          <a:endParaRPr lang="en-US"/>
        </a:p>
      </dgm:t>
    </dgm:pt>
    <dgm:pt modelId="{3AC60B5A-B666-4FF9-AE6D-77D0FDBB93DF}" type="sibTrans" cxnId="{4610D8AF-3F26-4578-973F-B44CEBEA3FFF}">
      <dgm:prSet/>
      <dgm:spPr/>
      <dgm:t>
        <a:bodyPr/>
        <a:lstStyle/>
        <a:p>
          <a:endParaRPr lang="en-US"/>
        </a:p>
      </dgm:t>
    </dgm:pt>
    <dgm:pt modelId="{1939D52B-F27D-4B5B-9425-365A46218576}">
      <dgm:prSet/>
      <dgm:spPr/>
      <dgm:t>
        <a:bodyPr/>
        <a:lstStyle/>
        <a:p>
          <a:r>
            <a:rPr lang="es-ES" b="1" u="sng" dirty="0" err="1"/>
            <a:t>Feature</a:t>
          </a:r>
          <a:r>
            <a:rPr lang="es-ES" b="1" u="sng" dirty="0"/>
            <a:t> </a:t>
          </a:r>
          <a:r>
            <a:rPr lang="es-ES" b="1" u="sng" dirty="0" err="1"/>
            <a:t>Importance</a:t>
          </a:r>
          <a:r>
            <a:rPr lang="es-ES" b="1" u="sng" dirty="0"/>
            <a:t>:</a:t>
          </a:r>
          <a:r>
            <a:rPr lang="en-US" b="1" u="sng" dirty="0"/>
            <a:t> </a:t>
          </a:r>
          <a:r>
            <a:rPr lang="en-US" dirty="0"/>
            <a:t>helping businesses understand what drives sales and optimize strategies.</a:t>
          </a:r>
        </a:p>
      </dgm:t>
    </dgm:pt>
    <dgm:pt modelId="{D9C520E4-ED54-4139-99E0-9A8530DD6001}" type="parTrans" cxnId="{9C55DCB0-7B75-4354-B4C1-7FB4204F6873}">
      <dgm:prSet/>
      <dgm:spPr/>
      <dgm:t>
        <a:bodyPr/>
        <a:lstStyle/>
        <a:p>
          <a:endParaRPr lang="en-US"/>
        </a:p>
      </dgm:t>
    </dgm:pt>
    <dgm:pt modelId="{82B923F0-7506-4858-ADC9-1835729EA4A2}" type="sibTrans" cxnId="{9C55DCB0-7B75-4354-B4C1-7FB4204F6873}">
      <dgm:prSet/>
      <dgm:spPr/>
      <dgm:t>
        <a:bodyPr/>
        <a:lstStyle/>
        <a:p>
          <a:endParaRPr lang="en-US"/>
        </a:p>
      </dgm:t>
    </dgm:pt>
    <dgm:pt modelId="{9928A053-6C80-4B43-BD6B-EF76A145FFA5}">
      <dgm:prSet/>
      <dgm:spPr/>
      <dgm:t>
        <a:bodyPr/>
        <a:lstStyle/>
        <a:p>
          <a:r>
            <a:rPr lang="es-ES" b="1" u="sng" dirty="0" err="1"/>
            <a:t>Scalable</a:t>
          </a:r>
          <a:r>
            <a:rPr lang="es-ES" b="1" u="sng" dirty="0"/>
            <a:t> and </a:t>
          </a:r>
          <a:r>
            <a:rPr lang="es-ES" b="1" u="sng" dirty="0" err="1"/>
            <a:t>Versatile</a:t>
          </a:r>
          <a:r>
            <a:rPr lang="es-ES" b="1" u="sng" dirty="0"/>
            <a:t>:</a:t>
          </a:r>
          <a:r>
            <a:rPr lang="en-US" b="1" u="sng" dirty="0"/>
            <a:t> </a:t>
          </a:r>
          <a:r>
            <a:rPr lang="en-US" dirty="0"/>
            <a:t>It performs well with large datasets and works seamlessly with both numerical and categorical data.</a:t>
          </a:r>
        </a:p>
      </dgm:t>
    </dgm:pt>
    <dgm:pt modelId="{4C551FE9-DF0B-4335-901B-898B8A7464A3}" type="parTrans" cxnId="{0E5C6BA8-3C43-4021-8DD0-70351ACBFE39}">
      <dgm:prSet/>
      <dgm:spPr/>
      <dgm:t>
        <a:bodyPr/>
        <a:lstStyle/>
        <a:p>
          <a:endParaRPr lang="en-US"/>
        </a:p>
      </dgm:t>
    </dgm:pt>
    <dgm:pt modelId="{18255310-C4CA-444A-9D60-2F346845A554}" type="sibTrans" cxnId="{0E5C6BA8-3C43-4021-8DD0-70351ACBFE39}">
      <dgm:prSet/>
      <dgm:spPr/>
      <dgm:t>
        <a:bodyPr/>
        <a:lstStyle/>
        <a:p>
          <a:endParaRPr lang="en-US"/>
        </a:p>
      </dgm:t>
    </dgm:pt>
    <dgm:pt modelId="{5AA93458-2164-4990-BFB6-EDDA7D921692}" type="pres">
      <dgm:prSet presAssocID="{BD85A5D8-E3EE-4681-9CC9-07B741EEA205}" presName="linear" presStyleCnt="0">
        <dgm:presLayoutVars>
          <dgm:animLvl val="lvl"/>
          <dgm:resizeHandles val="exact"/>
        </dgm:presLayoutVars>
      </dgm:prSet>
      <dgm:spPr/>
    </dgm:pt>
    <dgm:pt modelId="{F93949AF-BA6D-4AB5-9DFD-A22D9C54901D}" type="pres">
      <dgm:prSet presAssocID="{43E21302-A6FA-4614-BEBF-4526A17E404F}" presName="parentText" presStyleLbl="node1" presStyleIdx="0" presStyleCnt="5" custLinFactY="2681" custLinFactNeighborX="48274" custLinFactNeighborY="100000">
        <dgm:presLayoutVars>
          <dgm:chMax val="0"/>
          <dgm:bulletEnabled val="1"/>
        </dgm:presLayoutVars>
      </dgm:prSet>
      <dgm:spPr/>
    </dgm:pt>
    <dgm:pt modelId="{78166D45-69D5-4821-B034-C6A42384F410}" type="pres">
      <dgm:prSet presAssocID="{0BB72CBF-4637-4C9A-914F-C4319D2F17AF}" presName="spacer" presStyleCnt="0"/>
      <dgm:spPr/>
    </dgm:pt>
    <dgm:pt modelId="{240F15D8-34CE-4610-888C-F3E9B227F907}" type="pres">
      <dgm:prSet presAssocID="{2C4F7CEA-E2FC-434B-9F60-3CCDCF344B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B9C8C5-33B0-417B-8AA5-828861100BFF}" type="pres">
      <dgm:prSet presAssocID="{BD77D320-E12D-4599-8C98-499FD0DE57FD}" presName="spacer" presStyleCnt="0"/>
      <dgm:spPr/>
    </dgm:pt>
    <dgm:pt modelId="{70F8EB54-BD5A-4A83-AEF3-B5D2225CC47D}" type="pres">
      <dgm:prSet presAssocID="{7E24DB63-5B70-48F3-AF18-71D86C0033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E89345-145D-423F-9CBF-1B0A6A438AA5}" type="pres">
      <dgm:prSet presAssocID="{3AC60B5A-B666-4FF9-AE6D-77D0FDBB93DF}" presName="spacer" presStyleCnt="0"/>
      <dgm:spPr/>
    </dgm:pt>
    <dgm:pt modelId="{ACC2CC58-D8B7-45F7-A593-585909B1312F}" type="pres">
      <dgm:prSet presAssocID="{1939D52B-F27D-4B5B-9425-365A462185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783F6C-28C4-45C8-B042-6338AB89A1AE}" type="pres">
      <dgm:prSet presAssocID="{82B923F0-7506-4858-ADC9-1835729EA4A2}" presName="spacer" presStyleCnt="0"/>
      <dgm:spPr/>
    </dgm:pt>
    <dgm:pt modelId="{775B28B6-2453-4242-B357-2A9ACF17FD10}" type="pres">
      <dgm:prSet presAssocID="{9928A053-6C80-4B43-BD6B-EF76A145FF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0D7306-01AC-4D69-A19B-41D62E4C1D04}" type="presOf" srcId="{2C4F7CEA-E2FC-434B-9F60-3CCDCF344B45}" destId="{240F15D8-34CE-4610-888C-F3E9B227F907}" srcOrd="0" destOrd="0" presId="urn:microsoft.com/office/officeart/2005/8/layout/vList2"/>
    <dgm:cxn modelId="{FAFCB75C-D24E-4ABC-BB5A-A53DA3E7C786}" srcId="{BD85A5D8-E3EE-4681-9CC9-07B741EEA205}" destId="{43E21302-A6FA-4614-BEBF-4526A17E404F}" srcOrd="0" destOrd="0" parTransId="{C57F6F79-625F-4533-A3A9-6F46A6C7A692}" sibTransId="{0BB72CBF-4637-4C9A-914F-C4319D2F17AF}"/>
    <dgm:cxn modelId="{AF485E8D-6042-4FD6-85F1-813138A8BE1C}" type="presOf" srcId="{9928A053-6C80-4B43-BD6B-EF76A145FFA5}" destId="{775B28B6-2453-4242-B357-2A9ACF17FD10}" srcOrd="0" destOrd="0" presId="urn:microsoft.com/office/officeart/2005/8/layout/vList2"/>
    <dgm:cxn modelId="{0E5C6BA8-3C43-4021-8DD0-70351ACBFE39}" srcId="{BD85A5D8-E3EE-4681-9CC9-07B741EEA205}" destId="{9928A053-6C80-4B43-BD6B-EF76A145FFA5}" srcOrd="4" destOrd="0" parTransId="{4C551FE9-DF0B-4335-901B-898B8A7464A3}" sibTransId="{18255310-C4CA-444A-9D60-2F346845A554}"/>
    <dgm:cxn modelId="{051FC4AD-D621-4578-BF5F-A5900EACCEA6}" srcId="{BD85A5D8-E3EE-4681-9CC9-07B741EEA205}" destId="{2C4F7CEA-E2FC-434B-9F60-3CCDCF344B45}" srcOrd="1" destOrd="0" parTransId="{328130BE-E26D-465F-8DB6-290390BA50AB}" sibTransId="{BD77D320-E12D-4599-8C98-499FD0DE57FD}"/>
    <dgm:cxn modelId="{4610D8AF-3F26-4578-973F-B44CEBEA3FFF}" srcId="{BD85A5D8-E3EE-4681-9CC9-07B741EEA205}" destId="{7E24DB63-5B70-48F3-AF18-71D86C0033FA}" srcOrd="2" destOrd="0" parTransId="{0749C98F-122B-4F3D-A80A-47134E2CEEF5}" sibTransId="{3AC60B5A-B666-4FF9-AE6D-77D0FDBB93DF}"/>
    <dgm:cxn modelId="{9C55DCB0-7B75-4354-B4C1-7FB4204F6873}" srcId="{BD85A5D8-E3EE-4681-9CC9-07B741EEA205}" destId="{1939D52B-F27D-4B5B-9425-365A46218576}" srcOrd="3" destOrd="0" parTransId="{D9C520E4-ED54-4139-99E0-9A8530DD6001}" sibTransId="{82B923F0-7506-4858-ADC9-1835729EA4A2}"/>
    <dgm:cxn modelId="{E3346CBB-3EB0-4783-86FC-15B4C64EA552}" type="presOf" srcId="{7E24DB63-5B70-48F3-AF18-71D86C0033FA}" destId="{70F8EB54-BD5A-4A83-AEF3-B5D2225CC47D}" srcOrd="0" destOrd="0" presId="urn:microsoft.com/office/officeart/2005/8/layout/vList2"/>
    <dgm:cxn modelId="{220024BF-D36D-4909-9F99-6C2DD88805A7}" type="presOf" srcId="{43E21302-A6FA-4614-BEBF-4526A17E404F}" destId="{F93949AF-BA6D-4AB5-9DFD-A22D9C54901D}" srcOrd="0" destOrd="0" presId="urn:microsoft.com/office/officeart/2005/8/layout/vList2"/>
    <dgm:cxn modelId="{F81EE7E3-E9B0-4A78-81D4-CF86B8F04C67}" type="presOf" srcId="{BD85A5D8-E3EE-4681-9CC9-07B741EEA205}" destId="{5AA93458-2164-4990-BFB6-EDDA7D921692}" srcOrd="0" destOrd="0" presId="urn:microsoft.com/office/officeart/2005/8/layout/vList2"/>
    <dgm:cxn modelId="{B65BEEE9-97C2-42F2-A081-45B62AF8ECF3}" type="presOf" srcId="{1939D52B-F27D-4B5B-9425-365A46218576}" destId="{ACC2CC58-D8B7-45F7-A593-585909B1312F}" srcOrd="0" destOrd="0" presId="urn:microsoft.com/office/officeart/2005/8/layout/vList2"/>
    <dgm:cxn modelId="{A034C508-29F7-453C-99FB-3F1BE14FAF1C}" type="presParOf" srcId="{5AA93458-2164-4990-BFB6-EDDA7D921692}" destId="{F93949AF-BA6D-4AB5-9DFD-A22D9C54901D}" srcOrd="0" destOrd="0" presId="urn:microsoft.com/office/officeart/2005/8/layout/vList2"/>
    <dgm:cxn modelId="{A22272FE-660C-47DD-8CD9-C822D3B6555C}" type="presParOf" srcId="{5AA93458-2164-4990-BFB6-EDDA7D921692}" destId="{78166D45-69D5-4821-B034-C6A42384F410}" srcOrd="1" destOrd="0" presId="urn:microsoft.com/office/officeart/2005/8/layout/vList2"/>
    <dgm:cxn modelId="{A2D6CA5B-7143-46F1-8E6F-43AC26996C11}" type="presParOf" srcId="{5AA93458-2164-4990-BFB6-EDDA7D921692}" destId="{240F15D8-34CE-4610-888C-F3E9B227F907}" srcOrd="2" destOrd="0" presId="urn:microsoft.com/office/officeart/2005/8/layout/vList2"/>
    <dgm:cxn modelId="{C191F3E4-9834-4099-8C16-76CC04610F19}" type="presParOf" srcId="{5AA93458-2164-4990-BFB6-EDDA7D921692}" destId="{57B9C8C5-33B0-417B-8AA5-828861100BFF}" srcOrd="3" destOrd="0" presId="urn:microsoft.com/office/officeart/2005/8/layout/vList2"/>
    <dgm:cxn modelId="{558B327D-7BBF-4C5C-B5F9-BAA7352C0640}" type="presParOf" srcId="{5AA93458-2164-4990-BFB6-EDDA7D921692}" destId="{70F8EB54-BD5A-4A83-AEF3-B5D2225CC47D}" srcOrd="4" destOrd="0" presId="urn:microsoft.com/office/officeart/2005/8/layout/vList2"/>
    <dgm:cxn modelId="{F0505F86-F2EB-4472-8E19-163D7CA631E6}" type="presParOf" srcId="{5AA93458-2164-4990-BFB6-EDDA7D921692}" destId="{BBE89345-145D-423F-9CBF-1B0A6A438AA5}" srcOrd="5" destOrd="0" presId="urn:microsoft.com/office/officeart/2005/8/layout/vList2"/>
    <dgm:cxn modelId="{F24E2396-745E-41A7-83E5-AF06DF7C4402}" type="presParOf" srcId="{5AA93458-2164-4990-BFB6-EDDA7D921692}" destId="{ACC2CC58-D8B7-45F7-A593-585909B1312F}" srcOrd="6" destOrd="0" presId="urn:microsoft.com/office/officeart/2005/8/layout/vList2"/>
    <dgm:cxn modelId="{5173894C-9AB4-4A19-9ECC-9F9F235A27EE}" type="presParOf" srcId="{5AA93458-2164-4990-BFB6-EDDA7D921692}" destId="{70783F6C-28C4-45C8-B042-6338AB89A1AE}" srcOrd="7" destOrd="0" presId="urn:microsoft.com/office/officeart/2005/8/layout/vList2"/>
    <dgm:cxn modelId="{B734D899-9272-4B91-9F50-48DA368F0624}" type="presParOf" srcId="{5AA93458-2164-4990-BFB6-EDDA7D921692}" destId="{775B28B6-2453-4242-B357-2A9ACF17FD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29A6E-A223-4428-904A-442423775D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E988D-3436-4FEC-9539-8DFF28EAF25A}">
      <dgm:prSet/>
      <dgm:spPr/>
      <dgm:t>
        <a:bodyPr/>
        <a:lstStyle/>
        <a:p>
          <a:r>
            <a:rPr lang="en-US" b="1" dirty="0"/>
            <a:t>Handles Non-Linearity and Complex Patterns.</a:t>
          </a:r>
          <a:endParaRPr lang="en-US" dirty="0"/>
        </a:p>
      </dgm:t>
    </dgm:pt>
    <dgm:pt modelId="{31E8F9A3-98B9-49C4-9891-4F32A6C0B861}" type="parTrans" cxnId="{2DD3DCAC-C3DB-41D1-8DB6-5735F75F9FA3}">
      <dgm:prSet/>
      <dgm:spPr/>
      <dgm:t>
        <a:bodyPr/>
        <a:lstStyle/>
        <a:p>
          <a:endParaRPr lang="en-US"/>
        </a:p>
      </dgm:t>
    </dgm:pt>
    <dgm:pt modelId="{6E382E6E-3B1E-4FAF-A79E-6EEEDD1999D4}" type="sibTrans" cxnId="{2DD3DCAC-C3DB-41D1-8DB6-5735F75F9FA3}">
      <dgm:prSet/>
      <dgm:spPr/>
      <dgm:t>
        <a:bodyPr/>
        <a:lstStyle/>
        <a:p>
          <a:endParaRPr lang="en-US"/>
        </a:p>
      </dgm:t>
    </dgm:pt>
    <dgm:pt modelId="{6652976D-120E-4296-9EEE-3171764F8B3D}">
      <dgm:prSet/>
      <dgm:spPr/>
      <dgm:t>
        <a:bodyPr/>
        <a:lstStyle/>
        <a:p>
          <a:r>
            <a:rPr lang="en-US" b="1" dirty="0"/>
            <a:t>High Accuracy and Efficiency</a:t>
          </a:r>
          <a:r>
            <a:rPr lang="en-US" dirty="0"/>
            <a:t>.</a:t>
          </a:r>
        </a:p>
      </dgm:t>
    </dgm:pt>
    <dgm:pt modelId="{27AC4035-F59F-41EC-B550-3C3E885826F6}" type="parTrans" cxnId="{A5A41BCE-7B1F-448E-861F-DA58B24EED91}">
      <dgm:prSet/>
      <dgm:spPr/>
      <dgm:t>
        <a:bodyPr/>
        <a:lstStyle/>
        <a:p>
          <a:endParaRPr lang="en-US"/>
        </a:p>
      </dgm:t>
    </dgm:pt>
    <dgm:pt modelId="{76597238-EA55-4BB8-B8A8-F9815A033D6F}" type="sibTrans" cxnId="{A5A41BCE-7B1F-448E-861F-DA58B24EED91}">
      <dgm:prSet/>
      <dgm:spPr/>
      <dgm:t>
        <a:bodyPr/>
        <a:lstStyle/>
        <a:p>
          <a:endParaRPr lang="en-US"/>
        </a:p>
      </dgm:t>
    </dgm:pt>
    <dgm:pt modelId="{E294CAD7-01CB-44F4-AD7C-CE3BC0582DE1}">
      <dgm:prSet/>
      <dgm:spPr/>
      <dgm:t>
        <a:bodyPr/>
        <a:lstStyle/>
        <a:p>
          <a:r>
            <a:rPr lang="en-US" b="1" dirty="0"/>
            <a:t>Robust to Overfitting.</a:t>
          </a:r>
          <a:endParaRPr lang="en-US" dirty="0"/>
        </a:p>
      </dgm:t>
    </dgm:pt>
    <dgm:pt modelId="{0935EB9D-BD97-4B88-A057-EE0AA72180DA}" type="parTrans" cxnId="{32154AFE-4173-45C2-AA51-AF84ABE3BAD2}">
      <dgm:prSet/>
      <dgm:spPr/>
      <dgm:t>
        <a:bodyPr/>
        <a:lstStyle/>
        <a:p>
          <a:endParaRPr lang="en-US"/>
        </a:p>
      </dgm:t>
    </dgm:pt>
    <dgm:pt modelId="{F125458E-1C2C-446E-9D1D-A2A80B6657FF}" type="sibTrans" cxnId="{32154AFE-4173-45C2-AA51-AF84ABE3BAD2}">
      <dgm:prSet/>
      <dgm:spPr/>
      <dgm:t>
        <a:bodyPr/>
        <a:lstStyle/>
        <a:p>
          <a:endParaRPr lang="en-US"/>
        </a:p>
      </dgm:t>
    </dgm:pt>
    <dgm:pt modelId="{EB18424F-3371-44E7-BAFB-5A6C0AEDFC08}">
      <dgm:prSet/>
      <dgm:spPr/>
      <dgm:t>
        <a:bodyPr/>
        <a:lstStyle/>
        <a:p>
          <a:r>
            <a:rPr lang="en-US" b="1" dirty="0"/>
            <a:t>Handles Missing Data Well.</a:t>
          </a:r>
          <a:endParaRPr lang="en-US" dirty="0"/>
        </a:p>
      </dgm:t>
    </dgm:pt>
    <dgm:pt modelId="{5A2D12DC-AEBE-4545-8941-491D1DDCB10B}" type="parTrans" cxnId="{ACA9F7E2-5167-445B-82E1-E851D725AC95}">
      <dgm:prSet/>
      <dgm:spPr/>
      <dgm:t>
        <a:bodyPr/>
        <a:lstStyle/>
        <a:p>
          <a:endParaRPr lang="en-US"/>
        </a:p>
      </dgm:t>
    </dgm:pt>
    <dgm:pt modelId="{F385E24A-A4BB-4034-801D-73A4CBCFFA3E}" type="sibTrans" cxnId="{ACA9F7E2-5167-445B-82E1-E851D725AC95}">
      <dgm:prSet/>
      <dgm:spPr/>
      <dgm:t>
        <a:bodyPr/>
        <a:lstStyle/>
        <a:p>
          <a:endParaRPr lang="en-US"/>
        </a:p>
      </dgm:t>
    </dgm:pt>
    <dgm:pt modelId="{F80147B8-3463-4493-8358-684A4085BA3F}">
      <dgm:prSet/>
      <dgm:spPr/>
      <dgm:t>
        <a:bodyPr/>
        <a:lstStyle/>
        <a:p>
          <a:r>
            <a:rPr lang="es-ES" b="1" dirty="0" err="1"/>
            <a:t>Feature</a:t>
          </a:r>
          <a:r>
            <a:rPr lang="es-ES" b="1" dirty="0"/>
            <a:t> </a:t>
          </a:r>
          <a:r>
            <a:rPr lang="es-ES" b="1" dirty="0" err="1"/>
            <a:t>Importance</a:t>
          </a:r>
          <a:r>
            <a:rPr lang="es-ES" b="1" dirty="0"/>
            <a:t> and </a:t>
          </a:r>
          <a:r>
            <a:rPr lang="es-ES" b="1" dirty="0" err="1"/>
            <a:t>Interpretability</a:t>
          </a:r>
          <a:r>
            <a:rPr lang="es-ES" b="1" dirty="0"/>
            <a:t>.</a:t>
          </a:r>
          <a:endParaRPr lang="en-US" dirty="0"/>
        </a:p>
      </dgm:t>
    </dgm:pt>
    <dgm:pt modelId="{F8F49BB6-C207-441F-A8DC-BA4B0011E839}" type="parTrans" cxnId="{1658EB37-9053-420D-B41F-A0666C91BFBB}">
      <dgm:prSet/>
      <dgm:spPr/>
      <dgm:t>
        <a:bodyPr/>
        <a:lstStyle/>
        <a:p>
          <a:endParaRPr lang="en-US"/>
        </a:p>
      </dgm:t>
    </dgm:pt>
    <dgm:pt modelId="{689740E5-F45E-4AE7-B083-9335E72B5ED7}" type="sibTrans" cxnId="{1658EB37-9053-420D-B41F-A0666C91BFBB}">
      <dgm:prSet/>
      <dgm:spPr/>
      <dgm:t>
        <a:bodyPr/>
        <a:lstStyle/>
        <a:p>
          <a:endParaRPr lang="en-US"/>
        </a:p>
      </dgm:t>
    </dgm:pt>
    <dgm:pt modelId="{44558F8B-B95E-415E-90AB-DC9AD0BA8087}" type="pres">
      <dgm:prSet presAssocID="{DD529A6E-A223-4428-904A-442423775D10}" presName="linear" presStyleCnt="0">
        <dgm:presLayoutVars>
          <dgm:animLvl val="lvl"/>
          <dgm:resizeHandles val="exact"/>
        </dgm:presLayoutVars>
      </dgm:prSet>
      <dgm:spPr/>
    </dgm:pt>
    <dgm:pt modelId="{230D25A6-FA1D-4BEC-9208-1222744ED4D5}" type="pres">
      <dgm:prSet presAssocID="{6C1E988D-3436-4FEC-9539-8DFF28EAF2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8FA900-144F-407E-B1A1-8FC3AB40A076}" type="pres">
      <dgm:prSet presAssocID="{6E382E6E-3B1E-4FAF-A79E-6EEEDD1999D4}" presName="spacer" presStyleCnt="0"/>
      <dgm:spPr/>
    </dgm:pt>
    <dgm:pt modelId="{0BBC30AC-9D0C-441C-A7FB-9007571B5054}" type="pres">
      <dgm:prSet presAssocID="{6652976D-120E-4296-9EEE-3171764F8B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A959AA-EEFB-460D-A38F-32B7F90F46E8}" type="pres">
      <dgm:prSet presAssocID="{76597238-EA55-4BB8-B8A8-F9815A033D6F}" presName="spacer" presStyleCnt="0"/>
      <dgm:spPr/>
    </dgm:pt>
    <dgm:pt modelId="{FFA97076-BB74-4A28-9E44-1F59201293F9}" type="pres">
      <dgm:prSet presAssocID="{E294CAD7-01CB-44F4-AD7C-CE3BC0582D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7052BE-B8B2-4CA8-B7F8-ABBCE373F2B4}" type="pres">
      <dgm:prSet presAssocID="{F125458E-1C2C-446E-9D1D-A2A80B6657FF}" presName="spacer" presStyleCnt="0"/>
      <dgm:spPr/>
    </dgm:pt>
    <dgm:pt modelId="{E1A1F3AA-0BF3-4683-AA86-0EFC6272C8CB}" type="pres">
      <dgm:prSet presAssocID="{EB18424F-3371-44E7-BAFB-5A6C0AEDFC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085162-D22A-4FCE-A33F-F48679370220}" type="pres">
      <dgm:prSet presAssocID="{F385E24A-A4BB-4034-801D-73A4CBCFFA3E}" presName="spacer" presStyleCnt="0"/>
      <dgm:spPr/>
    </dgm:pt>
    <dgm:pt modelId="{A53BCE9C-AD92-4336-AEE3-96F142090707}" type="pres">
      <dgm:prSet presAssocID="{F80147B8-3463-4493-8358-684A4085BA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83662E-5726-4F91-BF4C-22A8F381C893}" type="presOf" srcId="{DD529A6E-A223-4428-904A-442423775D10}" destId="{44558F8B-B95E-415E-90AB-DC9AD0BA8087}" srcOrd="0" destOrd="0" presId="urn:microsoft.com/office/officeart/2005/8/layout/vList2"/>
    <dgm:cxn modelId="{1658EB37-9053-420D-B41F-A0666C91BFBB}" srcId="{DD529A6E-A223-4428-904A-442423775D10}" destId="{F80147B8-3463-4493-8358-684A4085BA3F}" srcOrd="4" destOrd="0" parTransId="{F8F49BB6-C207-441F-A8DC-BA4B0011E839}" sibTransId="{689740E5-F45E-4AE7-B083-9335E72B5ED7}"/>
    <dgm:cxn modelId="{5D8A967D-5618-4042-AF38-017E295A2C43}" type="presOf" srcId="{F80147B8-3463-4493-8358-684A4085BA3F}" destId="{A53BCE9C-AD92-4336-AEE3-96F142090707}" srcOrd="0" destOrd="0" presId="urn:microsoft.com/office/officeart/2005/8/layout/vList2"/>
    <dgm:cxn modelId="{F61A1E85-152B-4DC1-9C28-2E69BA1F77AD}" type="presOf" srcId="{EB18424F-3371-44E7-BAFB-5A6C0AEDFC08}" destId="{E1A1F3AA-0BF3-4683-AA86-0EFC6272C8CB}" srcOrd="0" destOrd="0" presId="urn:microsoft.com/office/officeart/2005/8/layout/vList2"/>
    <dgm:cxn modelId="{A10F5A8D-864C-4A0A-891A-77B969152416}" type="presOf" srcId="{6C1E988D-3436-4FEC-9539-8DFF28EAF25A}" destId="{230D25A6-FA1D-4BEC-9208-1222744ED4D5}" srcOrd="0" destOrd="0" presId="urn:microsoft.com/office/officeart/2005/8/layout/vList2"/>
    <dgm:cxn modelId="{74A5C19B-2832-4E2E-9797-0045BEEAAFB2}" type="presOf" srcId="{6652976D-120E-4296-9EEE-3171764F8B3D}" destId="{0BBC30AC-9D0C-441C-A7FB-9007571B5054}" srcOrd="0" destOrd="0" presId="urn:microsoft.com/office/officeart/2005/8/layout/vList2"/>
    <dgm:cxn modelId="{D6A4CA9F-B667-45A7-8E46-E06900ECC519}" type="presOf" srcId="{E294CAD7-01CB-44F4-AD7C-CE3BC0582DE1}" destId="{FFA97076-BB74-4A28-9E44-1F59201293F9}" srcOrd="0" destOrd="0" presId="urn:microsoft.com/office/officeart/2005/8/layout/vList2"/>
    <dgm:cxn modelId="{2DD3DCAC-C3DB-41D1-8DB6-5735F75F9FA3}" srcId="{DD529A6E-A223-4428-904A-442423775D10}" destId="{6C1E988D-3436-4FEC-9539-8DFF28EAF25A}" srcOrd="0" destOrd="0" parTransId="{31E8F9A3-98B9-49C4-9891-4F32A6C0B861}" sibTransId="{6E382E6E-3B1E-4FAF-A79E-6EEEDD1999D4}"/>
    <dgm:cxn modelId="{A5A41BCE-7B1F-448E-861F-DA58B24EED91}" srcId="{DD529A6E-A223-4428-904A-442423775D10}" destId="{6652976D-120E-4296-9EEE-3171764F8B3D}" srcOrd="1" destOrd="0" parTransId="{27AC4035-F59F-41EC-B550-3C3E885826F6}" sibTransId="{76597238-EA55-4BB8-B8A8-F9815A033D6F}"/>
    <dgm:cxn modelId="{ACA9F7E2-5167-445B-82E1-E851D725AC95}" srcId="{DD529A6E-A223-4428-904A-442423775D10}" destId="{EB18424F-3371-44E7-BAFB-5A6C0AEDFC08}" srcOrd="3" destOrd="0" parTransId="{5A2D12DC-AEBE-4545-8941-491D1DDCB10B}" sibTransId="{F385E24A-A4BB-4034-801D-73A4CBCFFA3E}"/>
    <dgm:cxn modelId="{32154AFE-4173-45C2-AA51-AF84ABE3BAD2}" srcId="{DD529A6E-A223-4428-904A-442423775D10}" destId="{E294CAD7-01CB-44F4-AD7C-CE3BC0582DE1}" srcOrd="2" destOrd="0" parTransId="{0935EB9D-BD97-4B88-A057-EE0AA72180DA}" sibTransId="{F125458E-1C2C-446E-9D1D-A2A80B6657FF}"/>
    <dgm:cxn modelId="{8C0E1004-7E09-4D53-A8F1-EC2005FE0878}" type="presParOf" srcId="{44558F8B-B95E-415E-90AB-DC9AD0BA8087}" destId="{230D25A6-FA1D-4BEC-9208-1222744ED4D5}" srcOrd="0" destOrd="0" presId="urn:microsoft.com/office/officeart/2005/8/layout/vList2"/>
    <dgm:cxn modelId="{5AEAA765-67FE-4A89-92C3-1C741BD604F1}" type="presParOf" srcId="{44558F8B-B95E-415E-90AB-DC9AD0BA8087}" destId="{548FA900-144F-407E-B1A1-8FC3AB40A076}" srcOrd="1" destOrd="0" presId="urn:microsoft.com/office/officeart/2005/8/layout/vList2"/>
    <dgm:cxn modelId="{ABEACBA5-DF33-4759-A5E3-957B20379515}" type="presParOf" srcId="{44558F8B-B95E-415E-90AB-DC9AD0BA8087}" destId="{0BBC30AC-9D0C-441C-A7FB-9007571B5054}" srcOrd="2" destOrd="0" presId="urn:microsoft.com/office/officeart/2005/8/layout/vList2"/>
    <dgm:cxn modelId="{B6019A79-E4FE-48A0-9456-0820CA598BC2}" type="presParOf" srcId="{44558F8B-B95E-415E-90AB-DC9AD0BA8087}" destId="{B3A959AA-EEFB-460D-A38F-32B7F90F46E8}" srcOrd="3" destOrd="0" presId="urn:microsoft.com/office/officeart/2005/8/layout/vList2"/>
    <dgm:cxn modelId="{97DB470F-EF6B-44C5-869F-666025D5DDA3}" type="presParOf" srcId="{44558F8B-B95E-415E-90AB-DC9AD0BA8087}" destId="{FFA97076-BB74-4A28-9E44-1F59201293F9}" srcOrd="4" destOrd="0" presId="urn:microsoft.com/office/officeart/2005/8/layout/vList2"/>
    <dgm:cxn modelId="{04310607-4F1E-4267-B4DB-A70751CF350B}" type="presParOf" srcId="{44558F8B-B95E-415E-90AB-DC9AD0BA8087}" destId="{2B7052BE-B8B2-4CA8-B7F8-ABBCE373F2B4}" srcOrd="5" destOrd="0" presId="urn:microsoft.com/office/officeart/2005/8/layout/vList2"/>
    <dgm:cxn modelId="{F8AA215D-3F4E-40E3-99E3-71E898320B43}" type="presParOf" srcId="{44558F8B-B95E-415E-90AB-DC9AD0BA8087}" destId="{E1A1F3AA-0BF3-4683-AA86-0EFC6272C8CB}" srcOrd="6" destOrd="0" presId="urn:microsoft.com/office/officeart/2005/8/layout/vList2"/>
    <dgm:cxn modelId="{05FB9607-478D-46DE-A481-142118723AAE}" type="presParOf" srcId="{44558F8B-B95E-415E-90AB-DC9AD0BA8087}" destId="{BB085162-D22A-4FCE-A33F-F48679370220}" srcOrd="7" destOrd="0" presId="urn:microsoft.com/office/officeart/2005/8/layout/vList2"/>
    <dgm:cxn modelId="{56EDABFA-FA22-4658-8B29-4CD8EC205A26}" type="presParOf" srcId="{44558F8B-B95E-415E-90AB-DC9AD0BA8087}" destId="{A53BCE9C-AD92-4336-AEE3-96F1420907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71FD7-5D2D-4DD1-8655-4C7B1C93BF3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DAFCC0-93BF-4971-823E-4249148939EA}">
      <dgm:prSet/>
      <dgm:spPr/>
      <dgm:t>
        <a:bodyPr/>
        <a:lstStyle/>
        <a:p>
          <a:r>
            <a:rPr lang="en-US" b="1" dirty="0"/>
            <a:t>Combines Multiple Models for Better Accuracy.</a:t>
          </a:r>
          <a:endParaRPr lang="en-US" dirty="0"/>
        </a:p>
      </dgm:t>
    </dgm:pt>
    <dgm:pt modelId="{ACADB12A-F7B7-4C5E-A48E-5497114B99C8}" type="parTrans" cxnId="{DB82814C-064C-4DC7-BD8B-CCAA1F8D572E}">
      <dgm:prSet/>
      <dgm:spPr/>
      <dgm:t>
        <a:bodyPr/>
        <a:lstStyle/>
        <a:p>
          <a:endParaRPr lang="en-US"/>
        </a:p>
      </dgm:t>
    </dgm:pt>
    <dgm:pt modelId="{D394E5E6-95E7-4B34-91A7-CC0B6E56376B}" type="sibTrans" cxnId="{DB82814C-064C-4DC7-BD8B-CCAA1F8D572E}">
      <dgm:prSet/>
      <dgm:spPr/>
      <dgm:t>
        <a:bodyPr/>
        <a:lstStyle/>
        <a:p>
          <a:endParaRPr lang="en-US"/>
        </a:p>
      </dgm:t>
    </dgm:pt>
    <dgm:pt modelId="{BC963CDE-3F2D-4454-8919-E331BD74B247}">
      <dgm:prSet/>
      <dgm:spPr/>
      <dgm:t>
        <a:bodyPr/>
        <a:lstStyle/>
        <a:p>
          <a:r>
            <a:rPr lang="en-US" b="1" dirty="0"/>
            <a:t>Improved Generalization.</a:t>
          </a:r>
          <a:endParaRPr lang="en-US" dirty="0"/>
        </a:p>
      </dgm:t>
    </dgm:pt>
    <dgm:pt modelId="{ABE56C9E-83B2-46BF-BD0B-AB42409F8A80}" type="parTrans" cxnId="{8B90141E-7312-4C13-92B0-3FD98401FB5C}">
      <dgm:prSet/>
      <dgm:spPr/>
      <dgm:t>
        <a:bodyPr/>
        <a:lstStyle/>
        <a:p>
          <a:endParaRPr lang="en-US"/>
        </a:p>
      </dgm:t>
    </dgm:pt>
    <dgm:pt modelId="{96016C03-9A74-406F-B98C-2F00DD891724}" type="sibTrans" cxnId="{8B90141E-7312-4C13-92B0-3FD98401FB5C}">
      <dgm:prSet/>
      <dgm:spPr/>
      <dgm:t>
        <a:bodyPr/>
        <a:lstStyle/>
        <a:p>
          <a:endParaRPr lang="en-US"/>
        </a:p>
      </dgm:t>
    </dgm:pt>
    <dgm:pt modelId="{8CBEE7A4-EAA2-4DF8-AD3C-AC374F1CD6D0}">
      <dgm:prSet/>
      <dgm:spPr/>
      <dgm:t>
        <a:bodyPr/>
        <a:lstStyle/>
        <a:p>
          <a:r>
            <a:rPr lang="en-US" b="1" dirty="0"/>
            <a:t>Handles Complex Data Relationships.</a:t>
          </a:r>
          <a:endParaRPr lang="en-US" dirty="0"/>
        </a:p>
      </dgm:t>
    </dgm:pt>
    <dgm:pt modelId="{B7305752-FCF2-4DE0-B4B2-FE4FB5E7EF29}" type="parTrans" cxnId="{CDC8B98D-7F30-4DAC-BF79-6278BC414E23}">
      <dgm:prSet/>
      <dgm:spPr/>
      <dgm:t>
        <a:bodyPr/>
        <a:lstStyle/>
        <a:p>
          <a:endParaRPr lang="en-US"/>
        </a:p>
      </dgm:t>
    </dgm:pt>
    <dgm:pt modelId="{6DF49EB3-9008-4DC0-B580-AE8B1521FE08}" type="sibTrans" cxnId="{CDC8B98D-7F30-4DAC-BF79-6278BC414E23}">
      <dgm:prSet/>
      <dgm:spPr/>
      <dgm:t>
        <a:bodyPr/>
        <a:lstStyle/>
        <a:p>
          <a:endParaRPr lang="en-US"/>
        </a:p>
      </dgm:t>
    </dgm:pt>
    <dgm:pt modelId="{3CDD485D-E278-4908-B447-C7216C03804A}">
      <dgm:prSet/>
      <dgm:spPr/>
      <dgm:t>
        <a:bodyPr/>
        <a:lstStyle/>
        <a:p>
          <a:r>
            <a:rPr lang="en-US" b="1" dirty="0"/>
            <a:t>Increased Robustness.</a:t>
          </a:r>
          <a:endParaRPr lang="en-US" dirty="0"/>
        </a:p>
      </dgm:t>
    </dgm:pt>
    <dgm:pt modelId="{4B766105-B25A-4393-AE88-9906F96CCE3B}" type="parTrans" cxnId="{7EBEA9D9-00DE-4BCF-81C6-CC911B543792}">
      <dgm:prSet/>
      <dgm:spPr/>
      <dgm:t>
        <a:bodyPr/>
        <a:lstStyle/>
        <a:p>
          <a:endParaRPr lang="en-US"/>
        </a:p>
      </dgm:t>
    </dgm:pt>
    <dgm:pt modelId="{4A3DC316-2132-4FD4-9237-15DBF5300CC2}" type="sibTrans" cxnId="{7EBEA9D9-00DE-4BCF-81C6-CC911B543792}">
      <dgm:prSet/>
      <dgm:spPr/>
      <dgm:t>
        <a:bodyPr/>
        <a:lstStyle/>
        <a:p>
          <a:endParaRPr lang="en-US"/>
        </a:p>
      </dgm:t>
    </dgm:pt>
    <dgm:pt modelId="{B1EDCFFE-37D4-4E80-9EF4-915206B7E8C0}" type="pres">
      <dgm:prSet presAssocID="{93571FD7-5D2D-4DD1-8655-4C7B1C93BF36}" presName="linear" presStyleCnt="0">
        <dgm:presLayoutVars>
          <dgm:animLvl val="lvl"/>
          <dgm:resizeHandles val="exact"/>
        </dgm:presLayoutVars>
      </dgm:prSet>
      <dgm:spPr/>
    </dgm:pt>
    <dgm:pt modelId="{E5552B38-F478-463E-A7A2-B8A696AF25A4}" type="pres">
      <dgm:prSet presAssocID="{17DAFCC0-93BF-4971-823E-4249148939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AF43A8-01FC-42BA-B538-9B6790BE82DD}" type="pres">
      <dgm:prSet presAssocID="{D394E5E6-95E7-4B34-91A7-CC0B6E56376B}" presName="spacer" presStyleCnt="0"/>
      <dgm:spPr/>
    </dgm:pt>
    <dgm:pt modelId="{81E4254B-EC3C-47EA-B1B0-364614FF9BF0}" type="pres">
      <dgm:prSet presAssocID="{BC963CDE-3F2D-4454-8919-E331BD74B2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04239F-AEB5-4E66-9A86-02D4208F2B9C}" type="pres">
      <dgm:prSet presAssocID="{96016C03-9A74-406F-B98C-2F00DD891724}" presName="spacer" presStyleCnt="0"/>
      <dgm:spPr/>
    </dgm:pt>
    <dgm:pt modelId="{D9C2C582-5645-4CA4-9A57-4A6F27ADA778}" type="pres">
      <dgm:prSet presAssocID="{8CBEE7A4-EAA2-4DF8-AD3C-AC374F1CD6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A1C2D6-ACD5-426C-9C2A-D128E02FC856}" type="pres">
      <dgm:prSet presAssocID="{6DF49EB3-9008-4DC0-B580-AE8B1521FE08}" presName="spacer" presStyleCnt="0"/>
      <dgm:spPr/>
    </dgm:pt>
    <dgm:pt modelId="{4A724844-0BEC-4C66-AAC3-0D92B29976F9}" type="pres">
      <dgm:prSet presAssocID="{3CDD485D-E278-4908-B447-C7216C03804A}" presName="parentText" presStyleLbl="node1" presStyleIdx="3" presStyleCnt="4" custLinFactNeighborX="-508" custLinFactNeighborY="12999">
        <dgm:presLayoutVars>
          <dgm:chMax val="0"/>
          <dgm:bulletEnabled val="1"/>
        </dgm:presLayoutVars>
      </dgm:prSet>
      <dgm:spPr/>
    </dgm:pt>
  </dgm:ptLst>
  <dgm:cxnLst>
    <dgm:cxn modelId="{CCFE0A0B-F300-487C-B966-3F646E3ECBBD}" type="presOf" srcId="{17DAFCC0-93BF-4971-823E-4249148939EA}" destId="{E5552B38-F478-463E-A7A2-B8A696AF25A4}" srcOrd="0" destOrd="0" presId="urn:microsoft.com/office/officeart/2005/8/layout/vList2"/>
    <dgm:cxn modelId="{8B90141E-7312-4C13-92B0-3FD98401FB5C}" srcId="{93571FD7-5D2D-4DD1-8655-4C7B1C93BF36}" destId="{BC963CDE-3F2D-4454-8919-E331BD74B247}" srcOrd="1" destOrd="0" parTransId="{ABE56C9E-83B2-46BF-BD0B-AB42409F8A80}" sibTransId="{96016C03-9A74-406F-B98C-2F00DD891724}"/>
    <dgm:cxn modelId="{6D35B62D-AB44-41C6-9626-2D2EF1A2E6DF}" type="presOf" srcId="{93571FD7-5D2D-4DD1-8655-4C7B1C93BF36}" destId="{B1EDCFFE-37D4-4E80-9EF4-915206B7E8C0}" srcOrd="0" destOrd="0" presId="urn:microsoft.com/office/officeart/2005/8/layout/vList2"/>
    <dgm:cxn modelId="{7E5E8A66-2F07-4076-87F3-396B8118370B}" type="presOf" srcId="{3CDD485D-E278-4908-B447-C7216C03804A}" destId="{4A724844-0BEC-4C66-AAC3-0D92B29976F9}" srcOrd="0" destOrd="0" presId="urn:microsoft.com/office/officeart/2005/8/layout/vList2"/>
    <dgm:cxn modelId="{4F814D4C-3E45-45BB-B83F-E333937ABDF2}" type="presOf" srcId="{BC963CDE-3F2D-4454-8919-E331BD74B247}" destId="{81E4254B-EC3C-47EA-B1B0-364614FF9BF0}" srcOrd="0" destOrd="0" presId="urn:microsoft.com/office/officeart/2005/8/layout/vList2"/>
    <dgm:cxn modelId="{DB82814C-064C-4DC7-BD8B-CCAA1F8D572E}" srcId="{93571FD7-5D2D-4DD1-8655-4C7B1C93BF36}" destId="{17DAFCC0-93BF-4971-823E-4249148939EA}" srcOrd="0" destOrd="0" parTransId="{ACADB12A-F7B7-4C5E-A48E-5497114B99C8}" sibTransId="{D394E5E6-95E7-4B34-91A7-CC0B6E56376B}"/>
    <dgm:cxn modelId="{CDC8B98D-7F30-4DAC-BF79-6278BC414E23}" srcId="{93571FD7-5D2D-4DD1-8655-4C7B1C93BF36}" destId="{8CBEE7A4-EAA2-4DF8-AD3C-AC374F1CD6D0}" srcOrd="2" destOrd="0" parTransId="{B7305752-FCF2-4DE0-B4B2-FE4FB5E7EF29}" sibTransId="{6DF49EB3-9008-4DC0-B580-AE8B1521FE08}"/>
    <dgm:cxn modelId="{ADD8679A-82D9-465E-B105-41E6FF40239F}" type="presOf" srcId="{8CBEE7A4-EAA2-4DF8-AD3C-AC374F1CD6D0}" destId="{D9C2C582-5645-4CA4-9A57-4A6F27ADA778}" srcOrd="0" destOrd="0" presId="urn:microsoft.com/office/officeart/2005/8/layout/vList2"/>
    <dgm:cxn modelId="{7EBEA9D9-00DE-4BCF-81C6-CC911B543792}" srcId="{93571FD7-5D2D-4DD1-8655-4C7B1C93BF36}" destId="{3CDD485D-E278-4908-B447-C7216C03804A}" srcOrd="3" destOrd="0" parTransId="{4B766105-B25A-4393-AE88-9906F96CCE3B}" sibTransId="{4A3DC316-2132-4FD4-9237-15DBF5300CC2}"/>
    <dgm:cxn modelId="{E3215552-EA8A-4B59-B8F2-3496D032C1D5}" type="presParOf" srcId="{B1EDCFFE-37D4-4E80-9EF4-915206B7E8C0}" destId="{E5552B38-F478-463E-A7A2-B8A696AF25A4}" srcOrd="0" destOrd="0" presId="urn:microsoft.com/office/officeart/2005/8/layout/vList2"/>
    <dgm:cxn modelId="{CED6DE24-05C9-4F13-8925-036F8A5B5D8E}" type="presParOf" srcId="{B1EDCFFE-37D4-4E80-9EF4-915206B7E8C0}" destId="{C5AF43A8-01FC-42BA-B538-9B6790BE82DD}" srcOrd="1" destOrd="0" presId="urn:microsoft.com/office/officeart/2005/8/layout/vList2"/>
    <dgm:cxn modelId="{C845974F-1E80-43CC-8E03-CDA94094A0C0}" type="presParOf" srcId="{B1EDCFFE-37D4-4E80-9EF4-915206B7E8C0}" destId="{81E4254B-EC3C-47EA-B1B0-364614FF9BF0}" srcOrd="2" destOrd="0" presId="urn:microsoft.com/office/officeart/2005/8/layout/vList2"/>
    <dgm:cxn modelId="{06B8F79C-1D10-4770-A837-CA04ED0C4FD6}" type="presParOf" srcId="{B1EDCFFE-37D4-4E80-9EF4-915206B7E8C0}" destId="{4A04239F-AEB5-4E66-9A86-02D4208F2B9C}" srcOrd="3" destOrd="0" presId="urn:microsoft.com/office/officeart/2005/8/layout/vList2"/>
    <dgm:cxn modelId="{A8C5C2BE-AED9-4A2C-9BE2-AF3CF0EBBDBB}" type="presParOf" srcId="{B1EDCFFE-37D4-4E80-9EF4-915206B7E8C0}" destId="{D9C2C582-5645-4CA4-9A57-4A6F27ADA778}" srcOrd="4" destOrd="0" presId="urn:microsoft.com/office/officeart/2005/8/layout/vList2"/>
    <dgm:cxn modelId="{7E638E35-6264-4EDB-B61F-AD0AE427126E}" type="presParOf" srcId="{B1EDCFFE-37D4-4E80-9EF4-915206B7E8C0}" destId="{89A1C2D6-ACD5-426C-9C2A-D128E02FC856}" srcOrd="5" destOrd="0" presId="urn:microsoft.com/office/officeart/2005/8/layout/vList2"/>
    <dgm:cxn modelId="{141576A1-A544-493C-88A7-D08426CD5D7D}" type="presParOf" srcId="{B1EDCFFE-37D4-4E80-9EF4-915206B7E8C0}" destId="{4A724844-0BEC-4C66-AAC3-0D92B29976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12EA2A-DCEF-4479-A54B-9D63DB9BC09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D1CE1-DD70-483E-A670-FB48B2DE69A5}">
      <dgm:prSet custT="1"/>
      <dgm:spPr/>
      <dgm:t>
        <a:bodyPr/>
        <a:lstStyle/>
        <a:p>
          <a:r>
            <a:rPr lang="en-US" sz="2000" dirty="0"/>
            <a:t> We spent too much time changing parameters and models and try different models instead of polishing the models we had.</a:t>
          </a:r>
        </a:p>
        <a:p>
          <a:r>
            <a:rPr lang="en-US" sz="2000" dirty="0"/>
            <a:t> Had issues when saving and loading the models, in order to later use those to predict </a:t>
          </a:r>
          <a:r>
            <a:rPr lang="en-US" sz="2000" dirty="0" err="1"/>
            <a:t>real_data</a:t>
          </a:r>
          <a:r>
            <a:rPr lang="en-US" sz="2000" dirty="0"/>
            <a:t> sales. </a:t>
          </a:r>
          <a:br>
            <a:rPr lang="en-US" sz="2000" dirty="0"/>
          </a:br>
          <a:endParaRPr lang="en-US" sz="2000" dirty="0"/>
        </a:p>
        <a:p>
          <a:pPr>
            <a:buFont typeface="Arial" panose="020B0604020202020204" pitchFamily="34" charset="0"/>
            <a:buChar char="•"/>
          </a:pPr>
          <a:r>
            <a:rPr lang="en-US" sz="2000" dirty="0"/>
            <a:t> Had issues with date, in the end </a:t>
          </a:r>
          <a:r>
            <a:rPr lang="en-US" sz="2000" dirty="0" err="1"/>
            <a:t>real_data</a:t>
          </a:r>
          <a:r>
            <a:rPr lang="en-US" sz="2000" dirty="0"/>
            <a:t> does not include date, which is problematic.</a:t>
          </a:r>
        </a:p>
        <a:p>
          <a:pPr>
            <a:buFont typeface="Arial" panose="020B0604020202020204" pitchFamily="34" charset="0"/>
            <a:buChar char="•"/>
          </a:pPr>
          <a:endParaRPr lang="en-US" sz="2000" dirty="0"/>
        </a:p>
        <a:p>
          <a:pPr>
            <a:buFont typeface="Arial" panose="020B0604020202020204" pitchFamily="34" charset="0"/>
            <a:buChar char="•"/>
          </a:pPr>
          <a:r>
            <a:rPr lang="en-US" sz="2000" dirty="0"/>
            <a:t> Our prediction is going to be very low unfortunately. </a:t>
          </a:r>
          <a:r>
            <a:rPr lang="en-US" sz="2000" dirty="0">
              <a:sym typeface="Wingdings" panose="05000000000000000000" pitchFamily="2" charset="2"/>
            </a:rPr>
            <a:t></a:t>
          </a:r>
          <a:endParaRPr lang="en-US" sz="2000" dirty="0"/>
        </a:p>
        <a:p>
          <a:r>
            <a:rPr lang="en-US" sz="2000" dirty="0"/>
            <a:t> </a:t>
          </a:r>
        </a:p>
      </dgm:t>
    </dgm:pt>
    <dgm:pt modelId="{7BFA9D24-4C73-4812-B07A-6C6FCAC192EB}" type="parTrans" cxnId="{735A3FB6-7110-4311-805C-2A34793BAEA8}">
      <dgm:prSet/>
      <dgm:spPr/>
      <dgm:t>
        <a:bodyPr/>
        <a:lstStyle/>
        <a:p>
          <a:endParaRPr lang="en-US"/>
        </a:p>
      </dgm:t>
    </dgm:pt>
    <dgm:pt modelId="{8EC38A6A-832D-4787-94FD-387136F8F795}" type="sibTrans" cxnId="{735A3FB6-7110-4311-805C-2A34793BAEA8}">
      <dgm:prSet/>
      <dgm:spPr/>
      <dgm:t>
        <a:bodyPr/>
        <a:lstStyle/>
        <a:p>
          <a:endParaRPr lang="en-US"/>
        </a:p>
      </dgm:t>
    </dgm:pt>
    <dgm:pt modelId="{44057E92-2EB3-4106-960C-76CCF6598AAD}">
      <dgm:prSet/>
      <dgm:spPr/>
      <dgm:t>
        <a:bodyPr/>
        <a:lstStyle/>
        <a:p>
          <a:endParaRPr lang="en-US" dirty="0"/>
        </a:p>
      </dgm:t>
    </dgm:pt>
    <dgm:pt modelId="{105374F7-7D8E-4B38-9A8C-7651E56F1E62}" type="parTrans" cxnId="{94AFECE4-791B-428D-B9E8-2EC55B43DD48}">
      <dgm:prSet/>
      <dgm:spPr/>
      <dgm:t>
        <a:bodyPr/>
        <a:lstStyle/>
        <a:p>
          <a:endParaRPr lang="en-US"/>
        </a:p>
      </dgm:t>
    </dgm:pt>
    <dgm:pt modelId="{794D6250-BCAA-44A9-A252-67146D9F0BEC}" type="sibTrans" cxnId="{94AFECE4-791B-428D-B9E8-2EC55B43DD48}">
      <dgm:prSet/>
      <dgm:spPr/>
      <dgm:t>
        <a:bodyPr/>
        <a:lstStyle/>
        <a:p>
          <a:endParaRPr lang="en-US"/>
        </a:p>
      </dgm:t>
    </dgm:pt>
    <dgm:pt modelId="{8C356570-5E14-4980-AD3A-7B904617310F}" type="pres">
      <dgm:prSet presAssocID="{AD12EA2A-DCEF-4479-A54B-9D63DB9BC090}" presName="vert0" presStyleCnt="0">
        <dgm:presLayoutVars>
          <dgm:dir/>
          <dgm:animOne val="branch"/>
          <dgm:animLvl val="lvl"/>
        </dgm:presLayoutVars>
      </dgm:prSet>
      <dgm:spPr/>
    </dgm:pt>
    <dgm:pt modelId="{AC34AC93-1C25-45F6-BAEA-520FB2FE57DF}" type="pres">
      <dgm:prSet presAssocID="{693D1CE1-DD70-483E-A670-FB48B2DE69A5}" presName="thickLine" presStyleLbl="alignNode1" presStyleIdx="0" presStyleCnt="2"/>
      <dgm:spPr/>
    </dgm:pt>
    <dgm:pt modelId="{4A67EE10-2D8C-4D93-A367-A8E5667D9BC5}" type="pres">
      <dgm:prSet presAssocID="{693D1CE1-DD70-483E-A670-FB48B2DE69A5}" presName="horz1" presStyleCnt="0"/>
      <dgm:spPr/>
    </dgm:pt>
    <dgm:pt modelId="{CACCC954-D0AF-4560-9361-CF9B43CA53F8}" type="pres">
      <dgm:prSet presAssocID="{693D1CE1-DD70-483E-A670-FB48B2DE69A5}" presName="tx1" presStyleLbl="revTx" presStyleIdx="0" presStyleCnt="2" custScaleY="300067"/>
      <dgm:spPr/>
    </dgm:pt>
    <dgm:pt modelId="{F810F4D6-FC47-4906-A71E-99DABA13E58C}" type="pres">
      <dgm:prSet presAssocID="{693D1CE1-DD70-483E-A670-FB48B2DE69A5}" presName="vert1" presStyleCnt="0"/>
      <dgm:spPr/>
    </dgm:pt>
    <dgm:pt modelId="{38CB6F27-CEC3-43C3-8F55-F246FE801A97}" type="pres">
      <dgm:prSet presAssocID="{44057E92-2EB3-4106-960C-76CCF6598AAD}" presName="thickLine" presStyleLbl="alignNode1" presStyleIdx="1" presStyleCnt="2"/>
      <dgm:spPr/>
    </dgm:pt>
    <dgm:pt modelId="{8061D942-5260-4BFB-BADB-545A65912940}" type="pres">
      <dgm:prSet presAssocID="{44057E92-2EB3-4106-960C-76CCF6598AAD}" presName="horz1" presStyleCnt="0"/>
      <dgm:spPr/>
    </dgm:pt>
    <dgm:pt modelId="{570033E8-C8CC-4BB9-B17A-AFA6CF00D2C6}" type="pres">
      <dgm:prSet presAssocID="{44057E92-2EB3-4106-960C-76CCF6598AAD}" presName="tx1" presStyleLbl="revTx" presStyleIdx="1" presStyleCnt="2"/>
      <dgm:spPr/>
    </dgm:pt>
    <dgm:pt modelId="{1E5A8C86-0BC0-4FB2-A0F2-F43DF0D48B57}" type="pres">
      <dgm:prSet presAssocID="{44057E92-2EB3-4106-960C-76CCF6598AAD}" presName="vert1" presStyleCnt="0"/>
      <dgm:spPr/>
    </dgm:pt>
  </dgm:ptLst>
  <dgm:cxnLst>
    <dgm:cxn modelId="{78B2799E-CD0D-43B8-88F1-7D874AEA55C6}" type="presOf" srcId="{44057E92-2EB3-4106-960C-76CCF6598AAD}" destId="{570033E8-C8CC-4BB9-B17A-AFA6CF00D2C6}" srcOrd="0" destOrd="0" presId="urn:microsoft.com/office/officeart/2008/layout/LinedList"/>
    <dgm:cxn modelId="{735A3FB6-7110-4311-805C-2A34793BAEA8}" srcId="{AD12EA2A-DCEF-4479-A54B-9D63DB9BC090}" destId="{693D1CE1-DD70-483E-A670-FB48B2DE69A5}" srcOrd="0" destOrd="0" parTransId="{7BFA9D24-4C73-4812-B07A-6C6FCAC192EB}" sibTransId="{8EC38A6A-832D-4787-94FD-387136F8F795}"/>
    <dgm:cxn modelId="{7335C2D3-A0EE-41FD-8838-6D2C5A0A3823}" type="presOf" srcId="{693D1CE1-DD70-483E-A670-FB48B2DE69A5}" destId="{CACCC954-D0AF-4560-9361-CF9B43CA53F8}" srcOrd="0" destOrd="0" presId="urn:microsoft.com/office/officeart/2008/layout/LinedList"/>
    <dgm:cxn modelId="{94AFECE4-791B-428D-B9E8-2EC55B43DD48}" srcId="{AD12EA2A-DCEF-4479-A54B-9D63DB9BC090}" destId="{44057E92-2EB3-4106-960C-76CCF6598AAD}" srcOrd="1" destOrd="0" parTransId="{105374F7-7D8E-4B38-9A8C-7651E56F1E62}" sibTransId="{794D6250-BCAA-44A9-A252-67146D9F0BEC}"/>
    <dgm:cxn modelId="{5592B7FC-8F7E-4A54-B054-27FEDF1D2FC3}" type="presOf" srcId="{AD12EA2A-DCEF-4479-A54B-9D63DB9BC090}" destId="{8C356570-5E14-4980-AD3A-7B904617310F}" srcOrd="0" destOrd="0" presId="urn:microsoft.com/office/officeart/2008/layout/LinedList"/>
    <dgm:cxn modelId="{221A144D-CC8B-46B9-86C9-F33B5D0E59BB}" type="presParOf" srcId="{8C356570-5E14-4980-AD3A-7B904617310F}" destId="{AC34AC93-1C25-45F6-BAEA-520FB2FE57DF}" srcOrd="0" destOrd="0" presId="urn:microsoft.com/office/officeart/2008/layout/LinedList"/>
    <dgm:cxn modelId="{203B9C66-448E-46CB-8326-F2BDBB19859A}" type="presParOf" srcId="{8C356570-5E14-4980-AD3A-7B904617310F}" destId="{4A67EE10-2D8C-4D93-A367-A8E5667D9BC5}" srcOrd="1" destOrd="0" presId="urn:microsoft.com/office/officeart/2008/layout/LinedList"/>
    <dgm:cxn modelId="{9419DF3E-11B4-4CF7-868D-E1A71A2EFB22}" type="presParOf" srcId="{4A67EE10-2D8C-4D93-A367-A8E5667D9BC5}" destId="{CACCC954-D0AF-4560-9361-CF9B43CA53F8}" srcOrd="0" destOrd="0" presId="urn:microsoft.com/office/officeart/2008/layout/LinedList"/>
    <dgm:cxn modelId="{AEE7B215-E356-4041-BDFF-7815BB0EFEC3}" type="presParOf" srcId="{4A67EE10-2D8C-4D93-A367-A8E5667D9BC5}" destId="{F810F4D6-FC47-4906-A71E-99DABA13E58C}" srcOrd="1" destOrd="0" presId="urn:microsoft.com/office/officeart/2008/layout/LinedList"/>
    <dgm:cxn modelId="{8BCBAF0B-B81D-4A2A-BD82-F986E6A2834A}" type="presParOf" srcId="{8C356570-5E14-4980-AD3A-7B904617310F}" destId="{38CB6F27-CEC3-43C3-8F55-F246FE801A97}" srcOrd="2" destOrd="0" presId="urn:microsoft.com/office/officeart/2008/layout/LinedList"/>
    <dgm:cxn modelId="{7AD31847-CDE8-4A21-9ACC-F2A747C268E3}" type="presParOf" srcId="{8C356570-5E14-4980-AD3A-7B904617310F}" destId="{8061D942-5260-4BFB-BADB-545A65912940}" srcOrd="3" destOrd="0" presId="urn:microsoft.com/office/officeart/2008/layout/LinedList"/>
    <dgm:cxn modelId="{9D8628A6-A9A9-4D4E-99F2-945CB4A7E419}" type="presParOf" srcId="{8061D942-5260-4BFB-BADB-545A65912940}" destId="{570033E8-C8CC-4BB9-B17A-AFA6CF00D2C6}" srcOrd="0" destOrd="0" presId="urn:microsoft.com/office/officeart/2008/layout/LinedList"/>
    <dgm:cxn modelId="{41389630-6D19-4A0F-B200-D74A17DFE1D2}" type="presParOf" srcId="{8061D942-5260-4BFB-BADB-545A65912940}" destId="{1E5A8C86-0BC0-4FB2-A0F2-F43DF0D48B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4D795-5C15-4ACE-8B34-F9DA51D07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B3F2E2E8-8AD1-4B95-AB4C-58BE5AE79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make the charts with python or excel.</a:t>
          </a:r>
        </a:p>
      </dgm:t>
    </dgm:pt>
    <dgm:pt modelId="{FB138A24-BA39-4359-ADBD-137551BC9792}" type="parTrans" cxnId="{AAEC591C-7E0B-4640-8142-997BBCE63A0E}">
      <dgm:prSet/>
      <dgm:spPr/>
      <dgm:t>
        <a:bodyPr/>
        <a:lstStyle/>
        <a:p>
          <a:endParaRPr lang="en-US"/>
        </a:p>
      </dgm:t>
    </dgm:pt>
    <dgm:pt modelId="{B101D0F0-8CE5-4A9F-B06A-F2981540815E}" type="sibTrans" cxnId="{AAEC591C-7E0B-4640-8142-997BBCE63A0E}">
      <dgm:prSet/>
      <dgm:spPr/>
      <dgm:t>
        <a:bodyPr/>
        <a:lstStyle/>
        <a:p>
          <a:endParaRPr lang="en-US"/>
        </a:p>
      </dgm:t>
    </dgm:pt>
    <dgm:pt modelId="{B0F5D701-F7F5-497B-9747-59C0896C9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team members must </a:t>
          </a:r>
          <a:r>
            <a:rPr lang="en-US" b="1"/>
            <a:t>participate</a:t>
          </a:r>
          <a:r>
            <a:rPr lang="en-US"/>
            <a:t> (either split the slides, or discuss the part that you did for each slide)</a:t>
          </a:r>
        </a:p>
      </dgm:t>
    </dgm:pt>
    <dgm:pt modelId="{99E13526-655E-4555-A809-95B9548CD32F}" type="parTrans" cxnId="{C4D0D068-1C3B-4C49-8DEE-B6D5EC6DC710}">
      <dgm:prSet/>
      <dgm:spPr/>
      <dgm:t>
        <a:bodyPr/>
        <a:lstStyle/>
        <a:p>
          <a:endParaRPr lang="en-US"/>
        </a:p>
      </dgm:t>
    </dgm:pt>
    <dgm:pt modelId="{EA06CC96-A232-4EE7-8061-89EDFD9D80C9}" type="sibTrans" cxnId="{C4D0D068-1C3B-4C49-8DEE-B6D5EC6DC710}">
      <dgm:prSet/>
      <dgm:spPr/>
      <dgm:t>
        <a:bodyPr/>
        <a:lstStyle/>
        <a:p>
          <a:endParaRPr lang="en-US"/>
        </a:p>
      </dgm:t>
    </dgm:pt>
    <dgm:pt modelId="{79468386-711E-4C65-BE17-4EABEC2057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7 minutes maximum </a:t>
          </a:r>
          <a:r>
            <a:rPr lang="en-US"/>
            <a:t>for presentation + 3 minutes for questions</a:t>
          </a:r>
        </a:p>
      </dgm:t>
    </dgm:pt>
    <dgm:pt modelId="{EB76191D-96B0-4E99-84C7-ADF09A0CE8C0}" type="parTrans" cxnId="{E6E4810E-C71C-4253-8A66-74D938D50A0C}">
      <dgm:prSet/>
      <dgm:spPr/>
      <dgm:t>
        <a:bodyPr/>
        <a:lstStyle/>
        <a:p>
          <a:endParaRPr lang="en-US"/>
        </a:p>
      </dgm:t>
    </dgm:pt>
    <dgm:pt modelId="{7E5F004F-4554-4991-A942-611489910661}" type="sibTrans" cxnId="{E6E4810E-C71C-4253-8A66-74D938D50A0C}">
      <dgm:prSet/>
      <dgm:spPr/>
      <dgm:t>
        <a:bodyPr/>
        <a:lstStyle/>
        <a:p>
          <a:endParaRPr lang="en-US"/>
        </a:p>
      </dgm:t>
    </dgm:pt>
    <dgm:pt modelId="{AD16DD2B-6B81-4B9B-8BF4-1B57A901A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 is a HARD limit. Aim for 5, it should be enough.</a:t>
          </a:r>
        </a:p>
      </dgm:t>
    </dgm:pt>
    <dgm:pt modelId="{B08241EA-0D39-414D-85CC-8FFEF4D5D18D}" type="parTrans" cxnId="{832D89EC-716E-4C64-B853-0DB4688F5E34}">
      <dgm:prSet/>
      <dgm:spPr/>
      <dgm:t>
        <a:bodyPr/>
        <a:lstStyle/>
        <a:p>
          <a:endParaRPr lang="en-US"/>
        </a:p>
      </dgm:t>
    </dgm:pt>
    <dgm:pt modelId="{C00F3514-0B86-4BCD-873F-1C1B379CA544}" type="sibTrans" cxnId="{832D89EC-716E-4C64-B853-0DB4688F5E34}">
      <dgm:prSet/>
      <dgm:spPr/>
      <dgm:t>
        <a:bodyPr/>
        <a:lstStyle/>
        <a:p>
          <a:endParaRPr lang="en-US"/>
        </a:p>
      </dgm:t>
    </dgm:pt>
    <dgm:pt modelId="{9042B1AB-1853-4F70-8319-704C1519E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Tip: </a:t>
          </a:r>
          <a:r>
            <a:rPr lang="en-US" b="1"/>
            <a:t>Rehearse</a:t>
          </a:r>
          <a:r>
            <a:rPr lang="en-US"/>
            <a:t> the presentation at least once</a:t>
          </a:r>
        </a:p>
      </dgm:t>
    </dgm:pt>
    <dgm:pt modelId="{10AA0678-5079-4977-B3B8-C4E140F2E69F}" type="parTrans" cxnId="{929C6BA7-DF2B-499B-8D2D-262A1760988F}">
      <dgm:prSet/>
      <dgm:spPr/>
      <dgm:t>
        <a:bodyPr/>
        <a:lstStyle/>
        <a:p>
          <a:endParaRPr lang="en-US"/>
        </a:p>
      </dgm:t>
    </dgm:pt>
    <dgm:pt modelId="{96B6626C-9D89-4299-BBA2-1DCD16DC52C6}" type="sibTrans" cxnId="{929C6BA7-DF2B-499B-8D2D-262A1760988F}">
      <dgm:prSet/>
      <dgm:spPr/>
      <dgm:t>
        <a:bodyPr/>
        <a:lstStyle/>
        <a:p>
          <a:endParaRPr lang="en-US"/>
        </a:p>
      </dgm:t>
    </dgm:pt>
    <dgm:pt modelId="{3117B02A-09B2-4735-8370-07C648BC2048}" type="pres">
      <dgm:prSet presAssocID="{9A34D795-5C15-4ACE-8B34-F9DA51D079CB}" presName="root" presStyleCnt="0">
        <dgm:presLayoutVars>
          <dgm:dir/>
          <dgm:resizeHandles val="exact"/>
        </dgm:presLayoutVars>
      </dgm:prSet>
      <dgm:spPr/>
    </dgm:pt>
    <dgm:pt modelId="{E7606902-DCF3-4BEE-B53F-F47FD98FC330}" type="pres">
      <dgm:prSet presAssocID="{B3F2E2E8-8AD1-4B95-AB4C-58BE5AE795C4}" presName="compNode" presStyleCnt="0"/>
      <dgm:spPr/>
    </dgm:pt>
    <dgm:pt modelId="{EFBF8EC2-8925-4F81-9ACD-62E320B05C20}" type="pres">
      <dgm:prSet presAssocID="{B3F2E2E8-8AD1-4B95-AB4C-58BE5AE795C4}" presName="bgRect" presStyleLbl="bgShp" presStyleIdx="0" presStyleCnt="4"/>
      <dgm:spPr/>
    </dgm:pt>
    <dgm:pt modelId="{737048CA-478A-43B8-8F61-FAE2F2DA4B73}" type="pres">
      <dgm:prSet presAssocID="{B3F2E2E8-8AD1-4B95-AB4C-58BE5AE795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71B957-9155-44DB-94A9-C2BD6B46CAD7}" type="pres">
      <dgm:prSet presAssocID="{B3F2E2E8-8AD1-4B95-AB4C-58BE5AE795C4}" presName="spaceRect" presStyleCnt="0"/>
      <dgm:spPr/>
    </dgm:pt>
    <dgm:pt modelId="{F2A7C6F3-65BF-4B72-8691-BA03CE7FC8D4}" type="pres">
      <dgm:prSet presAssocID="{B3F2E2E8-8AD1-4B95-AB4C-58BE5AE795C4}" presName="parTx" presStyleLbl="revTx" presStyleIdx="0" presStyleCnt="5">
        <dgm:presLayoutVars>
          <dgm:chMax val="0"/>
          <dgm:chPref val="0"/>
        </dgm:presLayoutVars>
      </dgm:prSet>
      <dgm:spPr/>
    </dgm:pt>
    <dgm:pt modelId="{0AE78EA8-F822-4C53-B614-91F534E68881}" type="pres">
      <dgm:prSet presAssocID="{B101D0F0-8CE5-4A9F-B06A-F2981540815E}" presName="sibTrans" presStyleCnt="0"/>
      <dgm:spPr/>
    </dgm:pt>
    <dgm:pt modelId="{48275D86-5A7B-49E1-B597-0567DF8B8AC1}" type="pres">
      <dgm:prSet presAssocID="{B0F5D701-F7F5-497B-9747-59C0896C9783}" presName="compNode" presStyleCnt="0"/>
      <dgm:spPr/>
    </dgm:pt>
    <dgm:pt modelId="{6A14B149-0297-45F8-97F6-F2DE1C91533C}" type="pres">
      <dgm:prSet presAssocID="{B0F5D701-F7F5-497B-9747-59C0896C9783}" presName="bgRect" presStyleLbl="bgShp" presStyleIdx="1" presStyleCnt="4"/>
      <dgm:spPr/>
    </dgm:pt>
    <dgm:pt modelId="{FD0B2F36-05F3-428B-89E7-EB2026EF6486}" type="pres">
      <dgm:prSet presAssocID="{B0F5D701-F7F5-497B-9747-59C0896C97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90A1C2D5-F048-4A36-9313-9974E2E1E671}" type="pres">
      <dgm:prSet presAssocID="{B0F5D701-F7F5-497B-9747-59C0896C9783}" presName="spaceRect" presStyleCnt="0"/>
      <dgm:spPr/>
    </dgm:pt>
    <dgm:pt modelId="{ACCBB25B-BF07-4DEE-B461-05A2E2E755C7}" type="pres">
      <dgm:prSet presAssocID="{B0F5D701-F7F5-497B-9747-59C0896C9783}" presName="parTx" presStyleLbl="revTx" presStyleIdx="1" presStyleCnt="5">
        <dgm:presLayoutVars>
          <dgm:chMax val="0"/>
          <dgm:chPref val="0"/>
        </dgm:presLayoutVars>
      </dgm:prSet>
      <dgm:spPr/>
    </dgm:pt>
    <dgm:pt modelId="{37140210-B2E8-4D56-8726-6108A11F349B}" type="pres">
      <dgm:prSet presAssocID="{EA06CC96-A232-4EE7-8061-89EDFD9D80C9}" presName="sibTrans" presStyleCnt="0"/>
      <dgm:spPr/>
    </dgm:pt>
    <dgm:pt modelId="{542BB79D-03B3-4A8A-B6FA-502FD81643F5}" type="pres">
      <dgm:prSet presAssocID="{79468386-711E-4C65-BE17-4EABEC205794}" presName="compNode" presStyleCnt="0"/>
      <dgm:spPr/>
    </dgm:pt>
    <dgm:pt modelId="{022EBFB8-418F-4784-A3D2-F7475C7DBAD4}" type="pres">
      <dgm:prSet presAssocID="{79468386-711E-4C65-BE17-4EABEC205794}" presName="bgRect" presStyleLbl="bgShp" presStyleIdx="2" presStyleCnt="4"/>
      <dgm:spPr/>
    </dgm:pt>
    <dgm:pt modelId="{7C209E90-28AA-465E-BFB3-F34D99619252}" type="pres">
      <dgm:prSet presAssocID="{79468386-711E-4C65-BE17-4EABEC2057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4C8BF841-CA71-49D0-A792-9643BFA0BAB9}" type="pres">
      <dgm:prSet presAssocID="{79468386-711E-4C65-BE17-4EABEC205794}" presName="spaceRect" presStyleCnt="0"/>
      <dgm:spPr/>
    </dgm:pt>
    <dgm:pt modelId="{C2171AEF-9E41-4D84-A457-14F3022D453E}" type="pres">
      <dgm:prSet presAssocID="{79468386-711E-4C65-BE17-4EABEC205794}" presName="parTx" presStyleLbl="revTx" presStyleIdx="2" presStyleCnt="5">
        <dgm:presLayoutVars>
          <dgm:chMax val="0"/>
          <dgm:chPref val="0"/>
        </dgm:presLayoutVars>
      </dgm:prSet>
      <dgm:spPr/>
    </dgm:pt>
    <dgm:pt modelId="{88F1D852-C5F2-40C9-8FED-17911DED4D8B}" type="pres">
      <dgm:prSet presAssocID="{79468386-711E-4C65-BE17-4EABEC205794}" presName="desTx" presStyleLbl="revTx" presStyleIdx="3" presStyleCnt="5">
        <dgm:presLayoutVars/>
      </dgm:prSet>
      <dgm:spPr/>
    </dgm:pt>
    <dgm:pt modelId="{4FEF2913-1EEA-43C5-9653-97D1CFAD95EB}" type="pres">
      <dgm:prSet presAssocID="{7E5F004F-4554-4991-A942-611489910661}" presName="sibTrans" presStyleCnt="0"/>
      <dgm:spPr/>
    </dgm:pt>
    <dgm:pt modelId="{56395D90-AF34-4EED-B728-4DADB9FF44AD}" type="pres">
      <dgm:prSet presAssocID="{9042B1AB-1853-4F70-8319-704C1519EFA1}" presName="compNode" presStyleCnt="0"/>
      <dgm:spPr/>
    </dgm:pt>
    <dgm:pt modelId="{C5E253DD-E56D-480B-BF00-19DAFBDC76D2}" type="pres">
      <dgm:prSet presAssocID="{9042B1AB-1853-4F70-8319-704C1519EFA1}" presName="bgRect" presStyleLbl="bgShp" presStyleIdx="3" presStyleCnt="4"/>
      <dgm:spPr/>
    </dgm:pt>
    <dgm:pt modelId="{5872509E-B4FC-4D7E-8D1C-E3C214E8E857}" type="pres">
      <dgm:prSet presAssocID="{9042B1AB-1853-4F70-8319-704C1519E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8B18561-34FB-4C4D-B65E-B74B5D029274}" type="pres">
      <dgm:prSet presAssocID="{9042B1AB-1853-4F70-8319-704C1519EFA1}" presName="spaceRect" presStyleCnt="0"/>
      <dgm:spPr/>
    </dgm:pt>
    <dgm:pt modelId="{749D0F8E-AF52-4E78-86AA-DFFA3B3B985D}" type="pres">
      <dgm:prSet presAssocID="{9042B1AB-1853-4F70-8319-704C1519EF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E4810E-C71C-4253-8A66-74D938D50A0C}" srcId="{9A34D795-5C15-4ACE-8B34-F9DA51D079CB}" destId="{79468386-711E-4C65-BE17-4EABEC205794}" srcOrd="2" destOrd="0" parTransId="{EB76191D-96B0-4E99-84C7-ADF09A0CE8C0}" sibTransId="{7E5F004F-4554-4991-A942-611489910661}"/>
    <dgm:cxn modelId="{AAEC591C-7E0B-4640-8142-997BBCE63A0E}" srcId="{9A34D795-5C15-4ACE-8B34-F9DA51D079CB}" destId="{B3F2E2E8-8AD1-4B95-AB4C-58BE5AE795C4}" srcOrd="0" destOrd="0" parTransId="{FB138A24-BA39-4359-ADBD-137551BC9792}" sibTransId="{B101D0F0-8CE5-4A9F-B06A-F2981540815E}"/>
    <dgm:cxn modelId="{A7B2F020-9C58-4228-A77F-BB7ED9C7D867}" type="presOf" srcId="{9A34D795-5C15-4ACE-8B34-F9DA51D079CB}" destId="{3117B02A-09B2-4735-8370-07C648BC2048}" srcOrd="0" destOrd="0" presId="urn:microsoft.com/office/officeart/2018/2/layout/IconVerticalSolidList"/>
    <dgm:cxn modelId="{A760293E-79B9-4DA7-8346-2044E8C07043}" type="presOf" srcId="{AD16DD2B-6B81-4B9B-8BF4-1B57A901A30F}" destId="{88F1D852-C5F2-40C9-8FED-17911DED4D8B}" srcOrd="0" destOrd="0" presId="urn:microsoft.com/office/officeart/2018/2/layout/IconVerticalSolidList"/>
    <dgm:cxn modelId="{C4D0D068-1C3B-4C49-8DEE-B6D5EC6DC710}" srcId="{9A34D795-5C15-4ACE-8B34-F9DA51D079CB}" destId="{B0F5D701-F7F5-497B-9747-59C0896C9783}" srcOrd="1" destOrd="0" parTransId="{99E13526-655E-4555-A809-95B9548CD32F}" sibTransId="{EA06CC96-A232-4EE7-8061-89EDFD9D80C9}"/>
    <dgm:cxn modelId="{4EB35476-FBA2-4D51-BE32-6CE9E986045E}" type="presOf" srcId="{B0F5D701-F7F5-497B-9747-59C0896C9783}" destId="{ACCBB25B-BF07-4DEE-B461-05A2E2E755C7}" srcOrd="0" destOrd="0" presId="urn:microsoft.com/office/officeart/2018/2/layout/IconVerticalSolidList"/>
    <dgm:cxn modelId="{929C6BA7-DF2B-499B-8D2D-262A1760988F}" srcId="{9A34D795-5C15-4ACE-8B34-F9DA51D079CB}" destId="{9042B1AB-1853-4F70-8319-704C1519EFA1}" srcOrd="3" destOrd="0" parTransId="{10AA0678-5079-4977-B3B8-C4E140F2E69F}" sibTransId="{96B6626C-9D89-4299-BBA2-1DCD16DC52C6}"/>
    <dgm:cxn modelId="{4311F7BA-3190-4824-A29E-50487121347B}" type="presOf" srcId="{79468386-711E-4C65-BE17-4EABEC205794}" destId="{C2171AEF-9E41-4D84-A457-14F3022D453E}" srcOrd="0" destOrd="0" presId="urn:microsoft.com/office/officeart/2018/2/layout/IconVerticalSolidList"/>
    <dgm:cxn modelId="{062B72D7-3335-42C5-8847-9BD56EF80800}" type="presOf" srcId="{9042B1AB-1853-4F70-8319-704C1519EFA1}" destId="{749D0F8E-AF52-4E78-86AA-DFFA3B3B985D}" srcOrd="0" destOrd="0" presId="urn:microsoft.com/office/officeart/2018/2/layout/IconVerticalSolidList"/>
    <dgm:cxn modelId="{F9176CE6-158E-4523-95E4-B623E305B6DF}" type="presOf" srcId="{B3F2E2E8-8AD1-4B95-AB4C-58BE5AE795C4}" destId="{F2A7C6F3-65BF-4B72-8691-BA03CE7FC8D4}" srcOrd="0" destOrd="0" presId="urn:microsoft.com/office/officeart/2018/2/layout/IconVerticalSolidList"/>
    <dgm:cxn modelId="{832D89EC-716E-4C64-B853-0DB4688F5E34}" srcId="{79468386-711E-4C65-BE17-4EABEC205794}" destId="{AD16DD2B-6B81-4B9B-8BF4-1B57A901A30F}" srcOrd="0" destOrd="0" parTransId="{B08241EA-0D39-414D-85CC-8FFEF4D5D18D}" sibTransId="{C00F3514-0B86-4BCD-873F-1C1B379CA544}"/>
    <dgm:cxn modelId="{94801F3D-1F91-4BAA-90E1-CC8F285D5E82}" type="presParOf" srcId="{3117B02A-09B2-4735-8370-07C648BC2048}" destId="{E7606902-DCF3-4BEE-B53F-F47FD98FC330}" srcOrd="0" destOrd="0" presId="urn:microsoft.com/office/officeart/2018/2/layout/IconVerticalSolidList"/>
    <dgm:cxn modelId="{C686A939-18C9-4C21-8558-152DEF59F526}" type="presParOf" srcId="{E7606902-DCF3-4BEE-B53F-F47FD98FC330}" destId="{EFBF8EC2-8925-4F81-9ACD-62E320B05C20}" srcOrd="0" destOrd="0" presId="urn:microsoft.com/office/officeart/2018/2/layout/IconVerticalSolidList"/>
    <dgm:cxn modelId="{3701D217-2C1E-4C2E-856A-FE0CD1B5A905}" type="presParOf" srcId="{E7606902-DCF3-4BEE-B53F-F47FD98FC330}" destId="{737048CA-478A-43B8-8F61-FAE2F2DA4B73}" srcOrd="1" destOrd="0" presId="urn:microsoft.com/office/officeart/2018/2/layout/IconVerticalSolidList"/>
    <dgm:cxn modelId="{441B450B-268C-47DE-A4B3-3DA3EC9AB89B}" type="presParOf" srcId="{E7606902-DCF3-4BEE-B53F-F47FD98FC330}" destId="{2A71B957-9155-44DB-94A9-C2BD6B46CAD7}" srcOrd="2" destOrd="0" presId="urn:microsoft.com/office/officeart/2018/2/layout/IconVerticalSolidList"/>
    <dgm:cxn modelId="{7016CEBB-A274-479D-8B32-769422AB5C8B}" type="presParOf" srcId="{E7606902-DCF3-4BEE-B53F-F47FD98FC330}" destId="{F2A7C6F3-65BF-4B72-8691-BA03CE7FC8D4}" srcOrd="3" destOrd="0" presId="urn:microsoft.com/office/officeart/2018/2/layout/IconVerticalSolidList"/>
    <dgm:cxn modelId="{C965A2B9-79CD-47E1-B5A1-9A16855B252E}" type="presParOf" srcId="{3117B02A-09B2-4735-8370-07C648BC2048}" destId="{0AE78EA8-F822-4C53-B614-91F534E68881}" srcOrd="1" destOrd="0" presId="urn:microsoft.com/office/officeart/2018/2/layout/IconVerticalSolidList"/>
    <dgm:cxn modelId="{DA7307BE-19D5-40BC-913D-49AE41945E87}" type="presParOf" srcId="{3117B02A-09B2-4735-8370-07C648BC2048}" destId="{48275D86-5A7B-49E1-B597-0567DF8B8AC1}" srcOrd="2" destOrd="0" presId="urn:microsoft.com/office/officeart/2018/2/layout/IconVerticalSolidList"/>
    <dgm:cxn modelId="{4FF47A1E-9AFF-4FBF-996E-DDDE894A209B}" type="presParOf" srcId="{48275D86-5A7B-49E1-B597-0567DF8B8AC1}" destId="{6A14B149-0297-45F8-97F6-F2DE1C91533C}" srcOrd="0" destOrd="0" presId="urn:microsoft.com/office/officeart/2018/2/layout/IconVerticalSolidList"/>
    <dgm:cxn modelId="{3DCC4EEF-F6CD-4A10-BDA2-94566DA442D4}" type="presParOf" srcId="{48275D86-5A7B-49E1-B597-0567DF8B8AC1}" destId="{FD0B2F36-05F3-428B-89E7-EB2026EF6486}" srcOrd="1" destOrd="0" presId="urn:microsoft.com/office/officeart/2018/2/layout/IconVerticalSolidList"/>
    <dgm:cxn modelId="{C71829B5-AC61-4ADA-A024-9812940F28CD}" type="presParOf" srcId="{48275D86-5A7B-49E1-B597-0567DF8B8AC1}" destId="{90A1C2D5-F048-4A36-9313-9974E2E1E671}" srcOrd="2" destOrd="0" presId="urn:microsoft.com/office/officeart/2018/2/layout/IconVerticalSolidList"/>
    <dgm:cxn modelId="{58C83856-8FFF-490D-B3F2-3410EFB281D6}" type="presParOf" srcId="{48275D86-5A7B-49E1-B597-0567DF8B8AC1}" destId="{ACCBB25B-BF07-4DEE-B461-05A2E2E755C7}" srcOrd="3" destOrd="0" presId="urn:microsoft.com/office/officeart/2018/2/layout/IconVerticalSolidList"/>
    <dgm:cxn modelId="{D4A875C7-273D-4063-995D-2B0993BA6737}" type="presParOf" srcId="{3117B02A-09B2-4735-8370-07C648BC2048}" destId="{37140210-B2E8-4D56-8726-6108A11F349B}" srcOrd="3" destOrd="0" presId="urn:microsoft.com/office/officeart/2018/2/layout/IconVerticalSolidList"/>
    <dgm:cxn modelId="{322554C9-1935-4198-A94F-7A0B58E7A0E0}" type="presParOf" srcId="{3117B02A-09B2-4735-8370-07C648BC2048}" destId="{542BB79D-03B3-4A8A-B6FA-502FD81643F5}" srcOrd="4" destOrd="0" presId="urn:microsoft.com/office/officeart/2018/2/layout/IconVerticalSolidList"/>
    <dgm:cxn modelId="{908781EF-F537-400F-9114-06663E90F8F8}" type="presParOf" srcId="{542BB79D-03B3-4A8A-B6FA-502FD81643F5}" destId="{022EBFB8-418F-4784-A3D2-F7475C7DBAD4}" srcOrd="0" destOrd="0" presId="urn:microsoft.com/office/officeart/2018/2/layout/IconVerticalSolidList"/>
    <dgm:cxn modelId="{27D83EA8-89E5-462B-B671-C23A2E8C585F}" type="presParOf" srcId="{542BB79D-03B3-4A8A-B6FA-502FD81643F5}" destId="{7C209E90-28AA-465E-BFB3-F34D99619252}" srcOrd="1" destOrd="0" presId="urn:microsoft.com/office/officeart/2018/2/layout/IconVerticalSolidList"/>
    <dgm:cxn modelId="{6F848109-DBBA-41EE-841C-93810A268286}" type="presParOf" srcId="{542BB79D-03B3-4A8A-B6FA-502FD81643F5}" destId="{4C8BF841-CA71-49D0-A792-9643BFA0BAB9}" srcOrd="2" destOrd="0" presId="urn:microsoft.com/office/officeart/2018/2/layout/IconVerticalSolidList"/>
    <dgm:cxn modelId="{79C2E043-C305-4746-BCCE-625153D6C349}" type="presParOf" srcId="{542BB79D-03B3-4A8A-B6FA-502FD81643F5}" destId="{C2171AEF-9E41-4D84-A457-14F3022D453E}" srcOrd="3" destOrd="0" presId="urn:microsoft.com/office/officeart/2018/2/layout/IconVerticalSolidList"/>
    <dgm:cxn modelId="{1F2BEE14-2567-41DD-8E4A-F48DD68E6B58}" type="presParOf" srcId="{542BB79D-03B3-4A8A-B6FA-502FD81643F5}" destId="{88F1D852-C5F2-40C9-8FED-17911DED4D8B}" srcOrd="4" destOrd="0" presId="urn:microsoft.com/office/officeart/2018/2/layout/IconVerticalSolidList"/>
    <dgm:cxn modelId="{627437EF-43CB-4B2E-BD2A-A50B1769F1F7}" type="presParOf" srcId="{3117B02A-09B2-4735-8370-07C648BC2048}" destId="{4FEF2913-1EEA-43C5-9653-97D1CFAD95EB}" srcOrd="5" destOrd="0" presId="urn:microsoft.com/office/officeart/2018/2/layout/IconVerticalSolidList"/>
    <dgm:cxn modelId="{DC69C3D3-6282-489D-A29B-99568C88A891}" type="presParOf" srcId="{3117B02A-09B2-4735-8370-07C648BC2048}" destId="{56395D90-AF34-4EED-B728-4DADB9FF44AD}" srcOrd="6" destOrd="0" presId="urn:microsoft.com/office/officeart/2018/2/layout/IconVerticalSolidList"/>
    <dgm:cxn modelId="{4C8035BD-E5FE-493D-8F5F-02AC47C5FFDC}" type="presParOf" srcId="{56395D90-AF34-4EED-B728-4DADB9FF44AD}" destId="{C5E253DD-E56D-480B-BF00-19DAFBDC76D2}" srcOrd="0" destOrd="0" presId="urn:microsoft.com/office/officeart/2018/2/layout/IconVerticalSolidList"/>
    <dgm:cxn modelId="{000F29C4-0DB3-4D78-934E-50E52584ADDE}" type="presParOf" srcId="{56395D90-AF34-4EED-B728-4DADB9FF44AD}" destId="{5872509E-B4FC-4D7E-8D1C-E3C214E8E857}" srcOrd="1" destOrd="0" presId="urn:microsoft.com/office/officeart/2018/2/layout/IconVerticalSolidList"/>
    <dgm:cxn modelId="{A62A9B99-90D6-4187-8C86-85AD5E69A0F3}" type="presParOf" srcId="{56395D90-AF34-4EED-B728-4DADB9FF44AD}" destId="{88B18561-34FB-4C4D-B65E-B74B5D029274}" srcOrd="2" destOrd="0" presId="urn:microsoft.com/office/officeart/2018/2/layout/IconVerticalSolidList"/>
    <dgm:cxn modelId="{6C99FAE6-90FC-4A6C-AD42-BEF2E4C2E13F}" type="presParOf" srcId="{56395D90-AF34-4EED-B728-4DADB9FF44AD}" destId="{749D0F8E-AF52-4E78-86AA-DFFA3B3B98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CE0D4-BD53-4900-B033-5CB209744F66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3AB68-96D3-4256-9441-749B7E087863}">
      <dsp:nvSpPr>
        <dsp:cNvPr id="0" name=""/>
        <dsp:cNvSpPr/>
      </dsp:nvSpPr>
      <dsp:spPr>
        <a:xfrm>
          <a:off x="0" y="499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Summary:</a:t>
          </a:r>
          <a:br>
            <a:rPr lang="en-US" sz="1700" kern="1200"/>
          </a:br>
          <a:endParaRPr lang="en-US" sz="1700" kern="1200"/>
        </a:p>
      </dsp:txBody>
      <dsp:txXfrm>
        <a:off x="0" y="499"/>
        <a:ext cx="9618133" cy="584640"/>
      </dsp:txXfrm>
    </dsp:sp>
    <dsp:sp modelId="{C6DA50BF-FE74-416D-8355-FFA3153AC88F}">
      <dsp:nvSpPr>
        <dsp:cNvPr id="0" name=""/>
        <dsp:cNvSpPr/>
      </dsp:nvSpPr>
      <dsp:spPr>
        <a:xfrm>
          <a:off x="0" y="585140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415876"/>
                <a:satOff val="-8415"/>
                <a:lumOff val="261"/>
                <a:alphaOff val="0"/>
                <a:tint val="96000"/>
                <a:lumMod val="100000"/>
              </a:schemeClr>
            </a:gs>
            <a:gs pos="78000">
              <a:schemeClr val="accent5">
                <a:hueOff val="415876"/>
                <a:satOff val="-8415"/>
                <a:lumOff val="26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15876"/>
              <a:satOff val="-8415"/>
              <a:lumOff val="2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6720D-5422-401A-AF80-A58A4D8563E5}">
      <dsp:nvSpPr>
        <dsp:cNvPr id="0" name=""/>
        <dsp:cNvSpPr/>
      </dsp:nvSpPr>
      <dsp:spPr>
        <a:xfrm>
          <a:off x="0" y="58514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1. Change to numerical values.</a:t>
          </a:r>
          <a:endParaRPr lang="en-US" sz="1700" kern="1200" dirty="0"/>
        </a:p>
      </dsp:txBody>
      <dsp:txXfrm>
        <a:off x="0" y="585140"/>
        <a:ext cx="9618133" cy="584640"/>
      </dsp:txXfrm>
    </dsp:sp>
    <dsp:sp modelId="{624BDDD4-7019-470E-AF1A-714D17E52127}">
      <dsp:nvSpPr>
        <dsp:cNvPr id="0" name=""/>
        <dsp:cNvSpPr/>
      </dsp:nvSpPr>
      <dsp:spPr>
        <a:xfrm>
          <a:off x="0" y="1169780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831752"/>
                <a:satOff val="-16830"/>
                <a:lumOff val="523"/>
                <a:alphaOff val="0"/>
                <a:tint val="96000"/>
                <a:lumMod val="100000"/>
              </a:schemeClr>
            </a:gs>
            <a:gs pos="78000">
              <a:schemeClr val="accent5">
                <a:hueOff val="831752"/>
                <a:satOff val="-16830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E07D1-7349-424E-A60C-EA9AE4D98582}">
      <dsp:nvSpPr>
        <dsp:cNvPr id="0" name=""/>
        <dsp:cNvSpPr/>
      </dsp:nvSpPr>
      <dsp:spPr>
        <a:xfrm>
          <a:off x="0" y="116978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2. Checking the correlation matrix to see any overlaps</a:t>
          </a:r>
          <a:endParaRPr lang="en-US" sz="1700" kern="1200" dirty="0"/>
        </a:p>
      </dsp:txBody>
      <dsp:txXfrm>
        <a:off x="0" y="1169780"/>
        <a:ext cx="9618133" cy="584640"/>
      </dsp:txXfrm>
    </dsp:sp>
    <dsp:sp modelId="{551698B2-30F8-4A8D-9D6A-8E66711BC26B}">
      <dsp:nvSpPr>
        <dsp:cNvPr id="0" name=""/>
        <dsp:cNvSpPr/>
      </dsp:nvSpPr>
      <dsp:spPr>
        <a:xfrm>
          <a:off x="0" y="1754420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9C50F7-7DFB-493B-997D-59A038BFC67F}">
      <dsp:nvSpPr>
        <dsp:cNvPr id="0" name=""/>
        <dsp:cNvSpPr/>
      </dsp:nvSpPr>
      <dsp:spPr>
        <a:xfrm>
          <a:off x="0" y="175442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3. Removed “unnamed” as it is likely an index column from the csv file. </a:t>
          </a:r>
          <a:endParaRPr lang="en-US" sz="1700" kern="1200" dirty="0"/>
        </a:p>
      </dsp:txBody>
      <dsp:txXfrm>
        <a:off x="0" y="1754420"/>
        <a:ext cx="9618133" cy="584640"/>
      </dsp:txXfrm>
    </dsp:sp>
    <dsp:sp modelId="{5BCEA7C2-6D0B-4A53-97D7-9D94A4E0D564}">
      <dsp:nvSpPr>
        <dsp:cNvPr id="0" name=""/>
        <dsp:cNvSpPr/>
      </dsp:nvSpPr>
      <dsp:spPr>
        <a:xfrm>
          <a:off x="0" y="2339061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1663504"/>
                <a:satOff val="-33659"/>
                <a:lumOff val="1046"/>
                <a:alphaOff val="0"/>
                <a:tint val="96000"/>
                <a:lumMod val="100000"/>
              </a:schemeClr>
            </a:gs>
            <a:gs pos="78000">
              <a:schemeClr val="accent5">
                <a:hueOff val="1663504"/>
                <a:satOff val="-3365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8C333-C5E6-4D7E-9DD7-1C2180EBF464}">
      <dsp:nvSpPr>
        <dsp:cNvPr id="0" name=""/>
        <dsp:cNvSpPr/>
      </dsp:nvSpPr>
      <dsp:spPr>
        <a:xfrm>
          <a:off x="0" y="233906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4. Converted the “date” column to </a:t>
          </a:r>
          <a:r>
            <a:rPr lang="en-US" sz="1700" b="0" i="0" kern="1200" dirty="0" err="1"/>
            <a:t>DateTime</a:t>
          </a:r>
          <a:r>
            <a:rPr lang="en-US" sz="1700" b="0" i="0" kern="1200" dirty="0"/>
            <a:t> format, ensuring it is properly interpreted as a date. </a:t>
          </a:r>
          <a:endParaRPr lang="en-US" sz="1700" kern="1200" dirty="0"/>
        </a:p>
      </dsp:txBody>
      <dsp:txXfrm>
        <a:off x="0" y="2339061"/>
        <a:ext cx="9618133" cy="584640"/>
      </dsp:txXfrm>
    </dsp:sp>
    <dsp:sp modelId="{2F3509FB-BB74-4593-BAAC-FB11694AFD98}">
      <dsp:nvSpPr>
        <dsp:cNvPr id="0" name=""/>
        <dsp:cNvSpPr/>
      </dsp:nvSpPr>
      <dsp:spPr>
        <a:xfrm>
          <a:off x="0" y="2923701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2079380"/>
                <a:satOff val="-42074"/>
                <a:lumOff val="1307"/>
                <a:alphaOff val="0"/>
                <a:tint val="96000"/>
                <a:lumMod val="100000"/>
              </a:schemeClr>
            </a:gs>
            <a:gs pos="78000">
              <a:schemeClr val="accent5">
                <a:hueOff val="2079380"/>
                <a:satOff val="-42074"/>
                <a:lumOff val="130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079380"/>
              <a:satOff val="-42074"/>
              <a:lumOff val="130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9FE35-5B2A-42CC-9FA6-68508D8F4E48}">
      <dsp:nvSpPr>
        <dsp:cNvPr id="0" name=""/>
        <dsp:cNvSpPr/>
      </dsp:nvSpPr>
      <dsp:spPr>
        <a:xfrm>
          <a:off x="0" y="292370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 </a:t>
          </a:r>
          <a:endParaRPr lang="en-US" sz="1700" kern="1200" dirty="0"/>
        </a:p>
      </dsp:txBody>
      <dsp:txXfrm>
        <a:off x="0" y="2923701"/>
        <a:ext cx="9618133" cy="584640"/>
      </dsp:txXfrm>
    </dsp:sp>
    <dsp:sp modelId="{C9BCB818-6712-4B92-BE0A-AB8E55B60A57}">
      <dsp:nvSpPr>
        <dsp:cNvPr id="0" name=""/>
        <dsp:cNvSpPr/>
      </dsp:nvSpPr>
      <dsp:spPr>
        <a:xfrm>
          <a:off x="0" y="3508341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CB9EE1-5B12-4E4C-8BAE-CD53E7DC18C4}">
      <dsp:nvSpPr>
        <dsp:cNvPr id="0" name=""/>
        <dsp:cNvSpPr/>
      </dsp:nvSpPr>
      <dsp:spPr>
        <a:xfrm>
          <a:off x="0" y="350834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0" y="3508341"/>
        <a:ext cx="9618133" cy="58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949AF-BA6D-4AB5-9DFD-A22D9C54901D}">
      <dsp:nvSpPr>
        <dsp:cNvPr id="0" name=""/>
        <dsp:cNvSpPr/>
      </dsp:nvSpPr>
      <dsp:spPr>
        <a:xfrm>
          <a:off x="0" y="281697"/>
          <a:ext cx="6656769" cy="10617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u="sng" kern="1200" dirty="0"/>
            <a:t>Captures </a:t>
          </a:r>
          <a:r>
            <a:rPr lang="es-ES" sz="2000" b="1" u="sng" kern="1200" dirty="0" err="1"/>
            <a:t>Complex</a:t>
          </a:r>
          <a:r>
            <a:rPr lang="es-ES" sz="2000" b="1" u="sng" kern="1200" dirty="0"/>
            <a:t> </a:t>
          </a:r>
          <a:r>
            <a:rPr lang="es-ES" sz="2000" b="1" u="sng" kern="1200" dirty="0" err="1"/>
            <a:t>Relationships</a:t>
          </a:r>
          <a:r>
            <a:rPr lang="es-ES" sz="2000" b="1" u="sng" kern="1200" dirty="0"/>
            <a:t>: </a:t>
          </a:r>
          <a:r>
            <a:rPr lang="en-US" sz="2000" kern="1200" dirty="0"/>
            <a:t>handles non-linear interactions between variables .</a:t>
          </a:r>
          <a:endParaRPr lang="es-ES" sz="2000" kern="1200" dirty="0"/>
        </a:p>
      </dsp:txBody>
      <dsp:txXfrm>
        <a:off x="51832" y="333529"/>
        <a:ext cx="6553105" cy="958111"/>
      </dsp:txXfrm>
    </dsp:sp>
    <dsp:sp modelId="{240F15D8-34CE-4610-888C-F3E9B227F907}">
      <dsp:nvSpPr>
        <dsp:cNvPr id="0" name=""/>
        <dsp:cNvSpPr/>
      </dsp:nvSpPr>
      <dsp:spPr>
        <a:xfrm>
          <a:off x="0" y="1315005"/>
          <a:ext cx="6656769" cy="1061775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u="sng" kern="1200" dirty="0" err="1"/>
            <a:t>Robust</a:t>
          </a:r>
          <a:r>
            <a:rPr lang="es-ES" sz="2000" b="1" u="sng" kern="1200" dirty="0"/>
            <a:t> </a:t>
          </a:r>
          <a:r>
            <a:rPr lang="es-ES" sz="2000" b="1" u="sng" kern="1200" dirty="0" err="1"/>
            <a:t>to</a:t>
          </a:r>
          <a:r>
            <a:rPr lang="es-ES" sz="2000" b="1" u="sng" kern="1200" dirty="0"/>
            <a:t> </a:t>
          </a:r>
          <a:r>
            <a:rPr lang="es-ES" sz="2000" b="1" u="sng" kern="1200" dirty="0" err="1"/>
            <a:t>Overfitting</a:t>
          </a:r>
          <a:r>
            <a:rPr lang="es-ES" sz="2000" b="1" u="sng" kern="1200" dirty="0"/>
            <a:t>:</a:t>
          </a:r>
          <a:r>
            <a:rPr lang="es-ES" sz="2000" u="sng" kern="1200" dirty="0"/>
            <a:t> </a:t>
          </a:r>
          <a:r>
            <a:rPr lang="en-US" sz="2000" kern="1200" dirty="0"/>
            <a:t>reduces overfitting, ensuring reliable predictions even with noisy or fluctuating sales data.</a:t>
          </a:r>
        </a:p>
      </dsp:txBody>
      <dsp:txXfrm>
        <a:off x="51832" y="1366837"/>
        <a:ext cx="6553105" cy="958111"/>
      </dsp:txXfrm>
    </dsp:sp>
    <dsp:sp modelId="{70F8EB54-BD5A-4A83-AEF3-B5D2225CC47D}">
      <dsp:nvSpPr>
        <dsp:cNvPr id="0" name=""/>
        <dsp:cNvSpPr/>
      </dsp:nvSpPr>
      <dsp:spPr>
        <a:xfrm>
          <a:off x="0" y="2434381"/>
          <a:ext cx="6656769" cy="106177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Handles Missing Data and Outliers: </a:t>
          </a:r>
          <a:r>
            <a:rPr lang="en-US" sz="2000" kern="1200" dirty="0"/>
            <a:t>resilient to missing values and outliers, allowing it to provide accurate predictions even in messy, real-world sales data.</a:t>
          </a:r>
        </a:p>
      </dsp:txBody>
      <dsp:txXfrm>
        <a:off x="51832" y="2486213"/>
        <a:ext cx="6553105" cy="958111"/>
      </dsp:txXfrm>
    </dsp:sp>
    <dsp:sp modelId="{ACC2CC58-D8B7-45F7-A593-585909B1312F}">
      <dsp:nvSpPr>
        <dsp:cNvPr id="0" name=""/>
        <dsp:cNvSpPr/>
      </dsp:nvSpPr>
      <dsp:spPr>
        <a:xfrm>
          <a:off x="0" y="3553756"/>
          <a:ext cx="6656769" cy="1061775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u="sng" kern="1200" dirty="0" err="1"/>
            <a:t>Feature</a:t>
          </a:r>
          <a:r>
            <a:rPr lang="es-ES" sz="2000" b="1" u="sng" kern="1200" dirty="0"/>
            <a:t> </a:t>
          </a:r>
          <a:r>
            <a:rPr lang="es-ES" sz="2000" b="1" u="sng" kern="1200" dirty="0" err="1"/>
            <a:t>Importance</a:t>
          </a:r>
          <a:r>
            <a:rPr lang="es-ES" sz="2000" b="1" u="sng" kern="1200" dirty="0"/>
            <a:t>:</a:t>
          </a:r>
          <a:r>
            <a:rPr lang="en-US" sz="2000" b="1" u="sng" kern="1200" dirty="0"/>
            <a:t> </a:t>
          </a:r>
          <a:r>
            <a:rPr lang="en-US" sz="2000" kern="1200" dirty="0"/>
            <a:t>helping businesses understand what drives sales and optimize strategies.</a:t>
          </a:r>
        </a:p>
      </dsp:txBody>
      <dsp:txXfrm>
        <a:off x="51832" y="3605588"/>
        <a:ext cx="6553105" cy="958111"/>
      </dsp:txXfrm>
    </dsp:sp>
    <dsp:sp modelId="{775B28B6-2453-4242-B357-2A9ACF17FD10}">
      <dsp:nvSpPr>
        <dsp:cNvPr id="0" name=""/>
        <dsp:cNvSpPr/>
      </dsp:nvSpPr>
      <dsp:spPr>
        <a:xfrm>
          <a:off x="0" y="4673131"/>
          <a:ext cx="6656769" cy="106177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u="sng" kern="1200" dirty="0" err="1"/>
            <a:t>Scalable</a:t>
          </a:r>
          <a:r>
            <a:rPr lang="es-ES" sz="2000" b="1" u="sng" kern="1200" dirty="0"/>
            <a:t> and </a:t>
          </a:r>
          <a:r>
            <a:rPr lang="es-ES" sz="2000" b="1" u="sng" kern="1200" dirty="0" err="1"/>
            <a:t>Versatile</a:t>
          </a:r>
          <a:r>
            <a:rPr lang="es-ES" sz="2000" b="1" u="sng" kern="1200" dirty="0"/>
            <a:t>:</a:t>
          </a:r>
          <a:r>
            <a:rPr lang="en-US" sz="2000" b="1" u="sng" kern="1200" dirty="0"/>
            <a:t> </a:t>
          </a:r>
          <a:r>
            <a:rPr lang="en-US" sz="2000" kern="1200" dirty="0"/>
            <a:t>It performs well with large datasets and works seamlessly with both numerical and categorical data.</a:t>
          </a:r>
        </a:p>
      </dsp:txBody>
      <dsp:txXfrm>
        <a:off x="51832" y="4724963"/>
        <a:ext cx="6553105" cy="958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D25A6-FA1D-4BEC-9208-1222744ED4D5}">
      <dsp:nvSpPr>
        <dsp:cNvPr id="0" name=""/>
        <dsp:cNvSpPr/>
      </dsp:nvSpPr>
      <dsp:spPr>
        <a:xfrm>
          <a:off x="0" y="3358"/>
          <a:ext cx="6656769" cy="1119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Handles Non-Linearity and Complex Patterns.</a:t>
          </a:r>
          <a:endParaRPr lang="en-US" sz="2900" kern="1200" dirty="0"/>
        </a:p>
      </dsp:txBody>
      <dsp:txXfrm>
        <a:off x="54659" y="58017"/>
        <a:ext cx="6547451" cy="1010372"/>
      </dsp:txXfrm>
    </dsp:sp>
    <dsp:sp modelId="{0BBC30AC-9D0C-441C-A7FB-9007571B5054}">
      <dsp:nvSpPr>
        <dsp:cNvPr id="0" name=""/>
        <dsp:cNvSpPr/>
      </dsp:nvSpPr>
      <dsp:spPr>
        <a:xfrm>
          <a:off x="0" y="1206568"/>
          <a:ext cx="6656769" cy="111969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High Accuracy and Efficiency</a:t>
          </a:r>
          <a:r>
            <a:rPr lang="en-US" sz="2900" kern="1200" dirty="0"/>
            <a:t>.</a:t>
          </a:r>
        </a:p>
      </dsp:txBody>
      <dsp:txXfrm>
        <a:off x="54659" y="1261227"/>
        <a:ext cx="6547451" cy="1010372"/>
      </dsp:txXfrm>
    </dsp:sp>
    <dsp:sp modelId="{FFA97076-BB74-4A28-9E44-1F59201293F9}">
      <dsp:nvSpPr>
        <dsp:cNvPr id="0" name=""/>
        <dsp:cNvSpPr/>
      </dsp:nvSpPr>
      <dsp:spPr>
        <a:xfrm>
          <a:off x="0" y="2409778"/>
          <a:ext cx="6656769" cy="111969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Robust to Overfitting.</a:t>
          </a:r>
          <a:endParaRPr lang="en-US" sz="2900" kern="1200" dirty="0"/>
        </a:p>
      </dsp:txBody>
      <dsp:txXfrm>
        <a:off x="54659" y="2464437"/>
        <a:ext cx="6547451" cy="1010372"/>
      </dsp:txXfrm>
    </dsp:sp>
    <dsp:sp modelId="{E1A1F3AA-0BF3-4683-AA86-0EFC6272C8CB}">
      <dsp:nvSpPr>
        <dsp:cNvPr id="0" name=""/>
        <dsp:cNvSpPr/>
      </dsp:nvSpPr>
      <dsp:spPr>
        <a:xfrm>
          <a:off x="0" y="3612988"/>
          <a:ext cx="6656769" cy="111969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Handles Missing Data Well.</a:t>
          </a:r>
          <a:endParaRPr lang="en-US" sz="2900" kern="1200" dirty="0"/>
        </a:p>
      </dsp:txBody>
      <dsp:txXfrm>
        <a:off x="54659" y="3667647"/>
        <a:ext cx="6547451" cy="1010372"/>
      </dsp:txXfrm>
    </dsp:sp>
    <dsp:sp modelId="{A53BCE9C-AD92-4336-AEE3-96F142090707}">
      <dsp:nvSpPr>
        <dsp:cNvPr id="0" name=""/>
        <dsp:cNvSpPr/>
      </dsp:nvSpPr>
      <dsp:spPr>
        <a:xfrm>
          <a:off x="0" y="4816198"/>
          <a:ext cx="6656769" cy="111969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kern="1200" dirty="0" err="1"/>
            <a:t>Feature</a:t>
          </a:r>
          <a:r>
            <a:rPr lang="es-ES" sz="2900" b="1" kern="1200" dirty="0"/>
            <a:t> </a:t>
          </a:r>
          <a:r>
            <a:rPr lang="es-ES" sz="2900" b="1" kern="1200" dirty="0" err="1"/>
            <a:t>Importance</a:t>
          </a:r>
          <a:r>
            <a:rPr lang="es-ES" sz="2900" b="1" kern="1200" dirty="0"/>
            <a:t> and </a:t>
          </a:r>
          <a:r>
            <a:rPr lang="es-ES" sz="2900" b="1" kern="1200" dirty="0" err="1"/>
            <a:t>Interpretability</a:t>
          </a:r>
          <a:r>
            <a:rPr lang="es-ES" sz="2900" b="1" kern="1200" dirty="0"/>
            <a:t>.</a:t>
          </a:r>
          <a:endParaRPr lang="en-US" sz="2900" kern="1200" dirty="0"/>
        </a:p>
      </dsp:txBody>
      <dsp:txXfrm>
        <a:off x="54659" y="4870857"/>
        <a:ext cx="6547451" cy="1010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52B38-F478-463E-A7A2-B8A696AF25A4}">
      <dsp:nvSpPr>
        <dsp:cNvPr id="0" name=""/>
        <dsp:cNvSpPr/>
      </dsp:nvSpPr>
      <dsp:spPr>
        <a:xfrm>
          <a:off x="0" y="56734"/>
          <a:ext cx="6656769" cy="1274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Combines Multiple Models for Better Accuracy.</a:t>
          </a:r>
          <a:endParaRPr lang="en-US" sz="3300" kern="1200" dirty="0"/>
        </a:p>
      </dsp:txBody>
      <dsp:txXfrm>
        <a:off x="62198" y="118932"/>
        <a:ext cx="6532373" cy="1149734"/>
      </dsp:txXfrm>
    </dsp:sp>
    <dsp:sp modelId="{81E4254B-EC3C-47EA-B1B0-364614FF9BF0}">
      <dsp:nvSpPr>
        <dsp:cNvPr id="0" name=""/>
        <dsp:cNvSpPr/>
      </dsp:nvSpPr>
      <dsp:spPr>
        <a:xfrm>
          <a:off x="0" y="1425904"/>
          <a:ext cx="6656769" cy="127413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Improved Generalization.</a:t>
          </a:r>
          <a:endParaRPr lang="en-US" sz="3300" kern="1200" dirty="0"/>
        </a:p>
      </dsp:txBody>
      <dsp:txXfrm>
        <a:off x="62198" y="1488102"/>
        <a:ext cx="6532373" cy="1149734"/>
      </dsp:txXfrm>
    </dsp:sp>
    <dsp:sp modelId="{D9C2C582-5645-4CA4-9A57-4A6F27ADA778}">
      <dsp:nvSpPr>
        <dsp:cNvPr id="0" name=""/>
        <dsp:cNvSpPr/>
      </dsp:nvSpPr>
      <dsp:spPr>
        <a:xfrm>
          <a:off x="0" y="2795074"/>
          <a:ext cx="6656769" cy="127413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Handles Complex Data Relationships.</a:t>
          </a:r>
          <a:endParaRPr lang="en-US" sz="3300" kern="1200" dirty="0"/>
        </a:p>
      </dsp:txBody>
      <dsp:txXfrm>
        <a:off x="62198" y="2857272"/>
        <a:ext cx="6532373" cy="1149734"/>
      </dsp:txXfrm>
    </dsp:sp>
    <dsp:sp modelId="{4A724844-0BEC-4C66-AAC3-0D92B29976F9}">
      <dsp:nvSpPr>
        <dsp:cNvPr id="0" name=""/>
        <dsp:cNvSpPr/>
      </dsp:nvSpPr>
      <dsp:spPr>
        <a:xfrm>
          <a:off x="0" y="4176598"/>
          <a:ext cx="6656769" cy="127413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Increased Robustness.</a:t>
          </a:r>
          <a:endParaRPr lang="en-US" sz="3300" kern="1200" dirty="0"/>
        </a:p>
      </dsp:txBody>
      <dsp:txXfrm>
        <a:off x="62198" y="4238796"/>
        <a:ext cx="6532373" cy="1149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4AC93-1C25-45F6-BAEA-520FB2FE57DF}">
      <dsp:nvSpPr>
        <dsp:cNvPr id="0" name=""/>
        <dsp:cNvSpPr/>
      </dsp:nvSpPr>
      <dsp:spPr>
        <a:xfrm>
          <a:off x="0" y="1991"/>
          <a:ext cx="665676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CC954-D0AF-4560-9361-CF9B43CA53F8}">
      <dsp:nvSpPr>
        <dsp:cNvPr id="0" name=""/>
        <dsp:cNvSpPr/>
      </dsp:nvSpPr>
      <dsp:spPr>
        <a:xfrm>
          <a:off x="0" y="1991"/>
          <a:ext cx="6650268" cy="368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We spent too much time changing parameters and models and try different models instead of polishing the models we had.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Had issues when saving and loading the models, in order to later use those to predict </a:t>
          </a:r>
          <a:r>
            <a:rPr lang="en-US" sz="2000" kern="1200" dirty="0" err="1"/>
            <a:t>real_data</a:t>
          </a:r>
          <a:r>
            <a:rPr lang="en-US" sz="2000" kern="1200" dirty="0"/>
            <a:t> sales. </a:t>
          </a:r>
          <a:br>
            <a:rPr lang="en-US" sz="2000" kern="1200" dirty="0"/>
          </a:b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 Had issues with date, in the end </a:t>
          </a:r>
          <a:r>
            <a:rPr lang="en-US" sz="2000" kern="1200" dirty="0" err="1"/>
            <a:t>real_data</a:t>
          </a:r>
          <a:r>
            <a:rPr lang="en-US" sz="2000" kern="1200" dirty="0"/>
            <a:t> does not include date, which is problematic.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 Our prediction is going to be very low unfortunately. </a:t>
          </a:r>
          <a:r>
            <a:rPr lang="en-US" sz="2000" kern="1200" dirty="0">
              <a:sym typeface="Wingdings" panose="05000000000000000000" pitchFamily="2" charset="2"/>
            </a:rPr>
            <a:t>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0" y="1991"/>
        <a:ext cx="6650268" cy="3688130"/>
      </dsp:txXfrm>
    </dsp:sp>
    <dsp:sp modelId="{38CB6F27-CEC3-43C3-8F55-F246FE801A97}">
      <dsp:nvSpPr>
        <dsp:cNvPr id="0" name=""/>
        <dsp:cNvSpPr/>
      </dsp:nvSpPr>
      <dsp:spPr>
        <a:xfrm>
          <a:off x="0" y="3690121"/>
          <a:ext cx="6656769" cy="0"/>
        </a:xfrm>
        <a:prstGeom prst="lin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033E8-C8CC-4BB9-B17A-AFA6CF00D2C6}">
      <dsp:nvSpPr>
        <dsp:cNvPr id="0" name=""/>
        <dsp:cNvSpPr/>
      </dsp:nvSpPr>
      <dsp:spPr>
        <a:xfrm>
          <a:off x="0" y="3690121"/>
          <a:ext cx="6656769" cy="122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/>
        </a:p>
      </dsp:txBody>
      <dsp:txXfrm>
        <a:off x="0" y="3690121"/>
        <a:ext cx="6656769" cy="1229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F8EC2-8925-4F81-9ACD-62E320B05C20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048CA-478A-43B8-8F61-FAE2F2DA4B73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7C6F3-65BF-4B72-8691-BA03CE7FC8D4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make the charts with python or excel.</a:t>
          </a:r>
        </a:p>
      </dsp:txBody>
      <dsp:txXfrm>
        <a:off x="994536" y="1698"/>
        <a:ext cx="8623596" cy="861070"/>
      </dsp:txXfrm>
    </dsp:sp>
    <dsp:sp modelId="{6A14B149-0297-45F8-97F6-F2DE1C91533C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B2F36-05F3-428B-89E7-EB2026EF6486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BB25B-BF07-4DEE-B461-05A2E2E755C7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team members must </a:t>
          </a:r>
          <a:r>
            <a:rPr lang="en-US" sz="1900" b="1" kern="1200"/>
            <a:t>participate</a:t>
          </a:r>
          <a:r>
            <a:rPr lang="en-US" sz="1900" kern="1200"/>
            <a:t> (either split the slides, or discuss the part that you did for each slide)</a:t>
          </a:r>
        </a:p>
      </dsp:txBody>
      <dsp:txXfrm>
        <a:off x="994536" y="1078036"/>
        <a:ext cx="8623596" cy="861070"/>
      </dsp:txXfrm>
    </dsp:sp>
    <dsp:sp modelId="{022EBFB8-418F-4784-A3D2-F7475C7DBAD4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09E90-28AA-465E-BFB3-F34D9961925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71AEF-9E41-4D84-A457-14F3022D453E}">
      <dsp:nvSpPr>
        <dsp:cNvPr id="0" name=""/>
        <dsp:cNvSpPr/>
      </dsp:nvSpPr>
      <dsp:spPr>
        <a:xfrm>
          <a:off x="994536" y="2154374"/>
          <a:ext cx="4328159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 minutes maximum </a:t>
          </a:r>
          <a:r>
            <a:rPr lang="en-US" sz="1900" kern="1200"/>
            <a:t>for presentation + 3 minutes for questions</a:t>
          </a:r>
        </a:p>
      </dsp:txBody>
      <dsp:txXfrm>
        <a:off x="994536" y="2154374"/>
        <a:ext cx="4328159" cy="861070"/>
      </dsp:txXfrm>
    </dsp:sp>
    <dsp:sp modelId="{88F1D852-C5F2-40C9-8FED-17911DED4D8B}">
      <dsp:nvSpPr>
        <dsp:cNvPr id="0" name=""/>
        <dsp:cNvSpPr/>
      </dsp:nvSpPr>
      <dsp:spPr>
        <a:xfrm>
          <a:off x="5322696" y="2154374"/>
          <a:ext cx="429543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 is a HARD limit. Aim for 5, it should be enough.</a:t>
          </a:r>
        </a:p>
      </dsp:txBody>
      <dsp:txXfrm>
        <a:off x="5322696" y="2154374"/>
        <a:ext cx="4295436" cy="861070"/>
      </dsp:txXfrm>
    </dsp:sp>
    <dsp:sp modelId="{C5E253DD-E56D-480B-BF00-19DAFBDC76D2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2509E-B4FC-4D7E-8D1C-E3C214E8E857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D0F8E-AF52-4E78-86AA-DFFA3B3B985D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Tip: </a:t>
          </a:r>
          <a:r>
            <a:rPr lang="en-US" sz="1900" b="1" kern="1200"/>
            <a:t>Rehearse</a:t>
          </a:r>
          <a:r>
            <a:rPr lang="en-US" sz="1900" kern="1200"/>
            <a:t> the presentation at least once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9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3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76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3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8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50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66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9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4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4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1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3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7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2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09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rPr lang="es-ES" smtClean="0"/>
              <a:t>28/02/2025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28C03-D10A-AE46-9567-8D9AA2376A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317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434" y="992221"/>
            <a:ext cx="4483510" cy="487355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Karl-Oskar </a:t>
            </a:r>
            <a:r>
              <a:rPr lang="en-US" sz="2000" dirty="0" err="1">
                <a:solidFill>
                  <a:schemeClr val="tx2"/>
                </a:solidFill>
              </a:rPr>
              <a:t>Janzon</a:t>
            </a:r>
            <a:endParaRPr lang="en-US" sz="2000" dirty="0">
              <a:solidFill>
                <a:schemeClr val="tx2"/>
              </a:solidFill>
            </a:endParaRPr>
          </a:p>
          <a:p>
            <a:pPr algn="r"/>
            <a:r>
              <a:rPr lang="en-US" sz="2000" dirty="0">
                <a:solidFill>
                  <a:schemeClr val="tx2"/>
                </a:solidFill>
              </a:rPr>
              <a:t>Kristian Katt</a:t>
            </a:r>
          </a:p>
          <a:p>
            <a:pPr algn="r"/>
            <a:r>
              <a:rPr lang="en-US" sz="2000" dirty="0">
                <a:solidFill>
                  <a:schemeClr val="tx2"/>
                </a:solidFill>
              </a:rPr>
              <a:t>Alvaro Lacave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0FFB3-56E1-EC68-1245-E84404639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C94270-52D4-9B1B-4E39-3EB87DF5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D0FF-B9F3-CDA8-EC53-D74A92D9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>
                <a:sym typeface="Wingdings" pitchFamily="2" charset="2"/>
              </a:rPr>
              <a:t> submit to </a:t>
            </a:r>
            <a:r>
              <a:rPr lang="en-US" dirty="0" err="1">
                <a:sym typeface="Wingdings" pitchFamily="2" charset="2"/>
              </a:rPr>
              <a:t>Ironhack</a:t>
            </a:r>
            <a:endParaRPr lang="en-US" dirty="0"/>
          </a:p>
          <a:p>
            <a:r>
              <a:rPr lang="en-US" dirty="0"/>
              <a:t>Code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Presentation (ppt / pdf)</a:t>
            </a:r>
          </a:p>
          <a:p>
            <a:r>
              <a:rPr lang="en-US" dirty="0"/>
              <a:t>Predictions (G1.csv) </a:t>
            </a:r>
            <a:r>
              <a:rPr lang="en-US" dirty="0">
                <a:sym typeface="Wingdings" pitchFamily="2" charset="2"/>
              </a:rPr>
              <a:t> REAL.csv + column with your sales predictions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Slack</a:t>
            </a:r>
          </a:p>
          <a:p>
            <a:r>
              <a:rPr lang="en-US" dirty="0"/>
              <a:t>R2 prediction for the REAL dataset</a:t>
            </a:r>
          </a:p>
        </p:txBody>
      </p:sp>
    </p:spTree>
    <p:extLst>
      <p:ext uri="{BB962C8B-B14F-4D97-AF65-F5344CB8AC3E}">
        <p14:creationId xmlns:p14="http://schemas.microsoft.com/office/powerpoint/2010/main" val="26984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Niebla gruesa en el bosque">
            <a:extLst>
              <a:ext uri="{FF2B5EF4-FFF2-40B4-BE49-F238E27FC236}">
                <a16:creationId xmlns:a16="http://schemas.microsoft.com/office/drawing/2014/main" id="{E8236F45-4B84-0960-2A18-28C01DA5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5730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result of the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b="1" i="0" dirty="0">
                <a:effectLst/>
                <a:latin typeface="Slack-Lato"/>
              </a:rPr>
              <a:t>Random Forest performed best</a:t>
            </a:r>
            <a:r>
              <a:rPr lang="en-US" b="0" i="0" dirty="0">
                <a:effectLst/>
                <a:latin typeface="Slack-Lato"/>
              </a:rPr>
              <a:t> with the lowest RMSE (725.84) and MAE (415.06), and the highest R² Score (0.9643), indicating it made the most accurate predictions while maintaining generalization.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b="1" i="0" dirty="0" err="1">
                <a:effectLst/>
                <a:latin typeface="Slack-Lato"/>
              </a:rPr>
              <a:t>XGBoost</a:t>
            </a:r>
            <a:r>
              <a:rPr lang="en-US" b="1" i="0" dirty="0">
                <a:effectLst/>
                <a:latin typeface="Slack-Lato"/>
              </a:rPr>
              <a:t> underperformed compared to Random Forest</a:t>
            </a:r>
            <a:r>
              <a:rPr lang="en-US" b="0" i="0" dirty="0">
                <a:effectLst/>
                <a:latin typeface="Slack-Lato"/>
              </a:rPr>
              <a:t>, with a higher RMSE (1170.40) and MAE (795.86), likely due to the need for further hyperparameter tuning and sensitivity to noisy data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b="1" i="0" dirty="0">
                <a:effectLst/>
                <a:latin typeface="Slack-Lato"/>
              </a:rPr>
              <a:t>The Stacking Model (Combination of Both) improved over </a:t>
            </a:r>
            <a:r>
              <a:rPr lang="en-US" b="1" i="0" dirty="0" err="1">
                <a:effectLst/>
                <a:latin typeface="Slack-Lato"/>
              </a:rPr>
              <a:t>XGBoost</a:t>
            </a:r>
            <a:r>
              <a:rPr lang="en-US" b="1" i="0" dirty="0">
                <a:effectLst/>
                <a:latin typeface="Slack-Lato"/>
              </a:rPr>
              <a:t> but did not outperform Random Forest</a:t>
            </a:r>
            <a:r>
              <a:rPr lang="en-US" b="0" i="0" dirty="0">
                <a:effectLst/>
                <a:latin typeface="Slack-Lato"/>
              </a:rPr>
              <a:t>, achieving an RMSE of 827.91 and MAE of 518.89, showing that while ensemble learning helped, Random Forest alone provided the most stable and accurate predictions.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b="0" i="0" dirty="0">
                <a:effectLst/>
                <a:latin typeface="Slack-Lato"/>
              </a:rPr>
              <a:t>After test it with the real Data we discovered some issues to generate the prediction and we can not trust the final prediction and compare it with the original file.</a:t>
            </a:r>
          </a:p>
          <a:p>
            <a:pPr marL="0" indent="0">
              <a:spcAft>
                <a:spcPts val="300"/>
              </a:spcAft>
              <a:buNone/>
            </a:pPr>
            <a:endParaRPr lang="en-US" b="0" i="0" dirty="0">
              <a:effectLst/>
              <a:latin typeface="Slack-Lato"/>
            </a:endParaRPr>
          </a:p>
          <a:p>
            <a:pPr marL="0" indent="0">
              <a:spcAft>
                <a:spcPts val="300"/>
              </a:spcAft>
              <a:buNone/>
            </a:pPr>
            <a:endParaRPr lang="en-US" i="0" dirty="0"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Methods (preprocessing)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A5A6B-CB07-F6C1-78B0-5E8EA5CF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192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22515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Comparative of the models: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EA1F0-4522-6351-7BBB-F5777EDE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483" y="1990999"/>
            <a:ext cx="3216762" cy="2876002"/>
          </a:xfrm>
        </p:spPr>
        <p:txBody>
          <a:bodyPr>
            <a:normAutofit fontScale="55000" lnSpcReduction="20000"/>
          </a:bodyPr>
          <a:lstStyle/>
          <a:p>
            <a:pPr marL="0" indent="0" rtl="0">
              <a:buNone/>
            </a:pPr>
            <a:r>
              <a:rPr lang="es-ES" sz="3300" b="1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Random</a:t>
            </a:r>
            <a:r>
              <a:rPr lang="es-ES" sz="3300" b="1" i="1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 Forest Performance:</a:t>
            </a:r>
            <a:endParaRPr lang="es-ES" sz="3300" b="1" i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pPr marL="0" indent="0" rtl="0">
              <a:buNone/>
            </a:pPr>
            <a:r>
              <a:rPr lang="es-ES" sz="3300" b="0" i="0" u="none" strike="noStrike" dirty="0">
                <a:solidFill>
                  <a:schemeClr val="tx1"/>
                </a:solidFill>
                <a:effectLst/>
                <a:latin typeface="+mj-lt"/>
              </a:rPr>
              <a:t>MAE: </a:t>
            </a:r>
          </a:p>
          <a:p>
            <a:pPr marL="0" indent="0" rtl="0">
              <a:buNone/>
            </a:pPr>
            <a:r>
              <a:rPr lang="es-ES" sz="3300" b="0" i="0" u="none" strike="noStrike" dirty="0">
                <a:solidFill>
                  <a:schemeClr val="tx1"/>
                </a:solidFill>
                <a:effectLst/>
                <a:latin typeface="+mj-lt"/>
              </a:rPr>
              <a:t>415.05873300200307</a:t>
            </a:r>
            <a:endParaRPr lang="es-ES" sz="33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 rtl="0">
              <a:buNone/>
            </a:pPr>
            <a:r>
              <a:rPr lang="es-ES" sz="3300" b="0" i="0" u="none" strike="noStrike" dirty="0">
                <a:solidFill>
                  <a:schemeClr val="tx1"/>
                </a:solidFill>
                <a:effectLst/>
                <a:latin typeface="+mj-lt"/>
              </a:rPr>
              <a:t>MSE:</a:t>
            </a:r>
          </a:p>
          <a:p>
            <a:pPr marL="0" indent="0" rtl="0">
              <a:buNone/>
            </a:pPr>
            <a:r>
              <a:rPr lang="es-ES" sz="3300" b="0" i="0" u="none" strike="noStrike" dirty="0">
                <a:solidFill>
                  <a:schemeClr val="tx1"/>
                </a:solidFill>
                <a:effectLst/>
                <a:latin typeface="+mj-lt"/>
              </a:rPr>
              <a:t> 526844.7849651902</a:t>
            </a:r>
            <a:endParaRPr lang="es-ES" sz="33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 rtl="0">
              <a:buNone/>
            </a:pPr>
            <a:r>
              <a:rPr lang="es-ES" sz="3300" b="0" i="0" u="none" strike="noStrike" dirty="0">
                <a:solidFill>
                  <a:schemeClr val="tx1"/>
                </a:solidFill>
                <a:effectLst/>
                <a:latin typeface="+mj-lt"/>
              </a:rPr>
              <a:t>R² Score: 0.9642774239309655</a:t>
            </a:r>
            <a:endParaRPr lang="es-ES" sz="33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s-E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6269C39A-D81B-902B-EF8E-43BC6A84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08" r="6372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4AC3CBF-ECD0-AF8A-E8BE-C86E87661B19}"/>
              </a:ext>
            </a:extLst>
          </p:cNvPr>
          <p:cNvSpPr txBox="1"/>
          <p:nvPr/>
        </p:nvSpPr>
        <p:spPr>
          <a:xfrm>
            <a:off x="9425245" y="1617353"/>
            <a:ext cx="26187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br>
              <a:rPr lang="en-US" b="0" dirty="0">
                <a:effectLst/>
                <a:latin typeface="+mj-lt"/>
              </a:rPr>
            </a:br>
            <a:r>
              <a:rPr lang="en-US" b="1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Xgbboost</a:t>
            </a:r>
            <a:r>
              <a:rPr lang="en-US" b="1" i="1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 performance:</a:t>
            </a:r>
            <a:endParaRPr lang="en-US" b="1" i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pPr rtl="0"/>
            <a:r>
              <a:rPr lang="en-US" u="none" strike="noStrike" dirty="0">
                <a:effectLst/>
                <a:latin typeface="+mj-lt"/>
              </a:rPr>
              <a:t>RMSE: </a:t>
            </a:r>
            <a:r>
              <a:rPr lang="en-US" b="0" i="0" u="none" strike="noStrike" dirty="0">
                <a:effectLst/>
                <a:latin typeface="+mj-lt"/>
              </a:rPr>
              <a:t>1170.400953390326</a:t>
            </a:r>
            <a:endParaRPr lang="en-US" b="0" dirty="0">
              <a:effectLst/>
              <a:latin typeface="+mj-lt"/>
            </a:endParaRPr>
          </a:p>
          <a:p>
            <a:pPr rtl="0"/>
            <a:r>
              <a:rPr lang="en-US" b="0" i="0" u="none" strike="noStrike" dirty="0">
                <a:effectLst/>
                <a:latin typeface="+mj-lt"/>
              </a:rPr>
              <a:t>MAE: 795.8567760367577</a:t>
            </a:r>
            <a:endParaRPr lang="en-US" b="0" dirty="0">
              <a:effectLst/>
              <a:latin typeface="+mj-lt"/>
            </a:endParaRPr>
          </a:p>
          <a:p>
            <a:pPr rtl="0"/>
            <a:r>
              <a:rPr lang="en-US" b="0" i="0" u="none" strike="noStrike" dirty="0">
                <a:effectLst/>
                <a:latin typeface="+mj-lt"/>
              </a:rPr>
              <a:t>R² Score: 0.9071184396743774</a:t>
            </a:r>
            <a:endParaRPr lang="en-US" b="0" dirty="0">
              <a:effectLst/>
              <a:latin typeface="+mj-lt"/>
            </a:endParaRPr>
          </a:p>
          <a:p>
            <a:br>
              <a:rPr lang="en-US" dirty="0"/>
            </a:br>
            <a:br>
              <a:rPr lang="es-ES" dirty="0"/>
            </a:b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E232A6-27CF-45E9-D856-3D6DD3BD8A3C}"/>
              </a:ext>
            </a:extLst>
          </p:cNvPr>
          <p:cNvSpPr txBox="1"/>
          <p:nvPr/>
        </p:nvSpPr>
        <p:spPr>
          <a:xfrm>
            <a:off x="7349101" y="4719317"/>
            <a:ext cx="4332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800" b="1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Stacking</a:t>
            </a:r>
            <a:r>
              <a:rPr lang="es-ES" sz="1800" b="1" i="1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es-ES" sz="1800" b="1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Model</a:t>
            </a:r>
            <a:r>
              <a:rPr lang="es-ES" sz="1800" b="1" i="1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 Performance:</a:t>
            </a:r>
            <a:br>
              <a:rPr lang="es-ES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s-ES" sz="1800" b="0" i="0" u="none" strike="noStrike" dirty="0">
                <a:effectLst/>
                <a:latin typeface="+mj-lt"/>
              </a:rPr>
              <a:t>RMSE: 827.9090017668183</a:t>
            </a:r>
            <a:endParaRPr lang="es-ES" b="0" dirty="0">
              <a:effectLst/>
              <a:latin typeface="+mj-lt"/>
            </a:endParaRPr>
          </a:p>
          <a:p>
            <a:pPr rtl="0"/>
            <a:r>
              <a:rPr lang="es-ES" sz="1800" b="0" i="0" u="none" strike="noStrike" dirty="0">
                <a:effectLst/>
                <a:latin typeface="+mj-lt"/>
              </a:rPr>
              <a:t>MAE: 518.8939933244393</a:t>
            </a:r>
            <a:endParaRPr lang="es-ES" b="0" dirty="0">
              <a:effectLst/>
              <a:latin typeface="+mj-lt"/>
            </a:endParaRPr>
          </a:p>
          <a:p>
            <a:pPr rtl="0"/>
            <a:r>
              <a:rPr lang="es-ES" sz="1800" b="0" i="0" u="none" strike="noStrike" dirty="0">
                <a:effectLst/>
                <a:latin typeface="+mj-lt"/>
              </a:rPr>
              <a:t>R² Score: 0.9535243691472934</a:t>
            </a:r>
            <a:endParaRPr lang="es-ES" b="0" dirty="0">
              <a:effectLst/>
              <a:latin typeface="+mj-lt"/>
            </a:endParaRP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3FD3C7-A583-5494-9DBD-1F7ABE01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841731" cy="4086497"/>
          </a:xfrm>
        </p:spPr>
        <p:txBody>
          <a:bodyPr anchor="ctr">
            <a:normAutofit/>
          </a:bodyPr>
          <a:lstStyle/>
          <a:p>
            <a:r>
              <a:rPr lang="es-ES" sz="4400" b="1" dirty="0" err="1">
                <a:solidFill>
                  <a:schemeClr val="tx2"/>
                </a:solidFill>
              </a:rPr>
              <a:t>Method</a:t>
            </a:r>
            <a:r>
              <a:rPr lang="es-ES" sz="4400" b="1" dirty="0">
                <a:solidFill>
                  <a:schemeClr val="tx2"/>
                </a:solidFill>
              </a:rPr>
              <a:t> 1</a:t>
            </a:r>
            <a:r>
              <a:rPr lang="es-ES" sz="4400" dirty="0">
                <a:solidFill>
                  <a:schemeClr val="tx2"/>
                </a:solidFill>
              </a:rPr>
              <a:t>:  </a:t>
            </a:r>
            <a:r>
              <a:rPr lang="es-ES" sz="4400" b="1" i="1" dirty="0" err="1"/>
              <a:t>Random</a:t>
            </a:r>
            <a:r>
              <a:rPr lang="es-ES" sz="4400" b="1" i="1" dirty="0"/>
              <a:t> Forest Performance</a:t>
            </a:r>
            <a:endParaRPr lang="es-ES" sz="4400" i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FF1BF8F-D535-75B7-2776-F05878B3A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48077"/>
              </p:ext>
            </p:extLst>
          </p:nvPr>
        </p:nvGraphicFramePr>
        <p:xfrm>
          <a:off x="4876847" y="470263"/>
          <a:ext cx="6656769" cy="593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3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10D6D-5414-5DF5-F16B-E4BDCA85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 b="1" dirty="0" err="1">
                <a:solidFill>
                  <a:schemeClr val="tx2"/>
                </a:solidFill>
              </a:rPr>
              <a:t>Method</a:t>
            </a:r>
            <a:r>
              <a:rPr lang="es-ES" sz="4400" b="1" dirty="0">
                <a:solidFill>
                  <a:schemeClr val="tx2"/>
                </a:solidFill>
              </a:rPr>
              <a:t> 2: </a:t>
            </a:r>
            <a:r>
              <a:rPr lang="es-ES" sz="4400" b="1" i="1" dirty="0" err="1"/>
              <a:t>XGBoost</a:t>
            </a:r>
            <a:endParaRPr lang="es-ES" sz="4400" b="1" i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9C7EB45-A06E-06BA-2C0F-37DAA6CDE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49124"/>
              </p:ext>
            </p:extLst>
          </p:nvPr>
        </p:nvGraphicFramePr>
        <p:xfrm>
          <a:off x="4876847" y="470263"/>
          <a:ext cx="6656769" cy="593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AB016-E51F-5A01-6EBC-1455ED7D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 b="1" dirty="0" err="1">
                <a:solidFill>
                  <a:schemeClr val="tx2"/>
                </a:solidFill>
              </a:rPr>
              <a:t>Method</a:t>
            </a:r>
            <a:r>
              <a:rPr lang="es-ES" sz="4400" b="1" dirty="0">
                <a:solidFill>
                  <a:schemeClr val="tx2"/>
                </a:solidFill>
              </a:rPr>
              <a:t> 3: </a:t>
            </a:r>
            <a:r>
              <a:rPr lang="es-ES" sz="4400" b="1" i="1" dirty="0" err="1"/>
              <a:t>Stacking</a:t>
            </a:r>
            <a:r>
              <a:rPr lang="es-ES" sz="4400" b="1" i="1" dirty="0"/>
              <a:t> </a:t>
            </a:r>
            <a:r>
              <a:rPr lang="es-ES" sz="4400" b="1" i="1" dirty="0" err="1"/>
              <a:t>model</a:t>
            </a:r>
            <a:r>
              <a:rPr lang="es-ES" sz="4400" b="1" i="1" dirty="0"/>
              <a:t> performance</a:t>
            </a:r>
            <a:endParaRPr lang="es-ES" sz="44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562CB1-21F0-5B81-7749-F81C6D21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22208"/>
              </p:ext>
            </p:extLst>
          </p:nvPr>
        </p:nvGraphicFramePr>
        <p:xfrm>
          <a:off x="4876847" y="661851"/>
          <a:ext cx="6656769" cy="549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88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Takeaways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C409A-F534-81F6-7A6D-C4D1E738B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836965"/>
              </p:ext>
            </p:extLst>
          </p:nvPr>
        </p:nvGraphicFramePr>
        <p:xfrm>
          <a:off x="5262436" y="1129259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Instructions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B6D69-70A3-2019-E740-EF53ECF3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324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610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Slack-Lato</vt:lpstr>
      <vt:lpstr>Trebuchet MS</vt:lpstr>
      <vt:lpstr>Wingdings</vt:lpstr>
      <vt:lpstr>Wingdings 3</vt:lpstr>
      <vt:lpstr>Faceta</vt:lpstr>
      <vt:lpstr>Mini Project</vt:lpstr>
      <vt:lpstr>The result of the models:</vt:lpstr>
      <vt:lpstr>Methods (preprocessing)</vt:lpstr>
      <vt:lpstr>Comparative of the models:</vt:lpstr>
      <vt:lpstr>Method 1:  Random Forest Performance</vt:lpstr>
      <vt:lpstr>Method 2: XGBoost</vt:lpstr>
      <vt:lpstr>Method 3: Stacking model performance</vt:lpstr>
      <vt:lpstr>Takeaways</vt:lpstr>
      <vt:lpstr>Instructions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Alvaro Lacave Vela-Barca</cp:lastModifiedBy>
  <cp:revision>11</cp:revision>
  <dcterms:created xsi:type="dcterms:W3CDTF">2024-10-03T09:08:22Z</dcterms:created>
  <dcterms:modified xsi:type="dcterms:W3CDTF">2025-02-28T15:56:57Z</dcterms:modified>
</cp:coreProperties>
</file>