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6" r:id="rId3"/>
    <p:sldId id="260" r:id="rId4"/>
    <p:sldId id="262" r:id="rId5"/>
    <p:sldId id="263" r:id="rId6"/>
    <p:sldId id="279" r:id="rId7"/>
    <p:sldId id="264" r:id="rId8"/>
    <p:sldId id="265" r:id="rId9"/>
    <p:sldId id="276" r:id="rId1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8F6"/>
    <a:srgbClr val="BABABA"/>
    <a:srgbClr val="262626"/>
    <a:srgbClr val="595959"/>
    <a:srgbClr val="404040"/>
    <a:srgbClr val="DCFFFB"/>
    <a:srgbClr val="DABFDE"/>
    <a:srgbClr val="FFDCF4"/>
    <a:srgbClr val="1B4540"/>
    <a:srgbClr val="3E3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72" autoAdjust="0"/>
    <p:restoredTop sz="96038" autoAdjust="0"/>
  </p:normalViewPr>
  <p:slideViewPr>
    <p:cSldViewPr snapToGrid="0">
      <p:cViewPr varScale="1">
        <p:scale>
          <a:sx n="73" d="100"/>
          <a:sy n="73" d="100"/>
        </p:scale>
        <p:origin x="322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ขัตติยะ  วิริยะเกียรติพงศ์" userId="325527a2-6b01-465a-9688-65f696f2d83f" providerId="ADAL" clId="{AECD55F5-DE48-4D31-9051-63BBE9ADAACB}"/>
    <pc:docChg chg="undo custSel modSld">
      <pc:chgData name="ขัตติยะ  วิริยะเกียรติพงศ์" userId="325527a2-6b01-465a-9688-65f696f2d83f" providerId="ADAL" clId="{AECD55F5-DE48-4D31-9051-63BBE9ADAACB}" dt="2023-02-05T14:19:49.539" v="257" actId="1366"/>
      <pc:docMkLst>
        <pc:docMk/>
      </pc:docMkLst>
      <pc:sldChg chg="modSp mod">
        <pc:chgData name="ขัตติยะ  วิริยะเกียรติพงศ์" userId="325527a2-6b01-465a-9688-65f696f2d83f" providerId="ADAL" clId="{AECD55F5-DE48-4D31-9051-63BBE9ADAACB}" dt="2023-02-05T14:10:22.419" v="2" actId="1076"/>
        <pc:sldMkLst>
          <pc:docMk/>
          <pc:sldMk cId="757292155" sldId="256"/>
        </pc:sldMkLst>
        <pc:spChg chg="mod">
          <ac:chgData name="ขัตติยะ  วิริยะเกียรติพงศ์" userId="325527a2-6b01-465a-9688-65f696f2d83f" providerId="ADAL" clId="{AECD55F5-DE48-4D31-9051-63BBE9ADAACB}" dt="2023-02-05T14:09:59.651" v="0" actId="2711"/>
          <ac:spMkLst>
            <pc:docMk/>
            <pc:sldMk cId="757292155" sldId="256"/>
            <ac:spMk id="20" creationId="{9123CC47-596B-404C-8A1D-495535BBE530}"/>
          </ac:spMkLst>
        </pc:spChg>
        <pc:spChg chg="mod">
          <ac:chgData name="ขัตติยะ  วิริยะเกียรติพงศ์" userId="325527a2-6b01-465a-9688-65f696f2d83f" providerId="ADAL" clId="{AECD55F5-DE48-4D31-9051-63BBE9ADAACB}" dt="2023-02-05T14:10:17.656" v="1" actId="14861"/>
          <ac:spMkLst>
            <pc:docMk/>
            <pc:sldMk cId="757292155" sldId="256"/>
            <ac:spMk id="123" creationId="{5A572B39-3F26-4DFB-95C5-16084034FC47}"/>
          </ac:spMkLst>
        </pc:spChg>
        <pc:grpChg chg="mod">
          <ac:chgData name="ขัตติยะ  วิริยะเกียรติพงศ์" userId="325527a2-6b01-465a-9688-65f696f2d83f" providerId="ADAL" clId="{AECD55F5-DE48-4D31-9051-63BBE9ADAACB}" dt="2023-02-05T14:10:22.419" v="2" actId="1076"/>
          <ac:grpSpMkLst>
            <pc:docMk/>
            <pc:sldMk cId="757292155" sldId="256"/>
            <ac:grpSpMk id="19" creationId="{0E0FBD60-4E91-4549-907A-E6B771223595}"/>
          </ac:grpSpMkLst>
        </pc:grpChg>
      </pc:sldChg>
      <pc:sldChg chg="modSp mod">
        <pc:chgData name="ขัตติยะ  วิริยะเกียรติพงศ์" userId="325527a2-6b01-465a-9688-65f696f2d83f" providerId="ADAL" clId="{AECD55F5-DE48-4D31-9051-63BBE9ADAACB}" dt="2023-02-05T14:19:49.539" v="257" actId="1366"/>
        <pc:sldMkLst>
          <pc:docMk/>
          <pc:sldMk cId="3927190651" sldId="258"/>
        </pc:sldMkLst>
        <pc:spChg chg="mod">
          <ac:chgData name="ขัตติยะ  วิริยะเกียรติพงศ์" userId="325527a2-6b01-465a-9688-65f696f2d83f" providerId="ADAL" clId="{AECD55F5-DE48-4D31-9051-63BBE9ADAACB}" dt="2023-02-05T14:19:34.355" v="256" actId="20577"/>
          <ac:spMkLst>
            <pc:docMk/>
            <pc:sldMk cId="3927190651" sldId="258"/>
            <ac:spMk id="4" creationId="{6CE789F2-DBBC-186D-AB67-2B5BA1EDC507}"/>
          </ac:spMkLst>
        </pc:spChg>
        <pc:picChg chg="mod">
          <ac:chgData name="ขัตติยะ  วิริยะเกียรติพงศ์" userId="325527a2-6b01-465a-9688-65f696f2d83f" providerId="ADAL" clId="{AECD55F5-DE48-4D31-9051-63BBE9ADAACB}" dt="2023-02-05T14:19:49.539" v="257" actId="1366"/>
          <ac:picMkLst>
            <pc:docMk/>
            <pc:sldMk cId="3927190651" sldId="258"/>
            <ac:picMk id="15" creationId="{CF20A2CC-989F-F3CB-50F0-DEC1A1B636AF}"/>
          </ac:picMkLst>
        </pc:picChg>
      </pc:sldChg>
      <pc:sldChg chg="modSp mod">
        <pc:chgData name="ขัตติยะ  วิริยะเกียรติพงศ์" userId="325527a2-6b01-465a-9688-65f696f2d83f" providerId="ADAL" clId="{AECD55F5-DE48-4D31-9051-63BBE9ADAACB}" dt="2023-02-05T14:11:42.952" v="15" actId="1035"/>
        <pc:sldMkLst>
          <pc:docMk/>
          <pc:sldMk cId="1470674294" sldId="260"/>
        </pc:sldMkLst>
        <pc:spChg chg="mod">
          <ac:chgData name="ขัตติยะ  วิริยะเกียรติพงศ์" userId="325527a2-6b01-465a-9688-65f696f2d83f" providerId="ADAL" clId="{AECD55F5-DE48-4D31-9051-63BBE9ADAACB}" dt="2023-02-05T14:11:11.160" v="4" actId="14861"/>
          <ac:spMkLst>
            <pc:docMk/>
            <pc:sldMk cId="1470674294" sldId="260"/>
            <ac:spMk id="3" creationId="{66446461-A2C5-934E-384B-39B4CDBBA33B}"/>
          </ac:spMkLst>
        </pc:spChg>
        <pc:spChg chg="mod">
          <ac:chgData name="ขัตติยะ  วิริยะเกียรติพงศ์" userId="325527a2-6b01-465a-9688-65f696f2d83f" providerId="ADAL" clId="{AECD55F5-DE48-4D31-9051-63BBE9ADAACB}" dt="2023-02-05T14:11:15.018" v="5" actId="2711"/>
          <ac:spMkLst>
            <pc:docMk/>
            <pc:sldMk cId="1470674294" sldId="260"/>
            <ac:spMk id="11" creationId="{2AB8AAE4-5CFF-3A72-91CA-DCCC2319C03F}"/>
          </ac:spMkLst>
        </pc:spChg>
        <pc:spChg chg="mod">
          <ac:chgData name="ขัตติยะ  วิริยะเกียรติพงศ์" userId="325527a2-6b01-465a-9688-65f696f2d83f" providerId="ADAL" clId="{AECD55F5-DE48-4D31-9051-63BBE9ADAACB}" dt="2023-02-05T14:11:39.473" v="9" actId="20577"/>
          <ac:spMkLst>
            <pc:docMk/>
            <pc:sldMk cId="1470674294" sldId="260"/>
            <ac:spMk id="20" creationId="{9123CC47-596B-404C-8A1D-495535BBE530}"/>
          </ac:spMkLst>
        </pc:spChg>
        <pc:spChg chg="mod">
          <ac:chgData name="ขัตติยะ  วิริยะเกียรติพงศ์" userId="325527a2-6b01-465a-9688-65f696f2d83f" providerId="ADAL" clId="{AECD55F5-DE48-4D31-9051-63BBE9ADAACB}" dt="2023-02-05T14:11:19.367" v="6" actId="14861"/>
          <ac:spMkLst>
            <pc:docMk/>
            <pc:sldMk cId="1470674294" sldId="260"/>
            <ac:spMk id="24" creationId="{242A31BD-940F-2091-395E-B66726190AB3}"/>
          </ac:spMkLst>
        </pc:spChg>
        <pc:spChg chg="mod">
          <ac:chgData name="ขัตติยะ  วิริยะเกียรติพงศ์" userId="325527a2-6b01-465a-9688-65f696f2d83f" providerId="ADAL" clId="{AECD55F5-DE48-4D31-9051-63BBE9ADAACB}" dt="2023-02-05T14:11:23.775" v="7" actId="2711"/>
          <ac:spMkLst>
            <pc:docMk/>
            <pc:sldMk cId="1470674294" sldId="260"/>
            <ac:spMk id="28" creationId="{BA40CA3A-441B-456A-9D50-2D3BB9FA5B42}"/>
          </ac:spMkLst>
        </pc:spChg>
        <pc:grpChg chg="mod">
          <ac:chgData name="ขัตติยะ  วิริยะเกียรติพงศ์" userId="325527a2-6b01-465a-9688-65f696f2d83f" providerId="ADAL" clId="{AECD55F5-DE48-4D31-9051-63BBE9ADAACB}" dt="2023-02-05T14:11:42.952" v="15" actId="1035"/>
          <ac:grpSpMkLst>
            <pc:docMk/>
            <pc:sldMk cId="1470674294" sldId="260"/>
            <ac:grpSpMk id="2" creationId="{492CF23C-F0A8-6D6D-BD70-93231AF4A9CD}"/>
          </ac:grpSpMkLst>
        </pc:grpChg>
        <pc:grpChg chg="mod">
          <ac:chgData name="ขัตติยะ  วิริยะเกียรติพงศ์" userId="325527a2-6b01-465a-9688-65f696f2d83f" providerId="ADAL" clId="{AECD55F5-DE48-4D31-9051-63BBE9ADAACB}" dt="2023-02-05T14:11:42.952" v="15" actId="1035"/>
          <ac:grpSpMkLst>
            <pc:docMk/>
            <pc:sldMk cId="1470674294" sldId="260"/>
            <ac:grpSpMk id="23" creationId="{6309D801-BED5-15B6-E493-F84B55A57732}"/>
          </ac:grpSpMkLst>
        </pc:grpChg>
      </pc:sldChg>
      <pc:sldChg chg="modSp mod">
        <pc:chgData name="ขัตติยะ  วิริยะเกียรติพงศ์" userId="325527a2-6b01-465a-9688-65f696f2d83f" providerId="ADAL" clId="{AECD55F5-DE48-4D31-9051-63BBE9ADAACB}" dt="2023-02-05T14:13:12.217" v="38" actId="113"/>
        <pc:sldMkLst>
          <pc:docMk/>
          <pc:sldMk cId="4169930661" sldId="262"/>
        </pc:sldMkLst>
        <pc:spChg chg="mod">
          <ac:chgData name="ขัตติยะ  วิริยะเกียรติพงศ์" userId="325527a2-6b01-465a-9688-65f696f2d83f" providerId="ADAL" clId="{AECD55F5-DE48-4D31-9051-63BBE9ADAACB}" dt="2023-02-05T14:12:27.462" v="16" actId="2711"/>
          <ac:spMkLst>
            <pc:docMk/>
            <pc:sldMk cId="4169930661" sldId="262"/>
            <ac:spMk id="20" creationId="{9123CC47-596B-404C-8A1D-495535BBE530}"/>
          </ac:spMkLst>
        </pc:spChg>
        <pc:spChg chg="mod">
          <ac:chgData name="ขัตติยะ  วิริยะเกียรติพงศ์" userId="325527a2-6b01-465a-9688-65f696f2d83f" providerId="ADAL" clId="{AECD55F5-DE48-4D31-9051-63BBE9ADAACB}" dt="2023-02-05T14:13:02.174" v="21" actId="20577"/>
          <ac:spMkLst>
            <pc:docMk/>
            <pc:sldMk cId="4169930661" sldId="262"/>
            <ac:spMk id="25" creationId="{AB7856D3-4A0C-4118-DE55-EDEA32F223AC}"/>
          </ac:spMkLst>
        </pc:spChg>
        <pc:spChg chg="mod">
          <ac:chgData name="ขัตติยะ  วิริยะเกียรติพงศ์" userId="325527a2-6b01-465a-9688-65f696f2d83f" providerId="ADAL" clId="{AECD55F5-DE48-4D31-9051-63BBE9ADAACB}" dt="2023-02-05T14:13:02.174" v="21" actId="20577"/>
          <ac:spMkLst>
            <pc:docMk/>
            <pc:sldMk cId="4169930661" sldId="262"/>
            <ac:spMk id="27" creationId="{9C2A2820-AE5F-FC7E-C630-4486D9E6899E}"/>
          </ac:spMkLst>
        </pc:spChg>
        <pc:spChg chg="mod">
          <ac:chgData name="ขัตติยะ  วิริยะเกียรติพงศ์" userId="325527a2-6b01-465a-9688-65f696f2d83f" providerId="ADAL" clId="{AECD55F5-DE48-4D31-9051-63BBE9ADAACB}" dt="2023-02-05T14:13:02.174" v="21" actId="20577"/>
          <ac:spMkLst>
            <pc:docMk/>
            <pc:sldMk cId="4169930661" sldId="262"/>
            <ac:spMk id="29" creationId="{0583207F-E47A-5442-DE1D-34146BB23A6B}"/>
          </ac:spMkLst>
        </pc:spChg>
        <pc:spChg chg="mod">
          <ac:chgData name="ขัตติยะ  วิริยะเกียรติพงศ์" userId="325527a2-6b01-465a-9688-65f696f2d83f" providerId="ADAL" clId="{AECD55F5-DE48-4D31-9051-63BBE9ADAACB}" dt="2023-02-05T14:13:12.217" v="38" actId="113"/>
          <ac:spMkLst>
            <pc:docMk/>
            <pc:sldMk cId="4169930661" sldId="262"/>
            <ac:spMk id="32" creationId="{18362730-2031-6E7A-E44E-977E59E15561}"/>
          </ac:spMkLst>
        </pc:spChg>
        <pc:spChg chg="mod">
          <ac:chgData name="ขัตติยะ  วิริยะเกียรติพงศ์" userId="325527a2-6b01-465a-9688-65f696f2d83f" providerId="ADAL" clId="{AECD55F5-DE48-4D31-9051-63BBE9ADAACB}" dt="2023-02-05T14:12:43.054" v="18" actId="2711"/>
          <ac:spMkLst>
            <pc:docMk/>
            <pc:sldMk cId="4169930661" sldId="262"/>
            <ac:spMk id="71" creationId="{E6ECA460-B6CA-4AB4-B802-143D2F7852A3}"/>
          </ac:spMkLst>
        </pc:spChg>
        <pc:spChg chg="mod">
          <ac:chgData name="ขัตติยะ  วิริยะเกียรติพงศ์" userId="325527a2-6b01-465a-9688-65f696f2d83f" providerId="ADAL" clId="{AECD55F5-DE48-4D31-9051-63BBE9ADAACB}" dt="2023-02-05T14:12:38.928" v="17" actId="14861"/>
          <ac:spMkLst>
            <pc:docMk/>
            <pc:sldMk cId="4169930661" sldId="262"/>
            <ac:spMk id="123" creationId="{5A572B39-3F26-4DFB-95C5-16084034FC47}"/>
          </ac:spMkLst>
        </pc:spChg>
        <pc:grpChg chg="mod">
          <ac:chgData name="ขัตติยะ  วิริยะเกียรติพงศ์" userId="325527a2-6b01-465a-9688-65f696f2d83f" providerId="ADAL" clId="{AECD55F5-DE48-4D31-9051-63BBE9ADAACB}" dt="2023-02-05T14:13:02.174" v="21" actId="20577"/>
          <ac:grpSpMkLst>
            <pc:docMk/>
            <pc:sldMk cId="4169930661" sldId="262"/>
            <ac:grpSpMk id="24" creationId="{7CFC3EC9-DA81-B2F3-26E5-805B880D7F79}"/>
          </ac:grpSpMkLst>
        </pc:grpChg>
      </pc:sldChg>
      <pc:sldChg chg="modSp mod">
        <pc:chgData name="ขัตติยะ  วิริยะเกียรติพงศ์" userId="325527a2-6b01-465a-9688-65f696f2d83f" providerId="ADAL" clId="{AECD55F5-DE48-4D31-9051-63BBE9ADAACB}" dt="2023-02-05T14:14:06.229" v="72" actId="14861"/>
        <pc:sldMkLst>
          <pc:docMk/>
          <pc:sldMk cId="4003201552" sldId="263"/>
        </pc:sldMkLst>
        <pc:spChg chg="mod">
          <ac:chgData name="ขัตติยะ  วิริยะเกียรติพงศ์" userId="325527a2-6b01-465a-9688-65f696f2d83f" providerId="ADAL" clId="{AECD55F5-DE48-4D31-9051-63BBE9ADAACB}" dt="2023-02-05T14:13:53.088" v="69" actId="14861"/>
          <ac:spMkLst>
            <pc:docMk/>
            <pc:sldMk cId="4003201552" sldId="263"/>
            <ac:spMk id="10" creationId="{93EACA24-E177-0AF9-F45C-E4C4685797D0}"/>
          </ac:spMkLst>
        </pc:spChg>
        <pc:spChg chg="mod">
          <ac:chgData name="ขัตติยะ  วิริยะเกียรติพงศ์" userId="325527a2-6b01-465a-9688-65f696f2d83f" providerId="ADAL" clId="{AECD55F5-DE48-4D31-9051-63BBE9ADAACB}" dt="2023-02-05T14:13:34.855" v="40" actId="15"/>
          <ac:spMkLst>
            <pc:docMk/>
            <pc:sldMk cId="4003201552" sldId="263"/>
            <ac:spMk id="20" creationId="{9123CC47-596B-404C-8A1D-495535BBE530}"/>
          </ac:spMkLst>
        </pc:spChg>
        <pc:spChg chg="mod">
          <ac:chgData name="ขัตติยะ  วิริยะเกียรติพงศ์" userId="325527a2-6b01-465a-9688-65f696f2d83f" providerId="ADAL" clId="{AECD55F5-DE48-4D31-9051-63BBE9ADAACB}" dt="2023-02-05T14:13:57.676" v="70" actId="2711"/>
          <ac:spMkLst>
            <pc:docMk/>
            <pc:sldMk cId="4003201552" sldId="263"/>
            <ac:spMk id="24" creationId="{A2D37904-1FC2-277A-DD26-1C5C7DCB25BF}"/>
          </ac:spMkLst>
        </pc:spChg>
        <pc:spChg chg="mod">
          <ac:chgData name="ขัตติยะ  วิริยะเกียรติพงศ์" userId="325527a2-6b01-465a-9688-65f696f2d83f" providerId="ADAL" clId="{AECD55F5-DE48-4D31-9051-63BBE9ADAACB}" dt="2023-02-05T14:14:01.902" v="71" actId="2711"/>
          <ac:spMkLst>
            <pc:docMk/>
            <pc:sldMk cId="4003201552" sldId="263"/>
            <ac:spMk id="71" creationId="{E6ECA460-B6CA-4AB4-B802-143D2F7852A3}"/>
          </ac:spMkLst>
        </pc:spChg>
        <pc:spChg chg="mod">
          <ac:chgData name="ขัตติยะ  วิริยะเกียรติพงศ์" userId="325527a2-6b01-465a-9688-65f696f2d83f" providerId="ADAL" clId="{AECD55F5-DE48-4D31-9051-63BBE9ADAACB}" dt="2023-02-05T14:14:06.229" v="72" actId="14861"/>
          <ac:spMkLst>
            <pc:docMk/>
            <pc:sldMk cId="4003201552" sldId="263"/>
            <ac:spMk id="123" creationId="{5A572B39-3F26-4DFB-95C5-16084034FC47}"/>
          </ac:spMkLst>
        </pc:spChg>
        <pc:grpChg chg="mod">
          <ac:chgData name="ขัตติยะ  วิริยะเกียรติพงศ์" userId="325527a2-6b01-465a-9688-65f696f2d83f" providerId="ADAL" clId="{AECD55F5-DE48-4D31-9051-63BBE9ADAACB}" dt="2023-02-05T14:13:46.922" v="68" actId="1036"/>
          <ac:grpSpMkLst>
            <pc:docMk/>
            <pc:sldMk cId="4003201552" sldId="263"/>
            <ac:grpSpMk id="17" creationId="{12D1754E-2AF7-BC00-0F77-94D64542B5BC}"/>
          </ac:grpSpMkLst>
        </pc:grpChg>
        <pc:picChg chg="mod">
          <ac:chgData name="ขัตติยะ  วิริยะเกียรติพงศ์" userId="325527a2-6b01-465a-9688-65f696f2d83f" providerId="ADAL" clId="{AECD55F5-DE48-4D31-9051-63BBE9ADAACB}" dt="2023-02-05T14:13:46.922" v="68" actId="1036"/>
          <ac:picMkLst>
            <pc:docMk/>
            <pc:sldMk cId="4003201552" sldId="263"/>
            <ac:picMk id="12" creationId="{CD12AEA4-16F8-0E0B-DD73-1880004667F6}"/>
          </ac:picMkLst>
        </pc:picChg>
        <pc:picChg chg="mod">
          <ac:chgData name="ขัตติยะ  วิริยะเกียรติพงศ์" userId="325527a2-6b01-465a-9688-65f696f2d83f" providerId="ADAL" clId="{AECD55F5-DE48-4D31-9051-63BBE9ADAACB}" dt="2023-02-05T14:13:46.922" v="68" actId="1036"/>
          <ac:picMkLst>
            <pc:docMk/>
            <pc:sldMk cId="4003201552" sldId="263"/>
            <ac:picMk id="27" creationId="{69FBA141-E8BB-F471-C2E1-E91F3C8F3417}"/>
          </ac:picMkLst>
        </pc:picChg>
      </pc:sldChg>
      <pc:sldChg chg="modSp mod">
        <pc:chgData name="ขัตติยะ  วิริยะเกียรติพงศ์" userId="325527a2-6b01-465a-9688-65f696f2d83f" providerId="ADAL" clId="{AECD55F5-DE48-4D31-9051-63BBE9ADAACB}" dt="2023-02-05T14:17:38.250" v="220" actId="1038"/>
        <pc:sldMkLst>
          <pc:docMk/>
          <pc:sldMk cId="3270005272" sldId="264"/>
        </pc:sldMkLst>
        <pc:spChg chg="mod">
          <ac:chgData name="ขัตติยะ  วิริยะเกียรติพงศ์" userId="325527a2-6b01-465a-9688-65f696f2d83f" providerId="ADAL" clId="{AECD55F5-DE48-4D31-9051-63BBE9ADAACB}" dt="2023-02-05T14:17:24.537" v="216" actId="2711"/>
          <ac:spMkLst>
            <pc:docMk/>
            <pc:sldMk cId="3270005272" sldId="264"/>
            <ac:spMk id="20" creationId="{9123CC47-596B-404C-8A1D-495535BBE530}"/>
          </ac:spMkLst>
        </pc:spChg>
        <pc:spChg chg="mod">
          <ac:chgData name="ขัตติยะ  วิริยะเกียรติพงศ์" userId="325527a2-6b01-465a-9688-65f696f2d83f" providerId="ADAL" clId="{AECD55F5-DE48-4D31-9051-63BBE9ADAACB}" dt="2023-02-05T14:17:28.749" v="217" actId="2711"/>
          <ac:spMkLst>
            <pc:docMk/>
            <pc:sldMk cId="3270005272" sldId="264"/>
            <ac:spMk id="71" creationId="{E6ECA460-B6CA-4AB4-B802-143D2F7852A3}"/>
          </ac:spMkLst>
        </pc:spChg>
        <pc:spChg chg="mod">
          <ac:chgData name="ขัตติยะ  วิริยะเกียรติพงศ์" userId="325527a2-6b01-465a-9688-65f696f2d83f" providerId="ADAL" clId="{AECD55F5-DE48-4D31-9051-63BBE9ADAACB}" dt="2023-02-05T14:17:32.602" v="218" actId="14861"/>
          <ac:spMkLst>
            <pc:docMk/>
            <pc:sldMk cId="3270005272" sldId="264"/>
            <ac:spMk id="123" creationId="{5A572B39-3F26-4DFB-95C5-16084034FC47}"/>
          </ac:spMkLst>
        </pc:spChg>
        <pc:grpChg chg="mod">
          <ac:chgData name="ขัตติยะ  วิริยะเกียรติพงศ์" userId="325527a2-6b01-465a-9688-65f696f2d83f" providerId="ADAL" clId="{AECD55F5-DE48-4D31-9051-63BBE9ADAACB}" dt="2023-02-05T14:17:38.250" v="220" actId="1038"/>
          <ac:grpSpMkLst>
            <pc:docMk/>
            <pc:sldMk cId="3270005272" sldId="264"/>
            <ac:grpSpMk id="19" creationId="{0E0FBD60-4E91-4549-907A-E6B771223595}"/>
          </ac:grpSpMkLst>
        </pc:grpChg>
      </pc:sldChg>
      <pc:sldChg chg="modSp mod">
        <pc:chgData name="ขัตติยะ  วิริยะเกียรติพงศ์" userId="325527a2-6b01-465a-9688-65f696f2d83f" providerId="ADAL" clId="{AECD55F5-DE48-4D31-9051-63BBE9ADAACB}" dt="2023-02-05T14:18:23.762" v="244" actId="1036"/>
        <pc:sldMkLst>
          <pc:docMk/>
          <pc:sldMk cId="1948882320" sldId="265"/>
        </pc:sldMkLst>
        <pc:spChg chg="mod">
          <ac:chgData name="ขัตติยะ  วิริยะเกียรติพงศ์" userId="325527a2-6b01-465a-9688-65f696f2d83f" providerId="ADAL" clId="{AECD55F5-DE48-4D31-9051-63BBE9ADAACB}" dt="2023-02-05T14:18:11.889" v="241" actId="14861"/>
          <ac:spMkLst>
            <pc:docMk/>
            <pc:sldMk cId="1948882320" sldId="265"/>
            <ac:spMk id="12" creationId="{75492DF3-7F8F-45B8-06B9-21B2120E5D14}"/>
          </ac:spMkLst>
        </pc:spChg>
        <pc:spChg chg="mod">
          <ac:chgData name="ขัตติยะ  วิริยะเกียรติพงศ์" userId="325527a2-6b01-465a-9688-65f696f2d83f" providerId="ADAL" clId="{AECD55F5-DE48-4D31-9051-63BBE9ADAACB}" dt="2023-02-05T14:17:44.558" v="221" actId="2711"/>
          <ac:spMkLst>
            <pc:docMk/>
            <pc:sldMk cId="1948882320" sldId="265"/>
            <ac:spMk id="20" creationId="{9123CC47-596B-404C-8A1D-495535BBE530}"/>
          </ac:spMkLst>
        </pc:spChg>
        <pc:spChg chg="mod">
          <ac:chgData name="ขัตติยะ  วิริยะเกียรติพงศ์" userId="325527a2-6b01-465a-9688-65f696f2d83f" providerId="ADAL" clId="{AECD55F5-DE48-4D31-9051-63BBE9ADAACB}" dt="2023-02-05T14:18:07.330" v="240" actId="2711"/>
          <ac:spMkLst>
            <pc:docMk/>
            <pc:sldMk cId="1948882320" sldId="265"/>
            <ac:spMk id="21" creationId="{7D298515-AA1F-D46A-0BCB-8EE4CE2F5B92}"/>
          </ac:spMkLst>
        </pc:spChg>
        <pc:spChg chg="mod">
          <ac:chgData name="ขัตติยะ  วิริยะเกียรติพงศ์" userId="325527a2-6b01-465a-9688-65f696f2d83f" providerId="ADAL" clId="{AECD55F5-DE48-4D31-9051-63BBE9ADAACB}" dt="2023-02-05T14:18:15.766" v="242" actId="14861"/>
          <ac:spMkLst>
            <pc:docMk/>
            <pc:sldMk cId="1948882320" sldId="265"/>
            <ac:spMk id="23" creationId="{5B58F1FF-B00A-7B99-13CB-4CE9283FFD47}"/>
          </ac:spMkLst>
        </pc:spChg>
        <pc:spChg chg="mod">
          <ac:chgData name="ขัตติยะ  วิริยะเกียรติพงศ์" userId="325527a2-6b01-465a-9688-65f696f2d83f" providerId="ADAL" clId="{AECD55F5-DE48-4D31-9051-63BBE9ADAACB}" dt="2023-02-05T14:18:19.086" v="243" actId="2711"/>
          <ac:spMkLst>
            <pc:docMk/>
            <pc:sldMk cId="1948882320" sldId="265"/>
            <ac:spMk id="27" creationId="{5CD47625-71E1-7726-AEBD-57B24D459153}"/>
          </ac:spMkLst>
        </pc:spChg>
        <pc:grpChg chg="mod">
          <ac:chgData name="ขัตติยะ  วิริยะเกียรติพงศ์" userId="325527a2-6b01-465a-9688-65f696f2d83f" providerId="ADAL" clId="{AECD55F5-DE48-4D31-9051-63BBE9ADAACB}" dt="2023-02-05T14:18:23.762" v="244" actId="1036"/>
          <ac:grpSpMkLst>
            <pc:docMk/>
            <pc:sldMk cId="1948882320" sldId="265"/>
            <ac:grpSpMk id="11" creationId="{BA4F774C-F86C-0D7B-B08F-42FEC94D79D2}"/>
          </ac:grpSpMkLst>
        </pc:grpChg>
        <pc:grpChg chg="mod">
          <ac:chgData name="ขัตติยะ  วิริยะเกียรติพงศ์" userId="325527a2-6b01-465a-9688-65f696f2d83f" providerId="ADAL" clId="{AECD55F5-DE48-4D31-9051-63BBE9ADAACB}" dt="2023-02-05T14:18:23.762" v="244" actId="1036"/>
          <ac:grpSpMkLst>
            <pc:docMk/>
            <pc:sldMk cId="1948882320" sldId="265"/>
            <ac:grpSpMk id="22" creationId="{636E74A7-0995-D9C6-A2C6-6A89B1D84F77}"/>
          </ac:grpSpMkLst>
        </pc:grpChg>
      </pc:sldChg>
      <pc:sldChg chg="modSp mod">
        <pc:chgData name="ขัตติยะ  วิริยะเกียรติพงศ์" userId="325527a2-6b01-465a-9688-65f696f2d83f" providerId="ADAL" clId="{AECD55F5-DE48-4D31-9051-63BBE9ADAACB}" dt="2023-02-05T14:19:04.553" v="249" actId="1038"/>
        <pc:sldMkLst>
          <pc:docMk/>
          <pc:sldMk cId="2696407418" sldId="276"/>
        </pc:sldMkLst>
        <pc:spChg chg="mod">
          <ac:chgData name="ขัตติยะ  วิริยะเกียรติพงศ์" userId="325527a2-6b01-465a-9688-65f696f2d83f" providerId="ADAL" clId="{AECD55F5-DE48-4D31-9051-63BBE9ADAACB}" dt="2023-02-05T14:18:33.929" v="245" actId="2711"/>
          <ac:spMkLst>
            <pc:docMk/>
            <pc:sldMk cId="2696407418" sldId="276"/>
            <ac:spMk id="20" creationId="{9123CC47-596B-404C-8A1D-495535BBE530}"/>
          </ac:spMkLst>
        </pc:spChg>
        <pc:picChg chg="mod">
          <ac:chgData name="ขัตติยะ  วิริยะเกียรติพงศ์" userId="325527a2-6b01-465a-9688-65f696f2d83f" providerId="ADAL" clId="{AECD55F5-DE48-4D31-9051-63BBE9ADAACB}" dt="2023-02-05T14:19:04.553" v="249" actId="1038"/>
          <ac:picMkLst>
            <pc:docMk/>
            <pc:sldMk cId="2696407418" sldId="276"/>
            <ac:picMk id="17" creationId="{24C3ECCB-2E7B-6504-8002-FEBE35CD29F1}"/>
          </ac:picMkLst>
        </pc:picChg>
        <pc:picChg chg="mod">
          <ac:chgData name="ขัตติยะ  วิริยะเกียรติพงศ์" userId="325527a2-6b01-465a-9688-65f696f2d83f" providerId="ADAL" clId="{AECD55F5-DE48-4D31-9051-63BBE9ADAACB}" dt="2023-02-05T14:18:37.062" v="248" actId="1035"/>
          <ac:picMkLst>
            <pc:docMk/>
            <pc:sldMk cId="2696407418" sldId="276"/>
            <ac:picMk id="21" creationId="{824A4E7F-CD46-E388-7C2D-53CCF3655CA5}"/>
          </ac:picMkLst>
        </pc:picChg>
      </pc:sldChg>
      <pc:sldChg chg="modSp mod">
        <pc:chgData name="ขัตติยะ  วิริยะเกียรติพงศ์" userId="325527a2-6b01-465a-9688-65f696f2d83f" providerId="ADAL" clId="{AECD55F5-DE48-4D31-9051-63BBE9ADAACB}" dt="2023-02-05T14:17:03.453" v="215" actId="14861"/>
        <pc:sldMkLst>
          <pc:docMk/>
          <pc:sldMk cId="4037611631" sldId="279"/>
        </pc:sldMkLst>
        <pc:spChg chg="mod">
          <ac:chgData name="ขัตติยะ  วิริยะเกียรติพงศ์" userId="325527a2-6b01-465a-9688-65f696f2d83f" providerId="ADAL" clId="{AECD55F5-DE48-4D31-9051-63BBE9ADAACB}" dt="2023-02-05T14:15:16.092" v="143" actId="14100"/>
          <ac:spMkLst>
            <pc:docMk/>
            <pc:sldMk cId="4037611631" sldId="279"/>
            <ac:spMk id="17" creationId="{F8007C3B-53EB-9D4B-4063-29745B8497F9}"/>
          </ac:spMkLst>
        </pc:spChg>
        <pc:spChg chg="mod">
          <ac:chgData name="ขัตติยะ  วิริยะเกียรติพงศ์" userId="325527a2-6b01-465a-9688-65f696f2d83f" providerId="ADAL" clId="{AECD55F5-DE48-4D31-9051-63BBE9ADAACB}" dt="2023-02-05T14:15:46.724" v="200" actId="20577"/>
          <ac:spMkLst>
            <pc:docMk/>
            <pc:sldMk cId="4037611631" sldId="279"/>
            <ac:spMk id="20" creationId="{9123CC47-596B-404C-8A1D-495535BBE530}"/>
          </ac:spMkLst>
        </pc:spChg>
        <pc:spChg chg="mod">
          <ac:chgData name="ขัตติยะ  วิริยะเกียรติพงศ์" userId="325527a2-6b01-465a-9688-65f696f2d83f" providerId="ADAL" clId="{AECD55F5-DE48-4D31-9051-63BBE9ADAACB}" dt="2023-02-05T14:17:03.453" v="215" actId="14861"/>
          <ac:spMkLst>
            <pc:docMk/>
            <pc:sldMk cId="4037611631" sldId="279"/>
            <ac:spMk id="21" creationId="{5D6D3099-068B-E7F0-AA95-34FC6A7660F2}"/>
          </ac:spMkLst>
        </pc:spChg>
        <pc:spChg chg="mod">
          <ac:chgData name="ขัตติยะ  วิริยะเกียรติพงศ์" userId="325527a2-6b01-465a-9688-65f696f2d83f" providerId="ADAL" clId="{AECD55F5-DE48-4D31-9051-63BBE9ADAACB}" dt="2023-02-05T14:16:52.488" v="213" actId="2711"/>
          <ac:spMkLst>
            <pc:docMk/>
            <pc:sldMk cId="4037611631" sldId="279"/>
            <ac:spMk id="24" creationId="{3BC1A213-EA6F-86CC-7A85-02A033BD1B62}"/>
          </ac:spMkLst>
        </pc:spChg>
        <pc:spChg chg="mod">
          <ac:chgData name="ขัตติยะ  วิริยะเกียรติพงศ์" userId="325527a2-6b01-465a-9688-65f696f2d83f" providerId="ADAL" clId="{AECD55F5-DE48-4D31-9051-63BBE9ADAACB}" dt="2023-02-05T14:16:27.176" v="209" actId="20577"/>
          <ac:spMkLst>
            <pc:docMk/>
            <pc:sldMk cId="4037611631" sldId="279"/>
            <ac:spMk id="71" creationId="{E6ECA460-B6CA-4AB4-B802-143D2F7852A3}"/>
          </ac:spMkLst>
        </pc:spChg>
        <pc:spChg chg="mod">
          <ac:chgData name="ขัตติยะ  วิริยะเกียรติพงศ์" userId="325527a2-6b01-465a-9688-65f696f2d83f" providerId="ADAL" clId="{AECD55F5-DE48-4D31-9051-63BBE9ADAACB}" dt="2023-02-05T14:16:47.620" v="212" actId="14861"/>
          <ac:spMkLst>
            <pc:docMk/>
            <pc:sldMk cId="4037611631" sldId="279"/>
            <ac:spMk id="123" creationId="{5A572B39-3F26-4DFB-95C5-16084034FC47}"/>
          </ac:spMkLst>
        </pc:spChg>
        <pc:grpChg chg="mod">
          <ac:chgData name="ขัตติยะ  วิริยะเกียรติพงศ์" userId="325527a2-6b01-465a-9688-65f696f2d83f" providerId="ADAL" clId="{AECD55F5-DE48-4D31-9051-63BBE9ADAACB}" dt="2023-02-05T14:16:41.596" v="211" actId="1076"/>
          <ac:grpSpMkLst>
            <pc:docMk/>
            <pc:sldMk cId="4037611631" sldId="279"/>
            <ac:grpSpMk id="19" creationId="{0E0FBD60-4E91-4549-907A-E6B771223595}"/>
          </ac:grpSpMkLst>
        </pc:grpChg>
      </pc:sldChg>
    </pc:docChg>
  </pc:docChgLst>
  <pc:docChgLst>
    <pc:chgData name="ขัตติยะ  วิริยะเกียรติพงศ์" userId="325527a2-6b01-465a-9688-65f696f2d83f" providerId="ADAL" clId="{BE4D2875-DF6A-4445-A9D7-67E3129BFA17}"/>
    <pc:docChg chg="undo custSel delSld modSld">
      <pc:chgData name="ขัตติยะ  วิริยะเกียรติพงศ์" userId="325527a2-6b01-465a-9688-65f696f2d83f" providerId="ADAL" clId="{BE4D2875-DF6A-4445-A9D7-67E3129BFA17}" dt="2022-12-10T14:53:31.700" v="2805" actId="208"/>
      <pc:docMkLst>
        <pc:docMk/>
      </pc:docMkLst>
      <pc:sldChg chg="addSp delSp modSp mod">
        <pc:chgData name="ขัตติยะ  วิริยะเกียรติพงศ์" userId="325527a2-6b01-465a-9688-65f696f2d83f" providerId="ADAL" clId="{BE4D2875-DF6A-4445-A9D7-67E3129BFA17}" dt="2022-12-10T14:50:43.926" v="2789" actId="1366"/>
        <pc:sldMkLst>
          <pc:docMk/>
          <pc:sldMk cId="757292155" sldId="256"/>
        </pc:sldMkLst>
        <pc:spChg chg="add del mod">
          <ac:chgData name="ขัตติยะ  วิริยะเกียรติพงศ์" userId="325527a2-6b01-465a-9688-65f696f2d83f" providerId="ADAL" clId="{BE4D2875-DF6A-4445-A9D7-67E3129BFA17}" dt="2022-12-10T08:11:36.184" v="106"/>
          <ac:spMkLst>
            <pc:docMk/>
            <pc:sldMk cId="757292155" sldId="256"/>
            <ac:spMk id="2" creationId="{01C3E0BC-EE93-D73D-E0C2-392979520D90}"/>
          </ac:spMkLst>
        </pc:spChg>
        <pc:spChg chg="mod">
          <ac:chgData name="ขัตติยะ  วิริยะเกียรติพงศ์" userId="325527a2-6b01-465a-9688-65f696f2d83f" providerId="ADAL" clId="{BE4D2875-DF6A-4445-A9D7-67E3129BFA17}" dt="2022-12-10T09:00:51.224" v="2590" actId="20577"/>
          <ac:spMkLst>
            <pc:docMk/>
            <pc:sldMk cId="757292155" sldId="256"/>
            <ac:spMk id="5" creationId="{CFE93CD5-57F2-4D2A-917F-C1E1B3D2A8AE}"/>
          </ac:spMkLst>
        </pc:spChg>
        <pc:spChg chg="add del mod">
          <ac:chgData name="ขัตติยะ  วิริยะเกียรติพงศ์" userId="325527a2-6b01-465a-9688-65f696f2d83f" providerId="ADAL" clId="{BE4D2875-DF6A-4445-A9D7-67E3129BFA17}" dt="2022-12-10T08:11:36.184" v="106"/>
          <ac:spMkLst>
            <pc:docMk/>
            <pc:sldMk cId="757292155" sldId="256"/>
            <ac:spMk id="6" creationId="{6315D02C-DCA8-7467-E628-829006181B3A}"/>
          </ac:spMkLst>
        </pc:spChg>
        <pc:spChg chg="add del mod">
          <ac:chgData name="ขัตติยะ  วิริยะเกียรติพงศ์" userId="325527a2-6b01-465a-9688-65f696f2d83f" providerId="ADAL" clId="{BE4D2875-DF6A-4445-A9D7-67E3129BFA17}" dt="2022-12-10T08:11:36.184" v="106"/>
          <ac:spMkLst>
            <pc:docMk/>
            <pc:sldMk cId="757292155" sldId="256"/>
            <ac:spMk id="10" creationId="{D448C2B9-7C9C-F386-927F-2EB564F615D9}"/>
          </ac:spMkLst>
        </pc:spChg>
        <pc:spChg chg="add del mod">
          <ac:chgData name="ขัตติยะ  วิริยะเกียรติพงศ์" userId="325527a2-6b01-465a-9688-65f696f2d83f" providerId="ADAL" clId="{BE4D2875-DF6A-4445-A9D7-67E3129BFA17}" dt="2022-12-10T08:11:36.184" v="106"/>
          <ac:spMkLst>
            <pc:docMk/>
            <pc:sldMk cId="757292155" sldId="256"/>
            <ac:spMk id="11" creationId="{FD4CE2A4-4166-3F10-1F10-C533C7251674}"/>
          </ac:spMkLst>
        </pc:spChg>
        <pc:spChg chg="add del mod">
          <ac:chgData name="ขัตติยะ  วิริยะเกียรติพงศ์" userId="325527a2-6b01-465a-9688-65f696f2d83f" providerId="ADAL" clId="{BE4D2875-DF6A-4445-A9D7-67E3129BFA17}" dt="2022-12-10T08:11:36.184" v="106"/>
          <ac:spMkLst>
            <pc:docMk/>
            <pc:sldMk cId="757292155" sldId="256"/>
            <ac:spMk id="12" creationId="{A2AC69B7-B4B8-10FD-154A-C27097832AD0}"/>
          </ac:spMkLst>
        </pc:spChg>
        <pc:spChg chg="mod">
          <ac:chgData name="ขัตติยะ  วิริยะเกียรติพงศ์" userId="325527a2-6b01-465a-9688-65f696f2d83f" providerId="ADAL" clId="{BE4D2875-DF6A-4445-A9D7-67E3129BFA17}" dt="2022-12-10T09:09:33.123" v="2732" actId="207"/>
          <ac:spMkLst>
            <pc:docMk/>
            <pc:sldMk cId="757292155" sldId="256"/>
            <ac:spMk id="20" creationId="{9123CC47-596B-404C-8A1D-495535BBE530}"/>
          </ac:spMkLst>
        </pc:spChg>
        <pc:spChg chg="add del mod">
          <ac:chgData name="ขัตติยะ  วิริยะเกียรติพงศ์" userId="325527a2-6b01-465a-9688-65f696f2d83f" providerId="ADAL" clId="{BE4D2875-DF6A-4445-A9D7-67E3129BFA17}" dt="2022-12-10T08:11:36.184" v="106"/>
          <ac:spMkLst>
            <pc:docMk/>
            <pc:sldMk cId="757292155" sldId="256"/>
            <ac:spMk id="21" creationId="{152E26CD-BF75-3BA2-5D36-DE05F0606C3B}"/>
          </ac:spMkLst>
        </pc:spChg>
        <pc:spChg chg="add del mod">
          <ac:chgData name="ขัตติยะ  วิริยะเกียรติพงศ์" userId="325527a2-6b01-465a-9688-65f696f2d83f" providerId="ADAL" clId="{BE4D2875-DF6A-4445-A9D7-67E3129BFA17}" dt="2022-12-10T08:11:36.184" v="106"/>
          <ac:spMkLst>
            <pc:docMk/>
            <pc:sldMk cId="757292155" sldId="256"/>
            <ac:spMk id="22" creationId="{45C99416-F02D-CE6F-35B7-1FF767D389C9}"/>
          </ac:spMkLst>
        </pc:spChg>
        <pc:spChg chg="add del mod">
          <ac:chgData name="ขัตติยะ  วิริยะเกียรติพงศ์" userId="325527a2-6b01-465a-9688-65f696f2d83f" providerId="ADAL" clId="{BE4D2875-DF6A-4445-A9D7-67E3129BFA17}" dt="2022-12-10T08:11:36.184" v="106"/>
          <ac:spMkLst>
            <pc:docMk/>
            <pc:sldMk cId="757292155" sldId="256"/>
            <ac:spMk id="23" creationId="{1C67D62B-A644-1042-A8D7-106824C86104}"/>
          </ac:spMkLst>
        </pc:spChg>
        <pc:spChg chg="add del mod">
          <ac:chgData name="ขัตติยะ  วิริยะเกียรติพงศ์" userId="325527a2-6b01-465a-9688-65f696f2d83f" providerId="ADAL" clId="{BE4D2875-DF6A-4445-A9D7-67E3129BFA17}" dt="2022-12-10T08:11:36.184" v="106"/>
          <ac:spMkLst>
            <pc:docMk/>
            <pc:sldMk cId="757292155" sldId="256"/>
            <ac:spMk id="30" creationId="{719CBC11-843C-8708-F584-0B72B6DCC47F}"/>
          </ac:spMkLst>
        </pc:spChg>
        <pc:spChg chg="add del mod">
          <ac:chgData name="ขัตติยะ  วิริยะเกียรติพงศ์" userId="325527a2-6b01-465a-9688-65f696f2d83f" providerId="ADAL" clId="{BE4D2875-DF6A-4445-A9D7-67E3129BFA17}" dt="2022-12-10T08:11:36.184" v="106"/>
          <ac:spMkLst>
            <pc:docMk/>
            <pc:sldMk cId="757292155" sldId="256"/>
            <ac:spMk id="31" creationId="{4EBBA8C5-E2F7-6BDB-E18F-B4D460BE00C9}"/>
          </ac:spMkLst>
        </pc:spChg>
        <pc:grpChg chg="mod">
          <ac:chgData name="ขัตติยะ  วิริยะเกียรติพงศ์" userId="325527a2-6b01-465a-9688-65f696f2d83f" providerId="ADAL" clId="{BE4D2875-DF6A-4445-A9D7-67E3129BFA17}" dt="2022-12-10T14:50:43.926" v="2789" actId="1366"/>
          <ac:grpSpMkLst>
            <pc:docMk/>
            <pc:sldMk cId="757292155" sldId="256"/>
            <ac:grpSpMk id="4" creationId="{D681D289-EA43-42D7-BE2E-B907BBDE09F5}"/>
          </ac:grpSpMkLst>
        </pc:grpChg>
        <pc:picChg chg="add del mod">
          <ac:chgData name="ขัตติยะ  วิริยะเกียรติพงศ์" userId="325527a2-6b01-465a-9688-65f696f2d83f" providerId="ADAL" clId="{BE4D2875-DF6A-4445-A9D7-67E3129BFA17}" dt="2022-12-10T08:11:36.184" v="106"/>
          <ac:picMkLst>
            <pc:docMk/>
            <pc:sldMk cId="757292155" sldId="256"/>
            <ac:picMk id="24" creationId="{11B21F24-D7C0-3B15-D238-9C9E6D7A3FC0}"/>
          </ac:picMkLst>
        </pc:picChg>
        <pc:picChg chg="add del mod">
          <ac:chgData name="ขัตติยะ  วิริยะเกียรติพงศ์" userId="325527a2-6b01-465a-9688-65f696f2d83f" providerId="ADAL" clId="{BE4D2875-DF6A-4445-A9D7-67E3129BFA17}" dt="2022-12-10T08:11:36.184" v="106"/>
          <ac:picMkLst>
            <pc:docMk/>
            <pc:sldMk cId="757292155" sldId="256"/>
            <ac:picMk id="25" creationId="{50A60754-9BF6-497B-33D9-54980250D771}"/>
          </ac:picMkLst>
        </pc:picChg>
        <pc:picChg chg="add del mod">
          <ac:chgData name="ขัตติยะ  วิริยะเกียรติพงศ์" userId="325527a2-6b01-465a-9688-65f696f2d83f" providerId="ADAL" clId="{BE4D2875-DF6A-4445-A9D7-67E3129BFA17}" dt="2022-12-10T08:11:36.184" v="106"/>
          <ac:picMkLst>
            <pc:docMk/>
            <pc:sldMk cId="757292155" sldId="256"/>
            <ac:picMk id="27" creationId="{809767C6-6226-E2E0-A4C9-981E4F024467}"/>
          </ac:picMkLst>
        </pc:picChg>
        <pc:picChg chg="add del mod">
          <ac:chgData name="ขัตติยะ  วิริยะเกียรติพงศ์" userId="325527a2-6b01-465a-9688-65f696f2d83f" providerId="ADAL" clId="{BE4D2875-DF6A-4445-A9D7-67E3129BFA17}" dt="2022-12-10T08:11:36.184" v="106"/>
          <ac:picMkLst>
            <pc:docMk/>
            <pc:sldMk cId="757292155" sldId="256"/>
            <ac:picMk id="28" creationId="{9DCA2C7F-C6D3-F8E5-C82A-7ABAC90A5A5F}"/>
          </ac:picMkLst>
        </pc:picChg>
        <pc:picChg chg="add del mod">
          <ac:chgData name="ขัตติยะ  วิริยะเกียรติพงศ์" userId="325527a2-6b01-465a-9688-65f696f2d83f" providerId="ADAL" clId="{BE4D2875-DF6A-4445-A9D7-67E3129BFA17}" dt="2022-12-10T08:11:36.184" v="106"/>
          <ac:picMkLst>
            <pc:docMk/>
            <pc:sldMk cId="757292155" sldId="256"/>
            <ac:picMk id="29" creationId="{7A20EE7A-6B80-FD8B-9460-EF949E2B17B7}"/>
          </ac:picMkLst>
        </pc:picChg>
      </pc:sldChg>
      <pc:sldChg chg="addSp delSp modSp mod">
        <pc:chgData name="ขัตติยะ  วิริยะเกียรติพงศ์" userId="325527a2-6b01-465a-9688-65f696f2d83f" providerId="ADAL" clId="{BE4D2875-DF6A-4445-A9D7-67E3129BFA17}" dt="2022-12-10T14:50:38.340" v="2788" actId="1366"/>
        <pc:sldMkLst>
          <pc:docMk/>
          <pc:sldMk cId="3927190651" sldId="258"/>
        </pc:sldMkLst>
        <pc:spChg chg="add mod">
          <ac:chgData name="ขัตติยะ  วิริยะเกียรติพงศ์" userId="325527a2-6b01-465a-9688-65f696f2d83f" providerId="ADAL" clId="{BE4D2875-DF6A-4445-A9D7-67E3129BFA17}" dt="2022-12-10T08:08:05.971" v="8"/>
          <ac:spMkLst>
            <pc:docMk/>
            <pc:sldMk cId="3927190651" sldId="258"/>
            <ac:spMk id="2" creationId="{D3A9B927-5C5A-B0EC-A460-96DA4AF88A4E}"/>
          </ac:spMkLst>
        </pc:spChg>
        <pc:spChg chg="add mod">
          <ac:chgData name="ขัตติยะ  วิริยะเกียรติพงศ์" userId="325527a2-6b01-465a-9688-65f696f2d83f" providerId="ADAL" clId="{BE4D2875-DF6A-4445-A9D7-67E3129BFA17}" dt="2022-12-10T08:08:05.971" v="8"/>
          <ac:spMkLst>
            <pc:docMk/>
            <pc:sldMk cId="3927190651" sldId="258"/>
            <ac:spMk id="3" creationId="{1E7DF7DC-B8FF-5B62-6814-275BDAB99032}"/>
          </ac:spMkLst>
        </pc:spChg>
        <pc:spChg chg="add mod">
          <ac:chgData name="ขัตติยะ  วิริยะเกียรติพงศ์" userId="325527a2-6b01-465a-9688-65f696f2d83f" providerId="ADAL" clId="{BE4D2875-DF6A-4445-A9D7-67E3129BFA17}" dt="2022-12-10T08:09:04.043" v="94" actId="20577"/>
          <ac:spMkLst>
            <pc:docMk/>
            <pc:sldMk cId="3927190651" sldId="258"/>
            <ac:spMk id="4" creationId="{6CE789F2-DBBC-186D-AB67-2B5BA1EDC507}"/>
          </ac:spMkLst>
        </pc:spChg>
        <pc:spChg chg="add mod">
          <ac:chgData name="ขัตติยะ  วิริยะเกียรติพงศ์" userId="325527a2-6b01-465a-9688-65f696f2d83f" providerId="ADAL" clId="{BE4D2875-DF6A-4445-A9D7-67E3129BFA17}" dt="2022-12-10T08:08:05.971" v="8"/>
          <ac:spMkLst>
            <pc:docMk/>
            <pc:sldMk cId="3927190651" sldId="258"/>
            <ac:spMk id="5" creationId="{3CB5E362-9805-4499-6A5E-AF09C91D7765}"/>
          </ac:spMkLst>
        </pc:spChg>
        <pc:spChg chg="add mod">
          <ac:chgData name="ขัตติยะ  วิริยะเกียรติพงศ์" userId="325527a2-6b01-465a-9688-65f696f2d83f" providerId="ADAL" clId="{BE4D2875-DF6A-4445-A9D7-67E3129BFA17}" dt="2022-12-10T08:08:05.971" v="8"/>
          <ac:spMkLst>
            <pc:docMk/>
            <pc:sldMk cId="3927190651" sldId="258"/>
            <ac:spMk id="6" creationId="{17B3797B-7C6E-EAD0-5BF4-614ACD5B1CC6}"/>
          </ac:spMkLst>
        </pc:spChg>
        <pc:spChg chg="add mod">
          <ac:chgData name="ขัตติยะ  วิริยะเกียรติพงศ์" userId="325527a2-6b01-465a-9688-65f696f2d83f" providerId="ADAL" clId="{BE4D2875-DF6A-4445-A9D7-67E3129BFA17}" dt="2022-12-10T08:08:05.971" v="8"/>
          <ac:spMkLst>
            <pc:docMk/>
            <pc:sldMk cId="3927190651" sldId="258"/>
            <ac:spMk id="7" creationId="{BC8E8412-8778-C527-8C5A-E737F5709CC6}"/>
          </ac:spMkLst>
        </pc:spChg>
        <pc:spChg chg="add mod">
          <ac:chgData name="ขัตติยะ  วิริยะเกียรติพงศ์" userId="325527a2-6b01-465a-9688-65f696f2d83f" providerId="ADAL" clId="{BE4D2875-DF6A-4445-A9D7-67E3129BFA17}" dt="2022-12-10T08:17:33.151" v="127" actId="20577"/>
          <ac:spMkLst>
            <pc:docMk/>
            <pc:sldMk cId="3927190651" sldId="258"/>
            <ac:spMk id="8" creationId="{2C3428C5-4C9E-68B0-8421-B268092FB27E}"/>
          </ac:spMkLst>
        </pc:spChg>
        <pc:spChg chg="add mod">
          <ac:chgData name="ขัตติยะ  วิริยะเกียรติพงศ์" userId="325527a2-6b01-465a-9688-65f696f2d83f" providerId="ADAL" clId="{BE4D2875-DF6A-4445-A9D7-67E3129BFA17}" dt="2022-12-10T08:09:34.253" v="99" actId="20577"/>
          <ac:spMkLst>
            <pc:docMk/>
            <pc:sldMk cId="3927190651" sldId="258"/>
            <ac:spMk id="9" creationId="{14753FE7-0FA0-2160-6DCF-149559FE8933}"/>
          </ac:spMkLst>
        </pc:spChg>
        <pc:spChg chg="add mod">
          <ac:chgData name="ขัตติยะ  วิริยะเกียรติพงศ์" userId="325527a2-6b01-465a-9688-65f696f2d83f" providerId="ADAL" clId="{BE4D2875-DF6A-4445-A9D7-67E3129BFA17}" dt="2022-12-10T08:08:31.018" v="38" actId="1037"/>
          <ac:spMkLst>
            <pc:docMk/>
            <pc:sldMk cId="3927190651" sldId="258"/>
            <ac:spMk id="16" creationId="{C4221AA2-54B6-DCAF-AF5A-C5C1390D7567}"/>
          </ac:spMkLst>
        </pc:spChg>
        <pc:spChg chg="add mod">
          <ac:chgData name="ขัตติยะ  วิริยะเกียรติพงศ์" userId="325527a2-6b01-465a-9688-65f696f2d83f" providerId="ADAL" clId="{BE4D2875-DF6A-4445-A9D7-67E3129BFA17}" dt="2022-12-10T08:08:26.490" v="28" actId="20577"/>
          <ac:spMkLst>
            <pc:docMk/>
            <pc:sldMk cId="3927190651" sldId="258"/>
            <ac:spMk id="17" creationId="{50E806D7-26C0-79B6-4072-77E1142326E2}"/>
          </ac:spMkLst>
        </pc:spChg>
        <pc:spChg chg="del">
          <ac:chgData name="ขัตติยะ  วิริยะเกียรติพงศ์" userId="325527a2-6b01-465a-9688-65f696f2d83f" providerId="ADAL" clId="{BE4D2875-DF6A-4445-A9D7-67E3129BFA17}" dt="2022-12-10T08:08:05.222" v="7" actId="478"/>
          <ac:spMkLst>
            <pc:docMk/>
            <pc:sldMk cId="3927190651" sldId="258"/>
            <ac:spMk id="27" creationId="{284BFD9F-EC66-4B78-8769-70400A71FB3E}"/>
          </ac:spMkLst>
        </pc:spChg>
        <pc:spChg chg="mod">
          <ac:chgData name="ขัตติยะ  วิริยะเกียรติพงศ์" userId="325527a2-6b01-465a-9688-65f696f2d83f" providerId="ADAL" clId="{BE4D2875-DF6A-4445-A9D7-67E3129BFA17}" dt="2022-12-10T14:50:38.340" v="2788" actId="1366"/>
          <ac:spMkLst>
            <pc:docMk/>
            <pc:sldMk cId="3927190651" sldId="258"/>
            <ac:spMk id="37" creationId="{D18E0BC6-A535-47B6-A8B4-BA99C2CFD59B}"/>
          </ac:spMkLst>
        </pc:spChg>
        <pc:spChg chg="del">
          <ac:chgData name="ขัตติยะ  วิริยะเกียรติพงศ์" userId="325527a2-6b01-465a-9688-65f696f2d83f" providerId="ADAL" clId="{BE4D2875-DF6A-4445-A9D7-67E3129BFA17}" dt="2022-12-10T08:08:05.222" v="7" actId="478"/>
          <ac:spMkLst>
            <pc:docMk/>
            <pc:sldMk cId="3927190651" sldId="258"/>
            <ac:spMk id="44" creationId="{270BDA2B-0EA0-4F21-B7FB-096887538CAE}"/>
          </ac:spMkLst>
        </pc:spChg>
        <pc:spChg chg="del">
          <ac:chgData name="ขัตติยะ  วิริยะเกียรติพงศ์" userId="325527a2-6b01-465a-9688-65f696f2d83f" providerId="ADAL" clId="{BE4D2875-DF6A-4445-A9D7-67E3129BFA17}" dt="2022-12-10T08:08:05.222" v="7" actId="478"/>
          <ac:spMkLst>
            <pc:docMk/>
            <pc:sldMk cId="3927190651" sldId="258"/>
            <ac:spMk id="47" creationId="{88FA2F79-CAA4-45B1-B288-C2834BAD9F60}"/>
          </ac:spMkLst>
        </pc:spChg>
        <pc:spChg chg="del">
          <ac:chgData name="ขัตติยะ  วิริยะเกียรติพงศ์" userId="325527a2-6b01-465a-9688-65f696f2d83f" providerId="ADAL" clId="{BE4D2875-DF6A-4445-A9D7-67E3129BFA17}" dt="2022-12-10T08:08:05.222" v="7" actId="478"/>
          <ac:spMkLst>
            <pc:docMk/>
            <pc:sldMk cId="3927190651" sldId="258"/>
            <ac:spMk id="48" creationId="{920635AB-44AF-464B-A8DA-C7B52172D10E}"/>
          </ac:spMkLst>
        </pc:spChg>
        <pc:picChg chg="add mod">
          <ac:chgData name="ขัตติยะ  วิริยะเกียรติพงศ์" userId="325527a2-6b01-465a-9688-65f696f2d83f" providerId="ADAL" clId="{BE4D2875-DF6A-4445-A9D7-67E3129BFA17}" dt="2022-12-10T14:50:29.787" v="2787"/>
          <ac:picMkLst>
            <pc:docMk/>
            <pc:sldMk cId="3927190651" sldId="258"/>
            <ac:picMk id="10" creationId="{81EBDC8C-7F18-144E-C649-5E610604C046}"/>
          </ac:picMkLst>
        </pc:picChg>
        <pc:picChg chg="add mod">
          <ac:chgData name="ขัตติยะ  วิริยะเกียรติพงศ์" userId="325527a2-6b01-465a-9688-65f696f2d83f" providerId="ADAL" clId="{BE4D2875-DF6A-4445-A9D7-67E3129BFA17}" dt="2022-12-10T14:50:29.787" v="2787"/>
          <ac:picMkLst>
            <pc:docMk/>
            <pc:sldMk cId="3927190651" sldId="258"/>
            <ac:picMk id="12" creationId="{7EC96E94-EB7C-ADAC-75AA-0690345F7F31}"/>
          </ac:picMkLst>
        </pc:picChg>
        <pc:picChg chg="add mod">
          <ac:chgData name="ขัตติยะ  วิริยะเกียรติพงศ์" userId="325527a2-6b01-465a-9688-65f696f2d83f" providerId="ADAL" clId="{BE4D2875-DF6A-4445-A9D7-67E3129BFA17}" dt="2022-12-10T14:50:29.787" v="2787"/>
          <ac:picMkLst>
            <pc:docMk/>
            <pc:sldMk cId="3927190651" sldId="258"/>
            <ac:picMk id="13" creationId="{6B4E7BF8-8762-DDBE-F36E-654C5399F89B}"/>
          </ac:picMkLst>
        </pc:picChg>
        <pc:picChg chg="add mod">
          <ac:chgData name="ขัตติยะ  วิริยะเกียรติพงศ์" userId="325527a2-6b01-465a-9688-65f696f2d83f" providerId="ADAL" clId="{BE4D2875-DF6A-4445-A9D7-67E3129BFA17}" dt="2022-12-10T14:50:29.787" v="2787"/>
          <ac:picMkLst>
            <pc:docMk/>
            <pc:sldMk cId="3927190651" sldId="258"/>
            <ac:picMk id="14" creationId="{8F16420B-90BE-948C-7EF2-2406FA138443}"/>
          </ac:picMkLst>
        </pc:picChg>
        <pc:picChg chg="add mod">
          <ac:chgData name="ขัตติยะ  วิริยะเกียรติพงศ์" userId="325527a2-6b01-465a-9688-65f696f2d83f" providerId="ADAL" clId="{BE4D2875-DF6A-4445-A9D7-67E3129BFA17}" dt="2022-12-10T14:50:29.787" v="2787"/>
          <ac:picMkLst>
            <pc:docMk/>
            <pc:sldMk cId="3927190651" sldId="258"/>
            <ac:picMk id="15" creationId="{CF20A2CC-989F-F3CB-50F0-DEC1A1B636AF}"/>
          </ac:picMkLst>
        </pc:picChg>
      </pc:sldChg>
      <pc:sldChg chg="del">
        <pc:chgData name="ขัตติยะ  วิริยะเกียรติพงศ์" userId="325527a2-6b01-465a-9688-65f696f2d83f" providerId="ADAL" clId="{BE4D2875-DF6A-4445-A9D7-67E3129BFA17}" dt="2022-12-10T08:17:22.764" v="125" actId="47"/>
        <pc:sldMkLst>
          <pc:docMk/>
          <pc:sldMk cId="486981389" sldId="259"/>
        </pc:sldMkLst>
      </pc:sldChg>
      <pc:sldChg chg="addSp delSp modSp mod">
        <pc:chgData name="ขัตติยะ  วิริยะเกียรติพงศ์" userId="325527a2-6b01-465a-9688-65f696f2d83f" providerId="ADAL" clId="{BE4D2875-DF6A-4445-A9D7-67E3129BFA17}" dt="2022-12-10T14:51:02.028" v="2792" actId="1366"/>
        <pc:sldMkLst>
          <pc:docMk/>
          <pc:sldMk cId="1470674294" sldId="260"/>
        </pc:sldMkLst>
        <pc:spChg chg="mod">
          <ac:chgData name="ขัตติยะ  วิริยะเกียรติพงศ์" userId="325527a2-6b01-465a-9688-65f696f2d83f" providerId="ADAL" clId="{BE4D2875-DF6A-4445-A9D7-67E3129BFA17}" dt="2022-12-10T09:00:55.016" v="2592" actId="20577"/>
          <ac:spMkLst>
            <pc:docMk/>
            <pc:sldMk cId="1470674294" sldId="260"/>
            <ac:spMk id="5" creationId="{CFE93CD5-57F2-4D2A-917F-C1E1B3D2A8AE}"/>
          </ac:spMkLst>
        </pc:spChg>
        <pc:spChg chg="mod">
          <ac:chgData name="ขัตติยะ  วิริยะเกียรติพงศ์" userId="325527a2-6b01-465a-9688-65f696f2d83f" providerId="ADAL" clId="{BE4D2875-DF6A-4445-A9D7-67E3129BFA17}" dt="2022-12-10T14:50:50.586" v="2790"/>
          <ac:spMkLst>
            <pc:docMk/>
            <pc:sldMk cId="1470674294" sldId="260"/>
            <ac:spMk id="17" creationId="{976E8DA6-05A3-53C4-2059-E10D23DC6C66}"/>
          </ac:spMkLst>
        </pc:spChg>
        <pc:spChg chg="mod">
          <ac:chgData name="ขัตติยะ  วิริยะเกียรติพงศ์" userId="325527a2-6b01-465a-9688-65f696f2d83f" providerId="ADAL" clId="{BE4D2875-DF6A-4445-A9D7-67E3129BFA17}" dt="2022-12-10T14:50:50.586" v="2790"/>
          <ac:spMkLst>
            <pc:docMk/>
            <pc:sldMk cId="1470674294" sldId="260"/>
            <ac:spMk id="18" creationId="{7ECA5EED-B051-10B2-3471-B0ACAE1B3046}"/>
          </ac:spMkLst>
        </pc:spChg>
        <pc:spChg chg="mod">
          <ac:chgData name="ขัตติยะ  วิริยะเกียรติพงศ์" userId="325527a2-6b01-465a-9688-65f696f2d83f" providerId="ADAL" clId="{BE4D2875-DF6A-4445-A9D7-67E3129BFA17}" dt="2022-12-10T09:10:01.938" v="2733" actId="207"/>
          <ac:spMkLst>
            <pc:docMk/>
            <pc:sldMk cId="1470674294" sldId="260"/>
            <ac:spMk id="20" creationId="{9123CC47-596B-404C-8A1D-495535BBE530}"/>
          </ac:spMkLst>
        </pc:spChg>
        <pc:grpChg chg="mod">
          <ac:chgData name="ขัตติยะ  วิริยะเกียรติพงศ์" userId="325527a2-6b01-465a-9688-65f696f2d83f" providerId="ADAL" clId="{BE4D2875-DF6A-4445-A9D7-67E3129BFA17}" dt="2022-12-10T14:51:02.028" v="2792" actId="1366"/>
          <ac:grpSpMkLst>
            <pc:docMk/>
            <pc:sldMk cId="1470674294" sldId="260"/>
            <ac:grpSpMk id="4" creationId="{D681D289-EA43-42D7-BE2E-B907BBDE09F5}"/>
          </ac:grpSpMkLst>
        </pc:grpChg>
        <pc:grpChg chg="add del mod">
          <ac:chgData name="ขัตติยะ  วิริยะเกียรติพงศ์" userId="325527a2-6b01-465a-9688-65f696f2d83f" providerId="ADAL" clId="{BE4D2875-DF6A-4445-A9D7-67E3129BFA17}" dt="2022-12-10T14:50:51.697" v="2791"/>
          <ac:grpSpMkLst>
            <pc:docMk/>
            <pc:sldMk cId="1470674294" sldId="260"/>
            <ac:grpSpMk id="12" creationId="{46B1B838-D476-5B67-75FD-EC67A360C0CA}"/>
          </ac:grpSpMkLst>
        </pc:grpChg>
      </pc:sldChg>
      <pc:sldChg chg="del">
        <pc:chgData name="ขัตติยะ  วิริยะเกียรติพงศ์" userId="325527a2-6b01-465a-9688-65f696f2d83f" providerId="ADAL" clId="{BE4D2875-DF6A-4445-A9D7-67E3129BFA17}" dt="2022-12-10T08:17:21.931" v="124" actId="47"/>
        <pc:sldMkLst>
          <pc:docMk/>
          <pc:sldMk cId="3157037587" sldId="261"/>
        </pc:sldMkLst>
      </pc:sldChg>
      <pc:sldChg chg="delSp modSp mod">
        <pc:chgData name="ขัตติยะ  วิริยะเกียรติพงศ์" userId="325527a2-6b01-465a-9688-65f696f2d83f" providerId="ADAL" clId="{BE4D2875-DF6A-4445-A9D7-67E3129BFA17}" dt="2022-12-10T14:53:31.700" v="2805" actId="208"/>
        <pc:sldMkLst>
          <pc:docMk/>
          <pc:sldMk cId="4169930661" sldId="262"/>
        </pc:sldMkLst>
        <pc:spChg chg="mod">
          <ac:chgData name="ขัตติยะ  วิริยะเกียรติพงศ์" userId="325527a2-6b01-465a-9688-65f696f2d83f" providerId="ADAL" clId="{BE4D2875-DF6A-4445-A9D7-67E3129BFA17}" dt="2022-12-10T09:00:58.135" v="2594" actId="20577"/>
          <ac:spMkLst>
            <pc:docMk/>
            <pc:sldMk cId="4169930661" sldId="262"/>
            <ac:spMk id="5" creationId="{CFE93CD5-57F2-4D2A-917F-C1E1B3D2A8AE}"/>
          </ac:spMkLst>
        </pc:spChg>
        <pc:spChg chg="del">
          <ac:chgData name="ขัตติยะ  วิริยะเกียรติพงศ์" userId="325527a2-6b01-465a-9688-65f696f2d83f" providerId="ADAL" clId="{BE4D2875-DF6A-4445-A9D7-67E3129BFA17}" dt="2022-12-10T08:16:33.112" v="117" actId="478"/>
          <ac:spMkLst>
            <pc:docMk/>
            <pc:sldMk cId="4169930661" sldId="262"/>
            <ac:spMk id="12" creationId="{0E2686BD-83AD-6D23-5664-CBA2C7C18FAA}"/>
          </ac:spMkLst>
        </pc:spChg>
        <pc:spChg chg="mod">
          <ac:chgData name="ขัตติยะ  วิริยะเกียรติพงศ์" userId="325527a2-6b01-465a-9688-65f696f2d83f" providerId="ADAL" clId="{BE4D2875-DF6A-4445-A9D7-67E3129BFA17}" dt="2022-12-10T09:10:22.622" v="2734" actId="207"/>
          <ac:spMkLst>
            <pc:docMk/>
            <pc:sldMk cId="4169930661" sldId="262"/>
            <ac:spMk id="20" creationId="{9123CC47-596B-404C-8A1D-495535BBE530}"/>
          </ac:spMkLst>
        </pc:spChg>
        <pc:spChg chg="del">
          <ac:chgData name="ขัตติยะ  วิริยะเกียรติพงศ์" userId="325527a2-6b01-465a-9688-65f696f2d83f" providerId="ADAL" clId="{BE4D2875-DF6A-4445-A9D7-67E3129BFA17}" dt="2022-12-10T09:09:05.889" v="2731" actId="478"/>
          <ac:spMkLst>
            <pc:docMk/>
            <pc:sldMk cId="4169930661" sldId="262"/>
            <ac:spMk id="22" creationId="{28D5F2DF-AF15-79F2-77EB-E9F5E6D38CA9}"/>
          </ac:spMkLst>
        </pc:spChg>
        <pc:spChg chg="del">
          <ac:chgData name="ขัตติยะ  วิริยะเกียรติพงศ์" userId="325527a2-6b01-465a-9688-65f696f2d83f" providerId="ADAL" clId="{BE4D2875-DF6A-4445-A9D7-67E3129BFA17}" dt="2022-12-10T09:09:03.261" v="2729" actId="478"/>
          <ac:spMkLst>
            <pc:docMk/>
            <pc:sldMk cId="4169930661" sldId="262"/>
            <ac:spMk id="33" creationId="{90A3B94D-DA0E-7A34-A8CB-2635D2698051}"/>
          </ac:spMkLst>
        </pc:spChg>
        <pc:spChg chg="mod">
          <ac:chgData name="ขัตติยะ  วิริยะเกียรติพงศ์" userId="325527a2-6b01-465a-9688-65f696f2d83f" providerId="ADAL" clId="{BE4D2875-DF6A-4445-A9D7-67E3129BFA17}" dt="2022-12-10T14:53:31.700" v="2805" actId="208"/>
          <ac:spMkLst>
            <pc:docMk/>
            <pc:sldMk cId="4169930661" sldId="262"/>
            <ac:spMk id="35" creationId="{FDB64A83-58B2-7D67-BDE2-19E979DEEF65}"/>
          </ac:spMkLst>
        </pc:spChg>
        <pc:spChg chg="del">
          <ac:chgData name="ขัตติยะ  วิริยะเกียรติพงศ์" userId="325527a2-6b01-465a-9688-65f696f2d83f" providerId="ADAL" clId="{BE4D2875-DF6A-4445-A9D7-67E3129BFA17}" dt="2022-12-10T09:09:04.231" v="2730" actId="478"/>
          <ac:spMkLst>
            <pc:docMk/>
            <pc:sldMk cId="4169930661" sldId="262"/>
            <ac:spMk id="37" creationId="{25EA4EB9-2832-AED8-6F1E-381B992E1C05}"/>
          </ac:spMkLst>
        </pc:spChg>
        <pc:spChg chg="mod">
          <ac:chgData name="ขัตติยะ  วิริยะเกียรติพงศ์" userId="325527a2-6b01-465a-9688-65f696f2d83f" providerId="ADAL" clId="{BE4D2875-DF6A-4445-A9D7-67E3129BFA17}" dt="2022-12-10T09:10:33.752" v="2738" actId="20577"/>
          <ac:spMkLst>
            <pc:docMk/>
            <pc:sldMk cId="4169930661" sldId="262"/>
            <ac:spMk id="70" creationId="{1D3BFF1A-CBBE-412F-B143-048C9C154FC4}"/>
          </ac:spMkLst>
        </pc:spChg>
        <pc:grpChg chg="mod">
          <ac:chgData name="ขัตติยะ  วิริยะเกียรติพงศ์" userId="325527a2-6b01-465a-9688-65f696f2d83f" providerId="ADAL" clId="{BE4D2875-DF6A-4445-A9D7-67E3129BFA17}" dt="2022-12-10T14:51:28.920" v="2797" actId="1366"/>
          <ac:grpSpMkLst>
            <pc:docMk/>
            <pc:sldMk cId="4169930661" sldId="262"/>
            <ac:grpSpMk id="4" creationId="{D681D289-EA43-42D7-BE2E-B907BBDE09F5}"/>
          </ac:grpSpMkLst>
        </pc:grpChg>
        <pc:picChg chg="del">
          <ac:chgData name="ขัตติยะ  วิริยะเกียรติพงศ์" userId="325527a2-6b01-465a-9688-65f696f2d83f" providerId="ADAL" clId="{BE4D2875-DF6A-4445-A9D7-67E3129BFA17}" dt="2022-12-10T08:16:33.112" v="117" actId="478"/>
          <ac:picMkLst>
            <pc:docMk/>
            <pc:sldMk cId="4169930661" sldId="262"/>
            <ac:picMk id="10" creationId="{5574101F-8BE1-C58C-079D-4F76502D0F1D}"/>
          </ac:picMkLst>
        </pc:picChg>
        <pc:picChg chg="mod">
          <ac:chgData name="ขัตติยะ  วิริยะเกียรติพงศ์" userId="325527a2-6b01-465a-9688-65f696f2d83f" providerId="ADAL" clId="{BE4D2875-DF6A-4445-A9D7-67E3129BFA17}" dt="2022-12-10T14:51:24.081" v="2796" actId="1366"/>
          <ac:picMkLst>
            <pc:docMk/>
            <pc:sldMk cId="4169930661" sldId="262"/>
            <ac:picMk id="36" creationId="{439088C8-DC97-0775-E921-C44E47348E2E}"/>
          </ac:picMkLst>
        </pc:picChg>
      </pc:sldChg>
      <pc:sldChg chg="addSp delSp modSp mod">
        <pc:chgData name="ขัตติยะ  วิริยะเกียรติพงศ์" userId="325527a2-6b01-465a-9688-65f696f2d83f" providerId="ADAL" clId="{BE4D2875-DF6A-4445-A9D7-67E3129BFA17}" dt="2022-12-10T14:51:38.540" v="2798" actId="1366"/>
        <pc:sldMkLst>
          <pc:docMk/>
          <pc:sldMk cId="4003201552" sldId="263"/>
        </pc:sldMkLst>
        <pc:spChg chg="del">
          <ac:chgData name="ขัตติยะ  วิริยะเกียรติพงศ์" userId="325527a2-6b01-465a-9688-65f696f2d83f" providerId="ADAL" clId="{BE4D2875-DF6A-4445-A9D7-67E3129BFA17}" dt="2022-12-10T09:04:14.260" v="2699" actId="478"/>
          <ac:spMkLst>
            <pc:docMk/>
            <pc:sldMk cId="4003201552" sldId="263"/>
            <ac:spMk id="2" creationId="{70C5F6F6-1DF4-BCD8-0FE9-733D6AC1691B}"/>
          </ac:spMkLst>
        </pc:spChg>
        <pc:spChg chg="del">
          <ac:chgData name="ขัตติยะ  วิริยะเกียรติพงศ์" userId="325527a2-6b01-465a-9688-65f696f2d83f" providerId="ADAL" clId="{BE4D2875-DF6A-4445-A9D7-67E3129BFA17}" dt="2022-12-10T09:04:14.260" v="2699" actId="478"/>
          <ac:spMkLst>
            <pc:docMk/>
            <pc:sldMk cId="4003201552" sldId="263"/>
            <ac:spMk id="3" creationId="{D4476607-C3C3-CA2E-4855-CB01B4F00C79}"/>
          </ac:spMkLst>
        </pc:spChg>
        <pc:spChg chg="mod">
          <ac:chgData name="ขัตติยะ  วิริยะเกียรติพงศ์" userId="325527a2-6b01-465a-9688-65f696f2d83f" providerId="ADAL" clId="{BE4D2875-DF6A-4445-A9D7-67E3129BFA17}" dt="2022-12-10T09:01:01.360" v="2596" actId="20577"/>
          <ac:spMkLst>
            <pc:docMk/>
            <pc:sldMk cId="4003201552" sldId="263"/>
            <ac:spMk id="5" creationId="{CFE93CD5-57F2-4D2A-917F-C1E1B3D2A8AE}"/>
          </ac:spMkLst>
        </pc:spChg>
        <pc:spChg chg="mod">
          <ac:chgData name="ขัตติยะ  วิริยะเกียรติพงศ์" userId="325527a2-6b01-465a-9688-65f696f2d83f" providerId="ADAL" clId="{BE4D2875-DF6A-4445-A9D7-67E3129BFA17}" dt="2022-12-10T09:03:18.135" v="2630"/>
          <ac:spMkLst>
            <pc:docMk/>
            <pc:sldMk cId="4003201552" sldId="263"/>
            <ac:spMk id="10" creationId="{93EACA24-E177-0AF9-F45C-E4C4685797D0}"/>
          </ac:spMkLst>
        </pc:spChg>
        <pc:spChg chg="mod">
          <ac:chgData name="ขัตติยะ  วิริยะเกียรติพงศ์" userId="325527a2-6b01-465a-9688-65f696f2d83f" providerId="ADAL" clId="{BE4D2875-DF6A-4445-A9D7-67E3129BFA17}" dt="2022-12-10T09:03:18.135" v="2630"/>
          <ac:spMkLst>
            <pc:docMk/>
            <pc:sldMk cId="4003201552" sldId="263"/>
            <ac:spMk id="11" creationId="{1854DBE3-DA90-CF32-BF48-DF8AB044544B}"/>
          </ac:spMkLst>
        </pc:spChg>
        <pc:spChg chg="mod">
          <ac:chgData name="ขัตติยะ  วิริยะเกียรติพงศ์" userId="325527a2-6b01-465a-9688-65f696f2d83f" providerId="ADAL" clId="{BE4D2875-DF6A-4445-A9D7-67E3129BFA17}" dt="2022-12-10T14:46:10.677" v="2781" actId="20577"/>
          <ac:spMkLst>
            <pc:docMk/>
            <pc:sldMk cId="4003201552" sldId="263"/>
            <ac:spMk id="20" creationId="{9123CC47-596B-404C-8A1D-495535BBE530}"/>
          </ac:spMkLst>
        </pc:spChg>
        <pc:spChg chg="mod">
          <ac:chgData name="ขัตติยะ  วิริยะเกียรติพงศ์" userId="325527a2-6b01-465a-9688-65f696f2d83f" providerId="ADAL" clId="{BE4D2875-DF6A-4445-A9D7-67E3129BFA17}" dt="2022-12-10T09:03:34.777" v="2665" actId="1036"/>
          <ac:spMkLst>
            <pc:docMk/>
            <pc:sldMk cId="4003201552" sldId="263"/>
            <ac:spMk id="23" creationId="{0D690D91-DC31-3D66-7B29-3F53467112D6}"/>
          </ac:spMkLst>
        </pc:spChg>
        <pc:spChg chg="mod">
          <ac:chgData name="ขัตติยะ  วิริยะเกียรติพงศ์" userId="325527a2-6b01-465a-9688-65f696f2d83f" providerId="ADAL" clId="{BE4D2875-DF6A-4445-A9D7-67E3129BFA17}" dt="2022-12-10T09:03:49.997" v="2675" actId="1035"/>
          <ac:spMkLst>
            <pc:docMk/>
            <pc:sldMk cId="4003201552" sldId="263"/>
            <ac:spMk id="24" creationId="{A2D37904-1FC2-277A-DD26-1C5C7DCB25BF}"/>
          </ac:spMkLst>
        </pc:spChg>
        <pc:spChg chg="add del mod">
          <ac:chgData name="ขัตติยะ  วิริยะเกียรติพงศ์" userId="325527a2-6b01-465a-9688-65f696f2d83f" providerId="ADAL" clId="{BE4D2875-DF6A-4445-A9D7-67E3129BFA17}" dt="2022-12-10T14:46:05.426" v="2776" actId="478"/>
          <ac:spMkLst>
            <pc:docMk/>
            <pc:sldMk cId="4003201552" sldId="263"/>
            <ac:spMk id="25" creationId="{5662618B-71B0-EE15-5391-439D25827E85}"/>
          </ac:spMkLst>
        </pc:spChg>
        <pc:grpChg chg="mod">
          <ac:chgData name="ขัตติยะ  วิริยะเกียรติพงศ์" userId="325527a2-6b01-465a-9688-65f696f2d83f" providerId="ADAL" clId="{BE4D2875-DF6A-4445-A9D7-67E3129BFA17}" dt="2022-12-10T14:51:38.540" v="2798" actId="1366"/>
          <ac:grpSpMkLst>
            <pc:docMk/>
            <pc:sldMk cId="4003201552" sldId="263"/>
            <ac:grpSpMk id="4" creationId="{D681D289-EA43-42D7-BE2E-B907BBDE09F5}"/>
          </ac:grpSpMkLst>
        </pc:grpChg>
        <pc:grpChg chg="add mod">
          <ac:chgData name="ขัตติยะ  วิริยะเกียรติพงศ์" userId="325527a2-6b01-465a-9688-65f696f2d83f" providerId="ADAL" clId="{BE4D2875-DF6A-4445-A9D7-67E3129BFA17}" dt="2022-12-10T09:03:53.345" v="2676" actId="1076"/>
          <ac:grpSpMkLst>
            <pc:docMk/>
            <pc:sldMk cId="4003201552" sldId="263"/>
            <ac:grpSpMk id="6" creationId="{A86783F7-625D-8FFE-7561-41E7A8D87663}"/>
          </ac:grpSpMkLst>
        </pc:grpChg>
        <pc:grpChg chg="mod">
          <ac:chgData name="ขัตติยะ  วิริยะเกียรติพงศ์" userId="325527a2-6b01-465a-9688-65f696f2d83f" providerId="ADAL" clId="{BE4D2875-DF6A-4445-A9D7-67E3129BFA17}" dt="2022-12-10T09:05:19.071" v="2714" actId="1035"/>
          <ac:grpSpMkLst>
            <pc:docMk/>
            <pc:sldMk cId="4003201552" sldId="263"/>
            <ac:grpSpMk id="17" creationId="{12D1754E-2AF7-BC00-0F77-94D64542B5BC}"/>
          </ac:grpSpMkLst>
        </pc:grpChg>
        <pc:picChg chg="add del mod">
          <ac:chgData name="ขัตติยะ  วิริยะเกียรติพงศ์" userId="325527a2-6b01-465a-9688-65f696f2d83f" providerId="ADAL" clId="{BE4D2875-DF6A-4445-A9D7-67E3129BFA17}" dt="2022-12-10T14:46:05.990" v="2777" actId="478"/>
          <ac:picMkLst>
            <pc:docMk/>
            <pc:sldMk cId="4003201552" sldId="263"/>
            <ac:picMk id="3" creationId="{64187801-DA68-5C0B-67F3-2147E529C738}"/>
          </ac:picMkLst>
        </pc:picChg>
        <pc:picChg chg="mod">
          <ac:chgData name="ขัตติยะ  วิริยะเกียรติพงศ์" userId="325527a2-6b01-465a-9688-65f696f2d83f" providerId="ADAL" clId="{BE4D2875-DF6A-4445-A9D7-67E3129BFA17}" dt="2022-12-10T09:05:19.071" v="2714" actId="1035"/>
          <ac:picMkLst>
            <pc:docMk/>
            <pc:sldMk cId="4003201552" sldId="263"/>
            <ac:picMk id="12" creationId="{CD12AEA4-16F8-0E0B-DD73-1880004667F6}"/>
          </ac:picMkLst>
        </pc:picChg>
        <pc:picChg chg="mod">
          <ac:chgData name="ขัตติยะ  วิริยะเกียรติพงศ์" userId="325527a2-6b01-465a-9688-65f696f2d83f" providerId="ADAL" clId="{BE4D2875-DF6A-4445-A9D7-67E3129BFA17}" dt="2022-12-10T09:05:19.071" v="2714" actId="1035"/>
          <ac:picMkLst>
            <pc:docMk/>
            <pc:sldMk cId="4003201552" sldId="263"/>
            <ac:picMk id="27" creationId="{69FBA141-E8BB-F471-C2E1-E91F3C8F3417}"/>
          </ac:picMkLst>
        </pc:picChg>
      </pc:sldChg>
      <pc:sldChg chg="delSp modSp mod">
        <pc:chgData name="ขัตติยะ  วิริยะเกียรติพงศ์" userId="325527a2-6b01-465a-9688-65f696f2d83f" providerId="ADAL" clId="{BE4D2875-DF6A-4445-A9D7-67E3129BFA17}" dt="2022-12-10T14:53:30.691" v="2804" actId="20577"/>
        <pc:sldMkLst>
          <pc:docMk/>
          <pc:sldMk cId="3270005272" sldId="264"/>
        </pc:sldMkLst>
        <pc:spChg chg="del">
          <ac:chgData name="ขัตติยะ  วิริยะเกียรติพงศ์" userId="325527a2-6b01-465a-9688-65f696f2d83f" providerId="ADAL" clId="{BE4D2875-DF6A-4445-A9D7-67E3129BFA17}" dt="2022-12-10T09:06:25.963" v="2720" actId="478"/>
          <ac:spMkLst>
            <pc:docMk/>
            <pc:sldMk cId="3270005272" sldId="264"/>
            <ac:spMk id="2" creationId="{DF321463-9A3D-8417-A0B6-63AD8C9E0EB5}"/>
          </ac:spMkLst>
        </pc:spChg>
        <pc:spChg chg="mod">
          <ac:chgData name="ขัตติยะ  วิริยะเกียรติพงศ์" userId="325527a2-6b01-465a-9688-65f696f2d83f" providerId="ADAL" clId="{BE4D2875-DF6A-4445-A9D7-67E3129BFA17}" dt="2022-12-10T09:01:09.090" v="2600" actId="20577"/>
          <ac:spMkLst>
            <pc:docMk/>
            <pc:sldMk cId="3270005272" sldId="264"/>
            <ac:spMk id="5" creationId="{CFE93CD5-57F2-4D2A-917F-C1E1B3D2A8AE}"/>
          </ac:spMkLst>
        </pc:spChg>
        <pc:spChg chg="mod">
          <ac:chgData name="ขัตติยะ  วิริยะเกียรติพงศ์" userId="325527a2-6b01-465a-9688-65f696f2d83f" providerId="ADAL" clId="{BE4D2875-DF6A-4445-A9D7-67E3129BFA17}" dt="2022-12-10T14:53:30.691" v="2804" actId="20577"/>
          <ac:spMkLst>
            <pc:docMk/>
            <pc:sldMk cId="3270005272" sldId="264"/>
            <ac:spMk id="18" creationId="{488E87DF-E877-4FD9-85AB-E0C58620C42F}"/>
          </ac:spMkLst>
        </pc:spChg>
        <pc:spChg chg="mod">
          <ac:chgData name="ขัตติยะ  วิริยะเกียรติพงศ์" userId="325527a2-6b01-465a-9688-65f696f2d83f" providerId="ADAL" clId="{BE4D2875-DF6A-4445-A9D7-67E3129BFA17}" dt="2022-12-10T09:06:24.180" v="2719" actId="207"/>
          <ac:spMkLst>
            <pc:docMk/>
            <pc:sldMk cId="3270005272" sldId="264"/>
            <ac:spMk id="20" creationId="{9123CC47-596B-404C-8A1D-495535BBE530}"/>
          </ac:spMkLst>
        </pc:spChg>
        <pc:grpChg chg="mod">
          <ac:chgData name="ขัตติยะ  วิริยะเกียรติพงศ์" userId="325527a2-6b01-465a-9688-65f696f2d83f" providerId="ADAL" clId="{BE4D2875-DF6A-4445-A9D7-67E3129BFA17}" dt="2022-12-10T14:52:00.639" v="2801" actId="1366"/>
          <ac:grpSpMkLst>
            <pc:docMk/>
            <pc:sldMk cId="3270005272" sldId="264"/>
            <ac:grpSpMk id="4" creationId="{D681D289-EA43-42D7-BE2E-B907BBDE09F5}"/>
          </ac:grpSpMkLst>
        </pc:grpChg>
      </pc:sldChg>
      <pc:sldChg chg="modSp mod">
        <pc:chgData name="ขัตติยะ  วิริยะเกียรติพงศ์" userId="325527a2-6b01-465a-9688-65f696f2d83f" providerId="ADAL" clId="{BE4D2875-DF6A-4445-A9D7-67E3129BFA17}" dt="2022-12-10T14:52:07.588" v="2802" actId="1366"/>
        <pc:sldMkLst>
          <pc:docMk/>
          <pc:sldMk cId="1948882320" sldId="265"/>
        </pc:sldMkLst>
        <pc:spChg chg="mod">
          <ac:chgData name="ขัตติยะ  วิริยะเกียรติพงศ์" userId="325527a2-6b01-465a-9688-65f696f2d83f" providerId="ADAL" clId="{BE4D2875-DF6A-4445-A9D7-67E3129BFA17}" dt="2022-12-10T09:01:15.109" v="2602" actId="20577"/>
          <ac:spMkLst>
            <pc:docMk/>
            <pc:sldMk cId="1948882320" sldId="265"/>
            <ac:spMk id="5" creationId="{CFE93CD5-57F2-4D2A-917F-C1E1B3D2A8AE}"/>
          </ac:spMkLst>
        </pc:spChg>
        <pc:spChg chg="mod">
          <ac:chgData name="ขัตติยะ  วิริยะเกียรติพงศ์" userId="325527a2-6b01-465a-9688-65f696f2d83f" providerId="ADAL" clId="{BE4D2875-DF6A-4445-A9D7-67E3129BFA17}" dt="2022-12-10T08:20:23.347" v="159" actId="115"/>
          <ac:spMkLst>
            <pc:docMk/>
            <pc:sldMk cId="1948882320" sldId="265"/>
            <ac:spMk id="18" creationId="{8AF03745-CB3F-1989-1BA5-5EBAD74EB439}"/>
          </ac:spMkLst>
        </pc:spChg>
        <pc:spChg chg="mod">
          <ac:chgData name="ขัตติยะ  วิริยะเกียรติพงศ์" userId="325527a2-6b01-465a-9688-65f696f2d83f" providerId="ADAL" clId="{BE4D2875-DF6A-4445-A9D7-67E3129BFA17}" dt="2022-12-10T09:08:05.800" v="2726" actId="207"/>
          <ac:spMkLst>
            <pc:docMk/>
            <pc:sldMk cId="1948882320" sldId="265"/>
            <ac:spMk id="20" creationId="{9123CC47-596B-404C-8A1D-495535BBE530}"/>
          </ac:spMkLst>
        </pc:spChg>
        <pc:spChg chg="mod">
          <ac:chgData name="ขัตติยะ  วิริยะเกียรติพงศ์" userId="325527a2-6b01-465a-9688-65f696f2d83f" providerId="ADAL" clId="{BE4D2875-DF6A-4445-A9D7-67E3129BFA17}" dt="2022-12-10T08:20:19.926" v="158" actId="113"/>
          <ac:spMkLst>
            <pc:docMk/>
            <pc:sldMk cId="1948882320" sldId="265"/>
            <ac:spMk id="21" creationId="{7D298515-AA1F-D46A-0BCB-8EE4CE2F5B92}"/>
          </ac:spMkLst>
        </pc:spChg>
        <pc:spChg chg="mod">
          <ac:chgData name="ขัตติยะ  วิริยะเกียรติพงศ์" userId="325527a2-6b01-465a-9688-65f696f2d83f" providerId="ADAL" clId="{BE4D2875-DF6A-4445-A9D7-67E3129BFA17}" dt="2022-12-10T08:20:27.111" v="160" actId="115"/>
          <ac:spMkLst>
            <pc:docMk/>
            <pc:sldMk cId="1948882320" sldId="265"/>
            <ac:spMk id="25" creationId="{06D73AF1-C026-AF36-A7A6-4BEB08FD8E52}"/>
          </ac:spMkLst>
        </pc:spChg>
        <pc:spChg chg="mod">
          <ac:chgData name="ขัตติยะ  วิริยะเกียรติพงศ์" userId="325527a2-6b01-465a-9688-65f696f2d83f" providerId="ADAL" clId="{BE4D2875-DF6A-4445-A9D7-67E3129BFA17}" dt="2022-12-10T08:20:35.255" v="161" actId="113"/>
          <ac:spMkLst>
            <pc:docMk/>
            <pc:sldMk cId="1948882320" sldId="265"/>
            <ac:spMk id="27" creationId="{5CD47625-71E1-7726-AEBD-57B24D459153}"/>
          </ac:spMkLst>
        </pc:spChg>
        <pc:grpChg chg="mod">
          <ac:chgData name="ขัตติยะ  วิริยะเกียรติพงศ์" userId="325527a2-6b01-465a-9688-65f696f2d83f" providerId="ADAL" clId="{BE4D2875-DF6A-4445-A9D7-67E3129BFA17}" dt="2022-12-10T14:52:07.588" v="2802" actId="1366"/>
          <ac:grpSpMkLst>
            <pc:docMk/>
            <pc:sldMk cId="1948882320" sldId="265"/>
            <ac:grpSpMk id="4" creationId="{D681D289-EA43-42D7-BE2E-B907BBDE09F5}"/>
          </ac:grpSpMkLst>
        </pc:grpChg>
        <pc:grpChg chg="mod">
          <ac:chgData name="ขัตติยะ  วิริยะเกียรติพงศ์" userId="325527a2-6b01-465a-9688-65f696f2d83f" providerId="ADAL" clId="{BE4D2875-DF6A-4445-A9D7-67E3129BFA17}" dt="2022-12-10T08:20:09.658" v="157" actId="1036"/>
          <ac:grpSpMkLst>
            <pc:docMk/>
            <pc:sldMk cId="1948882320" sldId="265"/>
            <ac:grpSpMk id="11" creationId="{BA4F774C-F86C-0D7B-B08F-42FEC94D79D2}"/>
          </ac:grpSpMkLst>
        </pc:grpChg>
        <pc:grpChg chg="mod">
          <ac:chgData name="ขัตติยะ  วิริยะเกียรติพงศ์" userId="325527a2-6b01-465a-9688-65f696f2d83f" providerId="ADAL" clId="{BE4D2875-DF6A-4445-A9D7-67E3129BFA17}" dt="2022-12-10T08:20:09.658" v="157" actId="1036"/>
          <ac:grpSpMkLst>
            <pc:docMk/>
            <pc:sldMk cId="1948882320" sldId="265"/>
            <ac:grpSpMk id="22" creationId="{636E74A7-0995-D9C6-A2C6-6A89B1D84F77}"/>
          </ac:grpSpMkLst>
        </pc:grpChg>
      </pc:sldChg>
      <pc:sldChg chg="del">
        <pc:chgData name="ขัตติยะ  วิริยะเกียรติพงศ์" userId="325527a2-6b01-465a-9688-65f696f2d83f" providerId="ADAL" clId="{BE4D2875-DF6A-4445-A9D7-67E3129BFA17}" dt="2022-12-10T08:05:38.318" v="0" actId="47"/>
        <pc:sldMkLst>
          <pc:docMk/>
          <pc:sldMk cId="1414420436" sldId="266"/>
        </pc:sldMkLst>
      </pc:sldChg>
      <pc:sldChg chg="del">
        <pc:chgData name="ขัตติยะ  วิริยะเกียรติพงศ์" userId="325527a2-6b01-465a-9688-65f696f2d83f" providerId="ADAL" clId="{BE4D2875-DF6A-4445-A9D7-67E3129BFA17}" dt="2022-12-10T08:05:39.899" v="1" actId="47"/>
        <pc:sldMkLst>
          <pc:docMk/>
          <pc:sldMk cId="1246672419" sldId="267"/>
        </pc:sldMkLst>
      </pc:sldChg>
      <pc:sldChg chg="del">
        <pc:chgData name="ขัตติยะ  วิริยะเกียรติพงศ์" userId="325527a2-6b01-465a-9688-65f696f2d83f" providerId="ADAL" clId="{BE4D2875-DF6A-4445-A9D7-67E3129BFA17}" dt="2022-12-10T08:05:43.701" v="5" actId="47"/>
        <pc:sldMkLst>
          <pc:docMk/>
          <pc:sldMk cId="227059105" sldId="268"/>
        </pc:sldMkLst>
      </pc:sldChg>
      <pc:sldChg chg="del">
        <pc:chgData name="ขัตติยะ  วิริยะเกียรติพงศ์" userId="325527a2-6b01-465a-9688-65f696f2d83f" providerId="ADAL" clId="{BE4D2875-DF6A-4445-A9D7-67E3129BFA17}" dt="2022-12-10T08:05:44.734" v="6" actId="47"/>
        <pc:sldMkLst>
          <pc:docMk/>
          <pc:sldMk cId="1168561202" sldId="269"/>
        </pc:sldMkLst>
      </pc:sldChg>
      <pc:sldChg chg="del">
        <pc:chgData name="ขัตติยะ  วิริยะเกียรติพงศ์" userId="325527a2-6b01-465a-9688-65f696f2d83f" providerId="ADAL" clId="{BE4D2875-DF6A-4445-A9D7-67E3129BFA17}" dt="2022-12-10T08:17:06.624" v="118" actId="47"/>
        <pc:sldMkLst>
          <pc:docMk/>
          <pc:sldMk cId="1075238298" sldId="270"/>
        </pc:sldMkLst>
      </pc:sldChg>
      <pc:sldChg chg="del">
        <pc:chgData name="ขัตติยะ  วิริยะเกียรติพงศ์" userId="325527a2-6b01-465a-9688-65f696f2d83f" providerId="ADAL" clId="{BE4D2875-DF6A-4445-A9D7-67E3129BFA17}" dt="2022-12-10T08:17:09.413" v="119" actId="47"/>
        <pc:sldMkLst>
          <pc:docMk/>
          <pc:sldMk cId="953874328" sldId="271"/>
        </pc:sldMkLst>
      </pc:sldChg>
      <pc:sldChg chg="del">
        <pc:chgData name="ขัตติยะ  วิริยะเกียรติพงศ์" userId="325527a2-6b01-465a-9688-65f696f2d83f" providerId="ADAL" clId="{BE4D2875-DF6A-4445-A9D7-67E3129BFA17}" dt="2022-12-10T08:17:15.515" v="120" actId="47"/>
        <pc:sldMkLst>
          <pc:docMk/>
          <pc:sldMk cId="1141047120" sldId="272"/>
        </pc:sldMkLst>
      </pc:sldChg>
      <pc:sldChg chg="del">
        <pc:chgData name="ขัตติยะ  วิริยะเกียรติพงศ์" userId="325527a2-6b01-465a-9688-65f696f2d83f" providerId="ADAL" clId="{BE4D2875-DF6A-4445-A9D7-67E3129BFA17}" dt="2022-12-10T08:17:16.549" v="121" actId="47"/>
        <pc:sldMkLst>
          <pc:docMk/>
          <pc:sldMk cId="1609917757" sldId="273"/>
        </pc:sldMkLst>
      </pc:sldChg>
      <pc:sldChg chg="del">
        <pc:chgData name="ขัตติยะ  วิริยะเกียรติพงศ์" userId="325527a2-6b01-465a-9688-65f696f2d83f" providerId="ADAL" clId="{BE4D2875-DF6A-4445-A9D7-67E3129BFA17}" dt="2022-12-10T08:17:20.915" v="123" actId="47"/>
        <pc:sldMkLst>
          <pc:docMk/>
          <pc:sldMk cId="729543670" sldId="274"/>
        </pc:sldMkLst>
      </pc:sldChg>
      <pc:sldChg chg="modSp mod">
        <pc:chgData name="ขัตติยะ  วิริยะเกียรติพงศ์" userId="325527a2-6b01-465a-9688-65f696f2d83f" providerId="ADAL" clId="{BE4D2875-DF6A-4445-A9D7-67E3129BFA17}" dt="2022-12-10T14:52:17.309" v="2803" actId="1366"/>
        <pc:sldMkLst>
          <pc:docMk/>
          <pc:sldMk cId="2696407418" sldId="276"/>
        </pc:sldMkLst>
        <pc:spChg chg="mod">
          <ac:chgData name="ขัตติยะ  วิริยะเกียรติพงศ์" userId="325527a2-6b01-465a-9688-65f696f2d83f" providerId="ADAL" clId="{BE4D2875-DF6A-4445-A9D7-67E3129BFA17}" dt="2022-12-10T09:01:24.710" v="2618" actId="20577"/>
          <ac:spMkLst>
            <pc:docMk/>
            <pc:sldMk cId="2696407418" sldId="276"/>
            <ac:spMk id="5" creationId="{CFE93CD5-57F2-4D2A-917F-C1E1B3D2A8AE}"/>
          </ac:spMkLst>
        </pc:spChg>
        <pc:spChg chg="mod">
          <ac:chgData name="ขัตติยะ  วิริยะเกียรติพงศ์" userId="325527a2-6b01-465a-9688-65f696f2d83f" providerId="ADAL" clId="{BE4D2875-DF6A-4445-A9D7-67E3129BFA17}" dt="2022-12-10T09:11:19.239" v="2739" actId="207"/>
          <ac:spMkLst>
            <pc:docMk/>
            <pc:sldMk cId="2696407418" sldId="276"/>
            <ac:spMk id="20" creationId="{9123CC47-596B-404C-8A1D-495535BBE530}"/>
          </ac:spMkLst>
        </pc:spChg>
        <pc:grpChg chg="mod">
          <ac:chgData name="ขัตติยะ  วิริยะเกียรติพงศ์" userId="325527a2-6b01-465a-9688-65f696f2d83f" providerId="ADAL" clId="{BE4D2875-DF6A-4445-A9D7-67E3129BFA17}" dt="2022-12-10T14:52:17.309" v="2803" actId="1366"/>
          <ac:grpSpMkLst>
            <pc:docMk/>
            <pc:sldMk cId="2696407418" sldId="276"/>
            <ac:grpSpMk id="4" creationId="{D681D289-EA43-42D7-BE2E-B907BBDE09F5}"/>
          </ac:grpSpMkLst>
        </pc:grpChg>
        <pc:picChg chg="mod">
          <ac:chgData name="ขัตติยะ  วิริยะเกียรติพงศ์" userId="325527a2-6b01-465a-9688-65f696f2d83f" providerId="ADAL" clId="{BE4D2875-DF6A-4445-A9D7-67E3129BFA17}" dt="2022-12-10T14:52:17.309" v="2803" actId="1366"/>
          <ac:picMkLst>
            <pc:docMk/>
            <pc:sldMk cId="2696407418" sldId="276"/>
            <ac:picMk id="17" creationId="{24C3ECCB-2E7B-6504-8002-FEBE35CD29F1}"/>
          </ac:picMkLst>
        </pc:picChg>
        <pc:picChg chg="mod">
          <ac:chgData name="ขัตติยะ  วิริยะเกียรติพงศ์" userId="325527a2-6b01-465a-9688-65f696f2d83f" providerId="ADAL" clId="{BE4D2875-DF6A-4445-A9D7-67E3129BFA17}" dt="2022-12-10T14:52:17.309" v="2803" actId="1366"/>
          <ac:picMkLst>
            <pc:docMk/>
            <pc:sldMk cId="2696407418" sldId="276"/>
            <ac:picMk id="21" creationId="{824A4E7F-CD46-E388-7C2D-53CCF3655CA5}"/>
          </ac:picMkLst>
        </pc:picChg>
      </pc:sldChg>
      <pc:sldChg chg="addSp delSp modSp mod">
        <pc:chgData name="ขัตติยะ  วิริยะเกียรติพงศ์" userId="325527a2-6b01-465a-9688-65f696f2d83f" providerId="ADAL" clId="{BE4D2875-DF6A-4445-A9D7-67E3129BFA17}" dt="2022-12-10T14:51:43.805" v="2799" actId="1366"/>
        <pc:sldMkLst>
          <pc:docMk/>
          <pc:sldMk cId="4037611631" sldId="279"/>
        </pc:sldMkLst>
        <pc:spChg chg="mod">
          <ac:chgData name="ขัตติยะ  วิริยะเกียรติพงศ์" userId="325527a2-6b01-465a-9688-65f696f2d83f" providerId="ADAL" clId="{BE4D2875-DF6A-4445-A9D7-67E3129BFA17}" dt="2022-12-10T09:01:06.438" v="2598" actId="20577"/>
          <ac:spMkLst>
            <pc:docMk/>
            <pc:sldMk cId="4037611631" sldId="279"/>
            <ac:spMk id="5" creationId="{CFE93CD5-57F2-4D2A-917F-C1E1B3D2A8AE}"/>
          </ac:spMkLst>
        </pc:spChg>
        <pc:spChg chg="del">
          <ac:chgData name="ขัตติยะ  วิริยะเกียรติพงศ์" userId="325527a2-6b01-465a-9688-65f696f2d83f" providerId="ADAL" clId="{BE4D2875-DF6A-4445-A9D7-67E3129BFA17}" dt="2022-12-10T08:30:13.446" v="547" actId="478"/>
          <ac:spMkLst>
            <pc:docMk/>
            <pc:sldMk cId="4037611631" sldId="279"/>
            <ac:spMk id="11" creationId="{3E4F0109-4A65-77FB-1FE9-E50D8BD52CA4}"/>
          </ac:spMkLst>
        </pc:spChg>
        <pc:spChg chg="del mod">
          <ac:chgData name="ขัตติยะ  วิริยะเกียรติพงศ์" userId="325527a2-6b01-465a-9688-65f696f2d83f" providerId="ADAL" clId="{BE4D2875-DF6A-4445-A9D7-67E3129BFA17}" dt="2022-12-10T08:37:25.134" v="1006" actId="478"/>
          <ac:spMkLst>
            <pc:docMk/>
            <pc:sldMk cId="4037611631" sldId="279"/>
            <ac:spMk id="12" creationId="{38C8FF6D-9F1D-4195-93B9-D60D222DBEAD}"/>
          </ac:spMkLst>
        </pc:spChg>
        <pc:spChg chg="add mod">
          <ac:chgData name="ขัตติยะ  วิริยะเกียรติพงศ์" userId="325527a2-6b01-465a-9688-65f696f2d83f" providerId="ADAL" clId="{BE4D2875-DF6A-4445-A9D7-67E3129BFA17}" dt="2022-12-10T08:50:27.918" v="1873" actId="14100"/>
          <ac:spMkLst>
            <pc:docMk/>
            <pc:sldMk cId="4037611631" sldId="279"/>
            <ac:spMk id="17" creationId="{F8007C3B-53EB-9D4B-4063-29745B8497F9}"/>
          </ac:spMkLst>
        </pc:spChg>
        <pc:spChg chg="mod">
          <ac:chgData name="ขัตติยะ  วิริยะเกียรติพงศ์" userId="325527a2-6b01-465a-9688-65f696f2d83f" providerId="ADAL" clId="{BE4D2875-DF6A-4445-A9D7-67E3129BFA17}" dt="2022-12-10T09:06:12.868" v="2718" actId="207"/>
          <ac:spMkLst>
            <pc:docMk/>
            <pc:sldMk cId="4037611631" sldId="279"/>
            <ac:spMk id="20" creationId="{9123CC47-596B-404C-8A1D-495535BBE530}"/>
          </ac:spMkLst>
        </pc:spChg>
        <pc:spChg chg="mod">
          <ac:chgData name="ขัตติยะ  วิริยะเกียรติพงศ์" userId="325527a2-6b01-465a-9688-65f696f2d83f" providerId="ADAL" clId="{BE4D2875-DF6A-4445-A9D7-67E3129BFA17}" dt="2022-12-10T08:54:49.028" v="2304"/>
          <ac:spMkLst>
            <pc:docMk/>
            <pc:sldMk cId="4037611631" sldId="279"/>
            <ac:spMk id="21" creationId="{5D6D3099-068B-E7F0-AA95-34FC6A7660F2}"/>
          </ac:spMkLst>
        </pc:spChg>
        <pc:spChg chg="mod">
          <ac:chgData name="ขัตติยะ  วิริยะเกียรติพงศ์" userId="325527a2-6b01-465a-9688-65f696f2d83f" providerId="ADAL" clId="{BE4D2875-DF6A-4445-A9D7-67E3129BFA17}" dt="2022-12-10T08:54:49.028" v="2304"/>
          <ac:spMkLst>
            <pc:docMk/>
            <pc:sldMk cId="4037611631" sldId="279"/>
            <ac:spMk id="22" creationId="{647F66F7-6DED-551D-98E6-43165AF18976}"/>
          </ac:spMkLst>
        </pc:spChg>
        <pc:spChg chg="mod">
          <ac:chgData name="ขัตติยะ  วิริยะเกียรติพงศ์" userId="325527a2-6b01-465a-9688-65f696f2d83f" providerId="ADAL" clId="{BE4D2875-DF6A-4445-A9D7-67E3129BFA17}" dt="2022-12-10T08:55:13.109" v="2349" actId="20577"/>
          <ac:spMkLst>
            <pc:docMk/>
            <pc:sldMk cId="4037611631" sldId="279"/>
            <ac:spMk id="23" creationId="{3AEA2637-0FC6-936D-3E9B-09E02C9A24E3}"/>
          </ac:spMkLst>
        </pc:spChg>
        <pc:spChg chg="mod">
          <ac:chgData name="ขัตติยะ  วิริยะเกียรติพงศ์" userId="325527a2-6b01-465a-9688-65f696f2d83f" providerId="ADAL" clId="{BE4D2875-DF6A-4445-A9D7-67E3129BFA17}" dt="2022-12-10T08:57:07.097" v="2584" actId="1038"/>
          <ac:spMkLst>
            <pc:docMk/>
            <pc:sldMk cId="4037611631" sldId="279"/>
            <ac:spMk id="24" creationId="{3BC1A213-EA6F-86CC-7A85-02A033BD1B62}"/>
          </ac:spMkLst>
        </pc:spChg>
        <pc:spChg chg="add del">
          <ac:chgData name="ขัตติยะ  วิริยะเกียรติพงศ์" userId="325527a2-6b01-465a-9688-65f696f2d83f" providerId="ADAL" clId="{BE4D2875-DF6A-4445-A9D7-67E3129BFA17}" dt="2022-12-10T08:55:43.437" v="2352" actId="22"/>
          <ac:spMkLst>
            <pc:docMk/>
            <pc:sldMk cId="4037611631" sldId="279"/>
            <ac:spMk id="27" creationId="{098CE35A-2465-5836-379C-849ADF24F876}"/>
          </ac:spMkLst>
        </pc:spChg>
        <pc:spChg chg="mod">
          <ac:chgData name="ขัตติยะ  วิริยะเกียรติพงศ์" userId="325527a2-6b01-465a-9688-65f696f2d83f" providerId="ADAL" clId="{BE4D2875-DF6A-4445-A9D7-67E3129BFA17}" dt="2022-12-10T08:37:17.221" v="1005" actId="20577"/>
          <ac:spMkLst>
            <pc:docMk/>
            <pc:sldMk cId="4037611631" sldId="279"/>
            <ac:spMk id="70" creationId="{1D3BFF1A-CBBE-412F-B143-048C9C154FC4}"/>
          </ac:spMkLst>
        </pc:spChg>
        <pc:spChg chg="mod">
          <ac:chgData name="ขัตติยะ  วิริยะเกียรติพงศ์" userId="325527a2-6b01-465a-9688-65f696f2d83f" providerId="ADAL" clId="{BE4D2875-DF6A-4445-A9D7-67E3129BFA17}" dt="2022-12-10T09:00:20.798" v="2588" actId="113"/>
          <ac:spMkLst>
            <pc:docMk/>
            <pc:sldMk cId="4037611631" sldId="279"/>
            <ac:spMk id="71" creationId="{E6ECA460-B6CA-4AB4-B802-143D2F7852A3}"/>
          </ac:spMkLst>
        </pc:spChg>
        <pc:spChg chg="mod">
          <ac:chgData name="ขัตติยะ  วิริยะเกียรติพงศ์" userId="325527a2-6b01-465a-9688-65f696f2d83f" providerId="ADAL" clId="{BE4D2875-DF6A-4445-A9D7-67E3129BFA17}" dt="2022-12-10T08:33:56.721" v="866" actId="20577"/>
          <ac:spMkLst>
            <pc:docMk/>
            <pc:sldMk cId="4037611631" sldId="279"/>
            <ac:spMk id="123" creationId="{5A572B39-3F26-4DFB-95C5-16084034FC47}"/>
          </ac:spMkLst>
        </pc:spChg>
        <pc:spChg chg="mod">
          <ac:chgData name="ขัตติยะ  วิริยะเกียรติพงศ์" userId="325527a2-6b01-465a-9688-65f696f2d83f" providerId="ADAL" clId="{BE4D2875-DF6A-4445-A9D7-67E3129BFA17}" dt="2022-12-10T08:33:56.721" v="866" actId="20577"/>
          <ac:spMkLst>
            <pc:docMk/>
            <pc:sldMk cId="4037611631" sldId="279"/>
            <ac:spMk id="124" creationId="{11AA2B07-2A66-43E9-9CE4-BC79DA004826}"/>
          </ac:spMkLst>
        </pc:spChg>
        <pc:grpChg chg="mod">
          <ac:chgData name="ขัตติยะ  วิริยะเกียรติพงศ์" userId="325527a2-6b01-465a-9688-65f696f2d83f" providerId="ADAL" clId="{BE4D2875-DF6A-4445-A9D7-67E3129BFA17}" dt="2022-12-10T14:51:43.805" v="2799" actId="1366"/>
          <ac:grpSpMkLst>
            <pc:docMk/>
            <pc:sldMk cId="4037611631" sldId="279"/>
            <ac:grpSpMk id="4" creationId="{D681D289-EA43-42D7-BE2E-B907BBDE09F5}"/>
          </ac:grpSpMkLst>
        </pc:grpChg>
        <pc:grpChg chg="add mod">
          <ac:chgData name="ขัตติยะ  วิริยะเกียรติพงศ์" userId="325527a2-6b01-465a-9688-65f696f2d83f" providerId="ADAL" clId="{BE4D2875-DF6A-4445-A9D7-67E3129BFA17}" dt="2022-12-10T08:54:53.584" v="2305" actId="1076"/>
          <ac:grpSpMkLst>
            <pc:docMk/>
            <pc:sldMk cId="4037611631" sldId="279"/>
            <ac:grpSpMk id="18" creationId="{6B4AF44C-DDC2-3D57-4B59-D2F2176D888A}"/>
          </ac:grpSpMkLst>
        </pc:grpChg>
        <pc:grpChg chg="mod">
          <ac:chgData name="ขัตติยะ  วิริยะเกียรติพงศ์" userId="325527a2-6b01-465a-9688-65f696f2d83f" providerId="ADAL" clId="{BE4D2875-DF6A-4445-A9D7-67E3129BFA17}" dt="2022-12-10T08:33:56.721" v="866" actId="20577"/>
          <ac:grpSpMkLst>
            <pc:docMk/>
            <pc:sldMk cId="4037611631" sldId="279"/>
            <ac:grpSpMk id="19" creationId="{0E0FBD60-4E91-4549-907A-E6B771223595}"/>
          </ac:grpSpMkLst>
        </pc:grpChg>
      </pc:sldChg>
      <pc:sldChg chg="del">
        <pc:chgData name="ขัตติยะ  วิริยะเกียรติพงศ์" userId="325527a2-6b01-465a-9688-65f696f2d83f" providerId="ADAL" clId="{BE4D2875-DF6A-4445-A9D7-67E3129BFA17}" dt="2022-12-10T08:17:18.662" v="122" actId="47"/>
        <pc:sldMkLst>
          <pc:docMk/>
          <pc:sldMk cId="2103059732" sldId="281"/>
        </pc:sldMkLst>
      </pc:sldChg>
      <pc:sldChg chg="del">
        <pc:chgData name="ขัตติยะ  วิริยะเกียรติพงศ์" userId="325527a2-6b01-465a-9688-65f696f2d83f" providerId="ADAL" clId="{BE4D2875-DF6A-4445-A9D7-67E3129BFA17}" dt="2022-12-10T08:05:40.524" v="2" actId="47"/>
        <pc:sldMkLst>
          <pc:docMk/>
          <pc:sldMk cId="327761350" sldId="282"/>
        </pc:sldMkLst>
      </pc:sldChg>
      <pc:sldChg chg="del">
        <pc:chgData name="ขัตติยะ  วิริยะเกียรติพงศ์" userId="325527a2-6b01-465a-9688-65f696f2d83f" providerId="ADAL" clId="{BE4D2875-DF6A-4445-A9D7-67E3129BFA17}" dt="2022-12-10T08:05:41.057" v="3" actId="47"/>
        <pc:sldMkLst>
          <pc:docMk/>
          <pc:sldMk cId="4029826992" sldId="283"/>
        </pc:sldMkLst>
      </pc:sldChg>
      <pc:sldChg chg="del">
        <pc:chgData name="ขัตติยะ  วิริยะเกียรติพงศ์" userId="325527a2-6b01-465a-9688-65f696f2d83f" providerId="ADAL" clId="{BE4D2875-DF6A-4445-A9D7-67E3129BFA17}" dt="2022-12-10T08:05:41.885" v="4" actId="47"/>
        <pc:sldMkLst>
          <pc:docMk/>
          <pc:sldMk cId="2132738160" sldId="284"/>
        </pc:sldMkLst>
      </pc:sldChg>
    </pc:docChg>
  </pc:docChgLst>
  <pc:docChgLst>
    <pc:chgData name="Khattiya Wiriyakeattipong" userId="e1554d0493318654" providerId="LiveId" clId="{BDF92C2D-14F4-483B-9031-4F62B5450B14}"/>
    <pc:docChg chg="modSld">
      <pc:chgData name="Khattiya Wiriyakeattipong" userId="e1554d0493318654" providerId="LiveId" clId="{BDF92C2D-14F4-483B-9031-4F62B5450B14}" dt="2022-04-23T04:35:30.772" v="1" actId="207"/>
      <pc:docMkLst>
        <pc:docMk/>
      </pc:docMkLst>
      <pc:sldChg chg="modSp mod">
        <pc:chgData name="Khattiya Wiriyakeattipong" userId="e1554d0493318654" providerId="LiveId" clId="{BDF92C2D-14F4-483B-9031-4F62B5450B14}" dt="2022-04-23T04:35:27.149" v="0" actId="207"/>
        <pc:sldMkLst>
          <pc:docMk/>
          <pc:sldMk cId="757292155" sldId="256"/>
        </pc:sldMkLst>
        <pc:spChg chg="mod">
          <ac:chgData name="Khattiya Wiriyakeattipong" userId="e1554d0493318654" providerId="LiveId" clId="{BDF92C2D-14F4-483B-9031-4F62B5450B14}" dt="2022-04-23T04:35:27.149" v="0" actId="207"/>
          <ac:spMkLst>
            <pc:docMk/>
            <pc:sldMk cId="757292155" sldId="256"/>
            <ac:spMk id="5" creationId="{CFE93CD5-57F2-4D2A-917F-C1E1B3D2A8AE}"/>
          </ac:spMkLst>
        </pc:spChg>
      </pc:sldChg>
      <pc:sldChg chg="modSp mod">
        <pc:chgData name="Khattiya Wiriyakeattipong" userId="e1554d0493318654" providerId="LiveId" clId="{BDF92C2D-14F4-483B-9031-4F62B5450B14}" dt="2022-04-23T04:35:30.772" v="1" actId="207"/>
        <pc:sldMkLst>
          <pc:docMk/>
          <pc:sldMk cId="1593172589" sldId="257"/>
        </pc:sldMkLst>
        <pc:spChg chg="mod">
          <ac:chgData name="Khattiya Wiriyakeattipong" userId="e1554d0493318654" providerId="LiveId" clId="{BDF92C2D-14F4-483B-9031-4F62B5450B14}" dt="2022-04-23T04:35:30.772" v="1" actId="207"/>
          <ac:spMkLst>
            <pc:docMk/>
            <pc:sldMk cId="1593172589" sldId="257"/>
            <ac:spMk id="5" creationId="{CFE93CD5-57F2-4D2A-917F-C1E1B3D2A8AE}"/>
          </ac:spMkLst>
        </pc:spChg>
      </pc:sldChg>
    </pc:docChg>
  </pc:docChgLst>
  <pc:docChgLst>
    <pc:chgData name="ขัตติยะ  วิริยะเกียรติพงศ์" userId="325527a2-6b01-465a-9688-65f696f2d83f" providerId="ADAL" clId="{D191E602-B3F0-438F-93EF-9EE349538372}"/>
    <pc:docChg chg="modSld">
      <pc:chgData name="ขัตติยะ  วิริยะเกียรติพงศ์" userId="325527a2-6b01-465a-9688-65f696f2d83f" providerId="ADAL" clId="{D191E602-B3F0-438F-93EF-9EE349538372}" dt="2022-11-02T06:25:03.585" v="7" actId="15"/>
      <pc:docMkLst>
        <pc:docMk/>
      </pc:docMkLst>
      <pc:sldChg chg="modSp mod">
        <pc:chgData name="ขัตติยะ  วิริยะเกียรติพงศ์" userId="325527a2-6b01-465a-9688-65f696f2d83f" providerId="ADAL" clId="{D191E602-B3F0-438F-93EF-9EE349538372}" dt="2022-11-02T06:22:46.452" v="1" actId="1076"/>
        <pc:sldMkLst>
          <pc:docMk/>
          <pc:sldMk cId="4169930661" sldId="262"/>
        </pc:sldMkLst>
        <pc:picChg chg="mod">
          <ac:chgData name="ขัตติยะ  วิริยะเกียรติพงศ์" userId="325527a2-6b01-465a-9688-65f696f2d83f" providerId="ADAL" clId="{D191E602-B3F0-438F-93EF-9EE349538372}" dt="2022-11-02T06:22:46.452" v="1" actId="1076"/>
          <ac:picMkLst>
            <pc:docMk/>
            <pc:sldMk cId="4169930661" sldId="262"/>
            <ac:picMk id="10" creationId="{5574101F-8BE1-C58C-079D-4F76502D0F1D}"/>
          </ac:picMkLst>
        </pc:picChg>
      </pc:sldChg>
      <pc:sldChg chg="modSp mod">
        <pc:chgData name="ขัตติยะ  วิริยะเกียรติพงศ์" userId="325527a2-6b01-465a-9688-65f696f2d83f" providerId="ADAL" clId="{D191E602-B3F0-438F-93EF-9EE349538372}" dt="2022-11-02T06:25:03.585" v="7" actId="15"/>
        <pc:sldMkLst>
          <pc:docMk/>
          <pc:sldMk cId="729543670" sldId="274"/>
        </pc:sldMkLst>
        <pc:spChg chg="mod">
          <ac:chgData name="ขัตติยะ  วิริยะเกียรติพงศ์" userId="325527a2-6b01-465a-9688-65f696f2d83f" providerId="ADAL" clId="{D191E602-B3F0-438F-93EF-9EE349538372}" dt="2022-11-02T06:25:03.585" v="7" actId="15"/>
          <ac:spMkLst>
            <pc:docMk/>
            <pc:sldMk cId="729543670" sldId="274"/>
            <ac:spMk id="20" creationId="{9123CC47-596B-404C-8A1D-495535BBE530}"/>
          </ac:spMkLst>
        </pc:spChg>
      </pc:sldChg>
    </pc:docChg>
  </pc:docChgLst>
  <pc:docChgLst>
    <pc:chgData name="ขัตติยะ  วิริยะเกียรติพงศ์" userId="325527a2-6b01-465a-9688-65f696f2d83f" providerId="ADAL" clId="{B758C679-01D4-4837-A6C7-B77C30A18A60}"/>
    <pc:docChg chg="undo redo custSel addSld delSld modSld sldOrd addSection delSection modSection">
      <pc:chgData name="ขัตติยะ  วิริยะเกียรติพงศ์" userId="325527a2-6b01-465a-9688-65f696f2d83f" providerId="ADAL" clId="{B758C679-01D4-4837-A6C7-B77C30A18A60}" dt="2022-02-07T14:29:30.264" v="2418" actId="2085"/>
      <pc:docMkLst>
        <pc:docMk/>
      </pc:docMkLst>
      <pc:sldChg chg="addSp delSp modSp mod setBg">
        <pc:chgData name="ขัตติยะ  วิริยะเกียรติพงศ์" userId="325527a2-6b01-465a-9688-65f696f2d83f" providerId="ADAL" clId="{B758C679-01D4-4837-A6C7-B77C30A18A60}" dt="2022-02-07T14:29:30.264" v="2418" actId="2085"/>
        <pc:sldMkLst>
          <pc:docMk/>
          <pc:sldMk cId="757292155" sldId="256"/>
        </pc:sldMkLst>
        <pc:spChg chg="add mod">
          <ac:chgData name="ขัตติยะ  วิริยะเกียรติพงศ์" userId="325527a2-6b01-465a-9688-65f696f2d83f" providerId="ADAL" clId="{B758C679-01D4-4837-A6C7-B77C30A18A60}" dt="2022-02-07T03:47:20.758" v="1667" actId="207"/>
          <ac:spMkLst>
            <pc:docMk/>
            <pc:sldMk cId="757292155" sldId="256"/>
            <ac:spMk id="3" creationId="{2786B2C1-365A-49DC-A834-082B5EBAEC3F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05:42:12.744" v="1931" actId="20577"/>
          <ac:spMkLst>
            <pc:docMk/>
            <pc:sldMk cId="757292155" sldId="256"/>
            <ac:spMk id="5" creationId="{CFE93CD5-57F2-4D2A-917F-C1E1B3D2A8AE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6T13:47:48.419" v="300" actId="478"/>
          <ac:spMkLst>
            <pc:docMk/>
            <pc:sldMk cId="757292155" sldId="256"/>
            <ac:spMk id="6" creationId="{965BEBD9-C202-4B92-8B27-11C8CE62995E}"/>
          </ac:spMkLst>
        </pc:spChg>
        <pc:spChg chg="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7" creationId="{3D759A63-53D4-4189-94C7-AA247DCAF2C9}"/>
          </ac:spMkLst>
        </pc:spChg>
        <pc:spChg chg="mod">
          <ac:chgData name="ขัตติยะ  วิริยะเกียรติพงศ์" userId="325527a2-6b01-465a-9688-65f696f2d83f" providerId="ADAL" clId="{B758C679-01D4-4837-A6C7-B77C30A18A60}" dt="2022-02-06T14:04:31.505" v="1013" actId="14100"/>
          <ac:spMkLst>
            <pc:docMk/>
            <pc:sldMk cId="757292155" sldId="256"/>
            <ac:spMk id="8" creationId="{2223AC63-9867-4CAF-9EC1-7D40DF93BD2E}"/>
          </ac:spMkLst>
        </pc:spChg>
        <pc:spChg chg="mod">
          <ac:chgData name="ขัตติยะ  วิริยะเกียรติพงศ์" userId="325527a2-6b01-465a-9688-65f696f2d83f" providerId="ADAL" clId="{B758C679-01D4-4837-A6C7-B77C30A18A60}" dt="2022-02-06T14:05:12.924" v="1049" actId="14861"/>
          <ac:spMkLst>
            <pc:docMk/>
            <pc:sldMk cId="757292155" sldId="256"/>
            <ac:spMk id="9" creationId="{46448360-6FDD-4903-8F78-A7EF8AB6BB89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14:25.168" v="1943" actId="478"/>
          <ac:spMkLst>
            <pc:docMk/>
            <pc:sldMk cId="757292155" sldId="256"/>
            <ac:spMk id="10" creationId="{12C6AC7F-2529-45B7-951F-A253CB400047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6T13:45:14.536" v="32" actId="478"/>
          <ac:spMkLst>
            <pc:docMk/>
            <pc:sldMk cId="757292155" sldId="256"/>
            <ac:spMk id="10" creationId="{3A616B26-E655-4C90-9133-CA7D3C1A84A6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11:51.112" v="1124" actId="478"/>
          <ac:spMkLst>
            <pc:docMk/>
            <pc:sldMk cId="757292155" sldId="256"/>
            <ac:spMk id="12" creationId="{D72A08FF-A0F8-4DC0-95DB-EE77C70DC04A}"/>
          </ac:spMkLst>
        </pc:spChg>
        <pc:spChg chg="mod">
          <ac:chgData name="ขัตติยะ  วิริยะเกียรติพงศ์" userId="325527a2-6b01-465a-9688-65f696f2d83f" providerId="ADAL" clId="{B758C679-01D4-4837-A6C7-B77C30A18A60}" dt="2022-02-06T13:49:59.485" v="399" actId="164"/>
          <ac:spMkLst>
            <pc:docMk/>
            <pc:sldMk cId="757292155" sldId="256"/>
            <ac:spMk id="13" creationId="{C2A662AA-3E12-433F-94F4-B6A3E45732F9}"/>
          </ac:spMkLst>
        </pc:spChg>
        <pc:spChg chg="mod">
          <ac:chgData name="ขัตติยะ  วิริยะเกียรติพงศ์" userId="325527a2-6b01-465a-9688-65f696f2d83f" providerId="ADAL" clId="{B758C679-01D4-4837-A6C7-B77C30A18A60}" dt="2022-02-06T14:05:57.687" v="1098" actId="692"/>
          <ac:spMkLst>
            <pc:docMk/>
            <pc:sldMk cId="757292155" sldId="256"/>
            <ac:spMk id="14" creationId="{735C82D8-1ECD-404B-8D08-7D5F4CC10F71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6T14:05:46.314" v="1087" actId="1036"/>
          <ac:spMkLst>
            <pc:docMk/>
            <pc:sldMk cId="757292155" sldId="256"/>
            <ac:spMk id="15" creationId="{961E7937-2225-4A89-8B56-95A72934EA0C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6T14:06:27.812" v="1108" actId="1076"/>
          <ac:spMkLst>
            <pc:docMk/>
            <pc:sldMk cId="757292155" sldId="256"/>
            <ac:spMk id="16" creationId="{BDDD0D42-950C-4266-910B-DF7B0DD1745F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03:45:15.103" v="1650" actId="20577"/>
          <ac:spMkLst>
            <pc:docMk/>
            <pc:sldMk cId="757292155" sldId="256"/>
            <ac:spMk id="17" creationId="{EA4FB160-8F16-4063-A4F0-C6F0CF9DC279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6T14:08:08.820" v="1110" actId="1036"/>
          <ac:spMkLst>
            <pc:docMk/>
            <pc:sldMk cId="757292155" sldId="256"/>
            <ac:spMk id="18" creationId="{488E87DF-E877-4FD9-85AB-E0C58620C42F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11:31.042" v="1120" actId="478"/>
          <ac:spMkLst>
            <pc:docMk/>
            <pc:sldMk cId="757292155" sldId="256"/>
            <ac:spMk id="19" creationId="{A0AD601F-A13D-436B-AC2D-D492789DF2C4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04:04:52.602" v="1871"/>
          <ac:spMkLst>
            <pc:docMk/>
            <pc:sldMk cId="757292155" sldId="256"/>
            <ac:spMk id="19" creationId="{BAAC43CB-0F11-4A3E-8AA9-AE37577278A1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20" creationId="{9123CC47-596B-404C-8A1D-495535BBE530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21" creationId="{F6A5ADA1-5097-4D72-8D8B-589626DA51C1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22" creationId="{6A6AF49A-0796-4976-8441-3E8679AE85C3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23" creationId="{D404E78C-7997-408D-8663-B665BEA8BCDD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24" creationId="{86F16BC8-1853-40CC-B520-0FF155F76F71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25" creationId="{D18BC158-8F39-4C57-9BFF-C66D5D32EB7F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26" creationId="{AF22197F-D335-4456-A023-F5868B825A75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27" creationId="{1D06A20B-60D3-44F1-A63E-4F3D47302CBC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28" creationId="{2EDF8C08-E155-4BB2-B4F3-A91D2203DC43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29" creationId="{0B402EA1-A297-4DEB-9A6C-A5D54916B0EB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30" creationId="{E6416C7E-8C98-46D9-A4F9-7CA97AF15957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31" creationId="{70BB0EB8-4B78-4BB2-A89B-2087082237A5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32" creationId="{28831895-8C5A-4173-B4FD-8B13AFD99DDB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33" creationId="{FFBB557E-CCD2-4BE7-9D3C-E6F5F11279F3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34" creationId="{CB685255-9C76-4B4B-9915-444530842C7E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35" creationId="{C4B2B3C0-B19B-4773-A765-121276E3D9AD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36" creationId="{28EC8B34-11DB-4639-97E6-05E2E2BC68FB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37" creationId="{51BA2E70-1937-4386-926B-1A91F1D9A853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38" creationId="{6FC97A35-A1AF-4BA1-9652-9278B993CAEB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39" creationId="{05ED1620-21B5-4AFB-BE45-19832151277C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40" creationId="{AC247FC4-75D3-4243-9764-AE9C09D2663B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41" creationId="{3892DCC5-794E-4365-8A28-E3DF7894A7B6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42" creationId="{08A4DD83-5F4F-4C21-9EFF-3F64A0D210ED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43" creationId="{24B10C5F-446F-438E-806E-B961A60A886F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23:40.678" v="1343" actId="478"/>
          <ac:spMkLst>
            <pc:docMk/>
            <pc:sldMk cId="757292155" sldId="256"/>
            <ac:spMk id="44" creationId="{61334D42-F587-40F7-A824-91D96FCEDD5F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48:38.688" v="1532"/>
          <ac:spMkLst>
            <pc:docMk/>
            <pc:sldMk cId="757292155" sldId="256"/>
            <ac:spMk id="45" creationId="{D7CFAF4D-B2DB-4C60-B386-BD61203DEDD8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3:04.394" v="1381" actId="478"/>
          <ac:spMkLst>
            <pc:docMk/>
            <pc:sldMk cId="757292155" sldId="256"/>
            <ac:spMk id="46" creationId="{9A620AD7-D06C-48B0-8FE7-70B9EF912C28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47" creationId="{19E7964B-46D9-4EE7-8910-3DC231163ED4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48" creationId="{B25C6F03-180E-4350-BD74-EB4A17066337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49" creationId="{D9E82DB0-A068-47C4-AB86-2076E3C1F674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50" creationId="{8C790940-CA30-444A-B06F-66C05917D40E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51" creationId="{BF3514B0-9E29-4599-959D-7E5BDF59D972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52" creationId="{15775E1F-4BA8-41C8-9019-4F918D5400E4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53" creationId="{FB45C3AD-F076-49AA-898E-6A65A1B5D4A6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54" creationId="{DD757EC3-FC81-479D-991B-58D1BC1176CC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55" creationId="{FC03B289-8DA8-4A8F-ABF1-3C787E12D292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56" creationId="{C3AEB1E1-DDE9-47B3-B607-761782299ADF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57" creationId="{DCC0E040-0E31-4CAD-AD00-5F5EA650F4C1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58" creationId="{DBF695AD-CD80-4DD3-9680-7E098B36CAC3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59" creationId="{06450D75-395F-4EF1-94C2-2FBC38004E55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60" creationId="{126F61B4-1560-44B3-BE04-7D1B0FCC0958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61" creationId="{26370E4F-7F97-428F-B420-4A27E4BF4A11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62" creationId="{674EB379-C1DA-4B26-BEAF-59D4B0CCF299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63" creationId="{F9EFE46C-BCE0-4330-BEEF-A59983B16CF3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64" creationId="{9179A0F5-9416-4560-98AF-DCE8E4D55DBF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65" creationId="{C05B5897-4FEB-4734-A42C-FF0264A98A80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66" creationId="{9CC25E75-1020-44E0-B612-8096336D8889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67" creationId="{5ED71277-4B14-47DE-8324-93CA611ED6E7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68" creationId="{6FF282AE-B0DD-42AF-9E09-11A97CAE85D1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69" creationId="{8EEBA8AB-DDF9-4C18-A6ED-2A6E3046C98F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05:50:19.876" v="1939"/>
          <ac:spMkLst>
            <pc:docMk/>
            <pc:sldMk cId="757292155" sldId="256"/>
            <ac:spMk id="69" creationId="{9A6F1B9A-01E4-4A81-924A-841E4B8DBB12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5:38.598" v="2271" actId="1036"/>
          <ac:spMkLst>
            <pc:docMk/>
            <pc:sldMk cId="757292155" sldId="256"/>
            <ac:spMk id="70" creationId="{1D3BFF1A-CBBE-412F-B143-048C9C154FC4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70" creationId="{F073A041-6427-4C34-A3E5-DA2709EBCBD0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71" creationId="{C87114AB-B4C6-4F73-A959-4999196A4523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5:34.192" v="2263" actId="404"/>
          <ac:spMkLst>
            <pc:docMk/>
            <pc:sldMk cId="757292155" sldId="256"/>
            <ac:spMk id="71" creationId="{E6ECA460-B6CA-4AB4-B802-143D2F7852A3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72" creationId="{3880D4BD-2E4E-4453-B7A8-F6B8136B18DE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72" creationId="{B023BF8F-C897-4826-B46B-99569C41A7B8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73" creationId="{84A005E1-B566-4DA8-8CEB-BCDA727C381B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73" creationId="{E5482814-795B-42C1-8D33-65B813E6DF61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74" creationId="{C492CA43-558C-4CC5-B94D-4867AEBF4FA1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74" creationId="{DC455EC3-42FB-4450-9D7F-2C7C7352772D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75" creationId="{5E85C5A6-A499-4724-B47E-D6A6FC622113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75" creationId="{CFC305BE-C4DD-4DBF-8420-9F87D25CF010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76" creationId="{8C801152-0243-47A0-850B-BD8D7A3CE4F6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76" creationId="{BD507A43-48C3-4AE6-BC1D-8BFCA8A3337C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77" creationId="{3776CE7D-033B-4E8E-B1AF-6B146A155E3A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77" creationId="{A04F2384-83A7-4818-B4F9-BBA66D21F258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78" creationId="{2336BBE3-E461-4C10-8D52-F9520F44AF83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78" creationId="{62F094B9-F3AB-4E34-ABF9-84923FF4DAF2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79" creationId="{802438BC-9290-414B-AD14-C2975364640B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79" creationId="{CBA23725-C421-432B-AB5B-B27ACDA207CE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3:22.892" v="1400" actId="478"/>
          <ac:spMkLst>
            <pc:docMk/>
            <pc:sldMk cId="757292155" sldId="256"/>
            <ac:spMk id="80" creationId="{338508B2-6820-4E47-82AE-910083D4B2E4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80" creationId="{7DD925C8-C232-49F8-8B12-B61F9714417B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81" creationId="{88897C62-9B5D-4F64-A12A-B485BE297A35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82" creationId="{E83EC6D6-08D3-4AC4-AD4C-BF33AF461562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83" creationId="{DB788825-6605-4B83-BC6F-FD3C7223C5F7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84" creationId="{74C49A41-42F4-48BB-8F72-694C289DAB29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85" creationId="{E1C4671B-C01B-4676-BFF5-AE65B5AD065D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86" creationId="{94C04F37-2735-46F8-95B1-B614FA57B3B6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87" creationId="{E46BA649-C6D1-46DC-A159-FAC046C4E925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88" creationId="{7C423505-7186-470F-BAE0-3E06E7783F28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89" creationId="{67C0B0F2-AFB9-4E7B-A262-F6B7A4BF8E9C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90" creationId="{321B6EE7-FE92-4630-92CF-CA2171130E84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91" creationId="{73AD8B1D-41F0-4A00-8BDD-0CFF521B11C6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92" creationId="{0C7E65AE-3399-4615-8699-09538D4D30C8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93" creationId="{F753A9DA-EC26-42EB-9F97-35471F40CA5B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94" creationId="{8344B068-53BF-4BA9-B349-416224B4EC29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95" creationId="{EA166814-0826-454C-BE54-B353961137E2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96" creationId="{8F31DCC3-F536-49E9-9525-6CAD4444A3BA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97" creationId="{FC797D54-475B-47BA-B01A-A3D46CE5C616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98" creationId="{548215E4-81C4-4F8B-968F-98A39E9E0582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99" creationId="{4BFCF451-5280-4328-95BA-FCF9870AA642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100" creationId="{4BCC5B48-A035-4DBE-ADFC-8D10598CCF7F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101" creationId="{31AE8645-06E6-44EA-958E-34424ED61698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102" creationId="{C79BDA93-48A8-4BC7-AB28-F1FFD2D69046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103" creationId="{628D609D-EADA-4FED-AB5C-D8FD79DEEA9E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104" creationId="{E2855CEE-5D08-42A0-B76D-BB2B8C2BC698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105" creationId="{A56EC9A1-B98A-49AC-BABD-40901938FB71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106" creationId="{449F7269-C367-48B0-A460-92BAE0F7951E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107" creationId="{F12A0474-C157-46E6-A430-0031B61012A4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108" creationId="{54675B38-8F1D-4130-ADF9-29774B80AFB2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109" creationId="{930852FF-507C-42F9-BFA5-D7AA35ABAFC4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110" creationId="{6D1FFD47-C4FD-4FA6-8C62-70242604AA08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111" creationId="{E62451D0-60AC-4F7F-A904-42F9367ED2F3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112" creationId="{B3B50763-D937-4ED8-BFB4-E3D320C13D6B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113" creationId="{4C9E3050-2883-46F4-BA96-BB1363136F22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114" creationId="{A486E972-110F-446C-ADE2-05D26456FC13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115" creationId="{9CB9AD6A-3D21-4F93-8443-C7E11F04ABF5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6:38.036" v="2276" actId="1076"/>
          <ac:spMkLst>
            <pc:docMk/>
            <pc:sldMk cId="757292155" sldId="256"/>
            <ac:spMk id="116" creationId="{2EA22950-B6AC-4E9A-93A2-D7161E788948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03:52:25.485" v="1802" actId="1035"/>
          <ac:spMkLst>
            <pc:docMk/>
            <pc:sldMk cId="757292155" sldId="256"/>
            <ac:spMk id="117" creationId="{3A8ECA3B-5344-46C7-BBA7-44333D0F580B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03:52:25.485" v="1802" actId="1035"/>
          <ac:spMkLst>
            <pc:docMk/>
            <pc:sldMk cId="757292155" sldId="256"/>
            <ac:spMk id="118" creationId="{D28C7629-7049-45C5-894D-084A7655E22B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03:52:25.485" v="1802" actId="1035"/>
          <ac:spMkLst>
            <pc:docMk/>
            <pc:sldMk cId="757292155" sldId="256"/>
            <ac:spMk id="119" creationId="{8539CC77-E068-4F70-8238-9096E3A2C92F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20" creationId="{206A1507-EAD5-4C87-9001-D27EAA92D409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43:05.608" v="1504" actId="478"/>
          <ac:spMkLst>
            <pc:docMk/>
            <pc:sldMk cId="757292155" sldId="256"/>
            <ac:spMk id="120" creationId="{9077FD94-CFDE-431E-B05A-0C5F5EB60940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40:00.996" v="1495" actId="478"/>
          <ac:spMkLst>
            <pc:docMk/>
            <pc:sldMk cId="757292155" sldId="256"/>
            <ac:spMk id="121" creationId="{2C2AC9D9-99BA-4699-9486-6B755A4BAEE1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21" creationId="{BFBF41B5-6C5D-46D0-815E-CD6D68BD6F19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6.373" v="2298" actId="478"/>
          <ac:spMkLst>
            <pc:docMk/>
            <pc:sldMk cId="757292155" sldId="256"/>
            <ac:spMk id="122" creationId="{ACE057AA-6863-4FDD-BBD4-F6585AA392C7}"/>
          </ac:spMkLst>
        </pc:spChg>
        <pc:spChg chg="add mod topLvl">
          <ac:chgData name="ขัตติยะ  วิริยะเกียรติพงศ์" userId="325527a2-6b01-465a-9688-65f696f2d83f" providerId="ADAL" clId="{B758C679-01D4-4837-A6C7-B77C30A18A60}" dt="2022-02-07T14:15:18.634" v="1978" actId="164"/>
          <ac:spMkLst>
            <pc:docMk/>
            <pc:sldMk cId="757292155" sldId="256"/>
            <ac:spMk id="123" creationId="{5A572B39-3F26-4DFB-95C5-16084034FC47}"/>
          </ac:spMkLst>
        </pc:spChg>
        <pc:spChg chg="add mod topLvl">
          <ac:chgData name="ขัตติยะ  วิริยะเกียรติพงศ์" userId="325527a2-6b01-465a-9688-65f696f2d83f" providerId="ADAL" clId="{B758C679-01D4-4837-A6C7-B77C30A18A60}" dt="2022-02-07T14:15:18.634" v="1978" actId="164"/>
          <ac:spMkLst>
            <pc:docMk/>
            <pc:sldMk cId="757292155" sldId="256"/>
            <ac:spMk id="124" creationId="{11AA2B07-2A66-43E9-9CE4-BC79DA004826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25" creationId="{8028FD57-8E27-4BE5-8084-B5084339C3D5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26" creationId="{C5E4EAF6-8E00-442B-9D5F-7E062F96CC92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27" creationId="{F46AE67F-65E6-440C-A4D3-8A7107F2C6F1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28" creationId="{A1C83B0C-0804-43AC-B3C4-5F425D833D35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29" creationId="{D5687EBA-386D-44DB-9EB3-2ACC7BA62C3D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30" creationId="{0A934B2B-D14C-4842-876D-20DEB3AF3B80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31" creationId="{166E2963-D99F-41D9-9DFA-08ED8B23D47B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32" creationId="{E88EF346-0B97-4F90-9687-DC40D0209C58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33" creationId="{BCF177F8-D288-4575-BFAA-BAC373BB461A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34" creationId="{36F77831-F8EB-4918-A85F-8974A3BC08FA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35" creationId="{30792B48-AC1E-4E24-9EFD-C6B4FD704F9E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36" creationId="{B51B8C0C-68E8-4517-8242-1F1A5002C4AB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37" creationId="{8A0BD631-CC2F-40D1-8749-BF6930D6B8A3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38" creationId="{658963BB-CAA4-4C8A-A2C1-AC2B96121C23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39" creationId="{64421C53-F8A8-43DB-A8D2-B4906EAFD8E3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40" creationId="{374E6B94-4B94-4E82-837D-92E1339B22FC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41" creationId="{9C9A7523-E9EB-4CE8-B6FF-52BDB112B11F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42" creationId="{28FAD4B8-5AF4-4E0F-89B8-35208378CC01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43" creationId="{A1EA7F16-9A00-4CD6-9E92-EC364AFD942C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44" creationId="{EE479844-92B2-4AC9-8DAB-FA9CB70F999E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45" creationId="{1235BA53-21AC-4FE2-BD53-15E68FC18E30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46" creationId="{C3019EB4-2601-4315-8D90-3CEAE9FFB514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47" creationId="{D6F9F1FA-F80B-4032-A418-7EBA10E98162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48" creationId="{E83AF3DE-7D83-441B-8109-E825FC3764CE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49" creationId="{E4C67397-9871-4C5E-988D-E8AF2D6276C3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50" creationId="{AC9B563C-A495-403D-8F38-7F48DDA826D3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51" creationId="{EA6CD44B-BCFF-40B7-B9C6-4767C27AB197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52" creationId="{B230CA0B-0211-44C7-AE3E-13DCA46655D5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53" creationId="{9FBC581D-9C4A-4C8A-84CD-863A86546099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54" creationId="{780A4231-4FBD-4C47-AD00-442639353801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55" creationId="{DDE80587-EAC4-404B-B717-AD362DDFD129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56" creationId="{455C5868-B4C0-4A4B-810B-D99D146B3A24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57" creationId="{7B4BA354-4CF9-4FC9-A9B9-9D8539B7B2A3}"/>
          </ac:spMkLst>
        </pc:spChg>
        <pc:grpChg chg="add mod">
          <ac:chgData name="ขัตติยะ  วิริยะเกียรติพงศ์" userId="325527a2-6b01-465a-9688-65f696f2d83f" providerId="ADAL" clId="{B758C679-01D4-4837-A6C7-B77C30A18A60}" dt="2022-02-06T13:53:52.035" v="567" actId="164"/>
          <ac:grpSpMkLst>
            <pc:docMk/>
            <pc:sldMk cId="757292155" sldId="256"/>
            <ac:grpSpMk id="4" creationId="{D681D289-EA43-42D7-BE2E-B907BBDE09F5}"/>
          </ac:grpSpMkLst>
        </pc:grpChg>
        <pc:grpChg chg="add mod">
          <ac:chgData name="ขัตติยะ  วิริยะเกียรติพงศ์" userId="325527a2-6b01-465a-9688-65f696f2d83f" providerId="ADAL" clId="{B758C679-01D4-4837-A6C7-B77C30A18A60}" dt="2022-02-06T14:04:26.597" v="1012" actId="1036"/>
          <ac:grpSpMkLst>
            <pc:docMk/>
            <pc:sldMk cId="757292155" sldId="256"/>
            <ac:grpSpMk id="11" creationId="{7A98042E-A65B-463F-B2CF-16F1301C5B95}"/>
          </ac:grpSpMkLst>
        </pc:grpChg>
        <pc:grpChg chg="add mod">
          <ac:chgData name="ขัตติยะ  วิริยะเกียรติพงศ์" userId="325527a2-6b01-465a-9688-65f696f2d83f" providerId="ADAL" clId="{B758C679-01D4-4837-A6C7-B77C30A18A60}" dt="2022-02-07T14:15:18.634" v="1978" actId="164"/>
          <ac:grpSpMkLst>
            <pc:docMk/>
            <pc:sldMk cId="757292155" sldId="256"/>
            <ac:grpSpMk id="19" creationId="{0E0FBD60-4E91-4549-907A-E6B771223595}"/>
          </ac:grpSpMkLst>
        </pc:grpChg>
        <pc:grpChg chg="add mod">
          <ac:chgData name="ขัตติยะ  วิริยะเกียรติพงศ์" userId="325527a2-6b01-465a-9688-65f696f2d83f" providerId="ADAL" clId="{B758C679-01D4-4837-A6C7-B77C30A18A60}" dt="2022-02-07T05:49:41.174" v="1938" actId="1076"/>
          <ac:grpSpMkLst>
            <pc:docMk/>
            <pc:sldMk cId="757292155" sldId="256"/>
            <ac:grpSpMk id="25" creationId="{34D25F11-72E1-402F-BF98-BA87167C892E}"/>
          </ac:grpSpMkLst>
        </pc:grpChg>
        <pc:grpChg chg="add del mod">
          <ac:chgData name="ขัตติยะ  วิริยะเกียรติพงศ์" userId="325527a2-6b01-465a-9688-65f696f2d83f" providerId="ADAL" clId="{B758C679-01D4-4837-A6C7-B77C30A18A60}" dt="2022-02-07T14:15:16.558" v="1977" actId="165"/>
          <ac:grpSpMkLst>
            <pc:docMk/>
            <pc:sldMk cId="757292155" sldId="256"/>
            <ac:grpSpMk id="125" creationId="{3D09A47C-D67D-40B3-85DC-E5FCCF570273}"/>
          </ac:grpSpMkLst>
        </pc:grpChg>
        <pc:picChg chg="add mod">
          <ac:chgData name="ขัตติยะ  วิริยะเกียรติพงศ์" userId="325527a2-6b01-465a-9688-65f696f2d83f" providerId="ADAL" clId="{B758C679-01D4-4837-A6C7-B77C30A18A60}" dt="2022-02-07T05:49:30.005" v="1935" actId="164"/>
          <ac:picMkLst>
            <pc:docMk/>
            <pc:sldMk cId="757292155" sldId="256"/>
            <ac:picMk id="2" creationId="{2ED323B2-7CFD-4C48-9DCB-8D3A0A98079D}"/>
          </ac:picMkLst>
        </pc:picChg>
        <pc:picChg chg="add mod">
          <ac:chgData name="ขัตติยะ  วิริยะเกียรติพงศ์" userId="325527a2-6b01-465a-9688-65f696f2d83f" providerId="ADAL" clId="{B758C679-01D4-4837-A6C7-B77C30A18A60}" dt="2022-02-07T05:49:30.005" v="1935" actId="164"/>
          <ac:picMkLst>
            <pc:docMk/>
            <pc:sldMk cId="757292155" sldId="256"/>
            <ac:picMk id="6" creationId="{04DAFB12-D525-4A90-9574-B53FE2960A5F}"/>
          </ac:picMkLst>
        </pc:picChg>
        <pc:picChg chg="add del mod">
          <ac:chgData name="ขัตติยะ  วิริยะเกียรติพงศ์" userId="325527a2-6b01-465a-9688-65f696f2d83f" providerId="ADAL" clId="{B758C679-01D4-4837-A6C7-B77C30A18A60}" dt="2022-02-07T04:03:42.229" v="1863" actId="478"/>
          <ac:picMkLst>
            <pc:docMk/>
            <pc:sldMk cId="757292155" sldId="256"/>
            <ac:picMk id="10" creationId="{0764CFE2-53D7-42F2-8F4B-DE33D720934E}"/>
          </ac:picMkLst>
        </pc:picChg>
        <pc:picChg chg="add mod">
          <ac:chgData name="ขัตติยะ  วิริยะเกียรติพงศ์" userId="325527a2-6b01-465a-9688-65f696f2d83f" providerId="ADAL" clId="{B758C679-01D4-4837-A6C7-B77C30A18A60}" dt="2022-02-07T05:49:30.005" v="1935" actId="164"/>
          <ac:picMkLst>
            <pc:docMk/>
            <pc:sldMk cId="757292155" sldId="256"/>
            <ac:picMk id="12" creationId="{98EE08C6-19BD-4F46-814C-98BCEF0AFE3D}"/>
          </ac:picMkLst>
        </pc:picChg>
        <pc:picChg chg="add mod">
          <ac:chgData name="ขัตติยะ  วิริยะเกียรติพงศ์" userId="325527a2-6b01-465a-9688-65f696f2d83f" providerId="ADAL" clId="{B758C679-01D4-4837-A6C7-B77C30A18A60}" dt="2022-02-07T05:49:30.005" v="1935" actId="164"/>
          <ac:picMkLst>
            <pc:docMk/>
            <pc:sldMk cId="757292155" sldId="256"/>
            <ac:picMk id="21" creationId="{1738658D-6AF7-4AD4-A1A7-304CDF77F45C}"/>
          </ac:picMkLst>
        </pc:picChg>
        <pc:picChg chg="add mod">
          <ac:chgData name="ขัตติยะ  วิริยะเกียรติพงศ์" userId="325527a2-6b01-465a-9688-65f696f2d83f" providerId="ADAL" clId="{B758C679-01D4-4837-A6C7-B77C30A18A60}" dt="2022-02-07T05:49:30.005" v="1935" actId="164"/>
          <ac:picMkLst>
            <pc:docMk/>
            <pc:sldMk cId="757292155" sldId="256"/>
            <ac:picMk id="22" creationId="{82E79C61-12E4-43DD-8321-4F54FBFA07B1}"/>
          </ac:picMkLst>
        </pc:picChg>
        <pc:picChg chg="add mod">
          <ac:chgData name="ขัตติยะ  วิริยะเกียรติพงศ์" userId="325527a2-6b01-465a-9688-65f696f2d83f" providerId="ADAL" clId="{B758C679-01D4-4837-A6C7-B77C30A18A60}" dt="2022-02-07T05:49:30.005" v="1935" actId="164"/>
          <ac:picMkLst>
            <pc:docMk/>
            <pc:sldMk cId="757292155" sldId="256"/>
            <ac:picMk id="23" creationId="{AFBE60DE-6157-49CC-940A-861596D83AA9}"/>
          </ac:picMkLst>
        </pc:picChg>
        <pc:picChg chg="add mod">
          <ac:chgData name="ขัตติยะ  วิริยะเกียรติพงศ์" userId="325527a2-6b01-465a-9688-65f696f2d83f" providerId="ADAL" clId="{B758C679-01D4-4837-A6C7-B77C30A18A60}" dt="2022-02-07T05:49:30.005" v="1935" actId="164"/>
          <ac:picMkLst>
            <pc:docMk/>
            <pc:sldMk cId="757292155" sldId="256"/>
            <ac:picMk id="24" creationId="{7CF36AE5-8CD2-4F49-884C-2FAC495C2DC2}"/>
          </ac:picMkLst>
        </pc:picChg>
      </pc:sldChg>
      <pc:sldChg chg="addSp delSp modSp add mod">
        <pc:chgData name="ขัตติยะ  วิริยะเกียรติพงศ์" userId="325527a2-6b01-465a-9688-65f696f2d83f" providerId="ADAL" clId="{B758C679-01D4-4837-A6C7-B77C30A18A60}" dt="2022-02-07T14:29:18.521" v="2417" actId="2085"/>
        <pc:sldMkLst>
          <pc:docMk/>
          <pc:sldMk cId="67089494" sldId="257"/>
        </pc:sldMkLst>
        <pc:spChg chg="del">
          <ac:chgData name="ขัตติยะ  วิริยะเกียรติพงศ์" userId="325527a2-6b01-465a-9688-65f696f2d83f" providerId="ADAL" clId="{B758C679-01D4-4837-A6C7-B77C30A18A60}" dt="2022-02-07T03:48:05.799" v="1670" actId="478"/>
          <ac:spMkLst>
            <pc:docMk/>
            <pc:sldMk cId="67089494" sldId="257"/>
            <ac:spMk id="3" creationId="{2786B2C1-365A-49DC-A834-082B5EBAEC3F}"/>
          </ac:spMkLst>
        </pc:spChg>
        <pc:spChg chg="mod">
          <ac:chgData name="ขัตติยะ  วิริยะเกียรติพงศ์" userId="325527a2-6b01-465a-9688-65f696f2d83f" providerId="ADAL" clId="{B758C679-01D4-4837-A6C7-B77C30A18A60}" dt="2022-02-07T05:42:07.154" v="1929" actId="20577"/>
          <ac:spMkLst>
            <pc:docMk/>
            <pc:sldMk cId="67089494" sldId="257"/>
            <ac:spMk id="5" creationId="{CFE93CD5-57F2-4D2A-917F-C1E1B3D2A8AE}"/>
          </ac:spMkLst>
        </pc:spChg>
        <pc:spChg chg="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7" creationId="{3D759A63-53D4-4189-94C7-AA247DCAF2C9}"/>
          </ac:spMkLst>
        </pc:spChg>
        <pc:spChg chg="mod">
          <ac:chgData name="ขัตติยะ  วิริยะเกียรติพงศ์" userId="325527a2-6b01-465a-9688-65f696f2d83f" providerId="ADAL" clId="{B758C679-01D4-4837-A6C7-B77C30A18A60}" dt="2022-02-07T03:49:29.276" v="1715" actId="14100"/>
          <ac:spMkLst>
            <pc:docMk/>
            <pc:sldMk cId="67089494" sldId="257"/>
            <ac:spMk id="8" creationId="{2223AC63-9867-4CAF-9EC1-7D40DF93BD2E}"/>
          </ac:spMkLst>
        </pc:spChg>
        <pc:spChg chg="del">
          <ac:chgData name="ขัตติยะ  วิริยะเกียรติพงศ์" userId="325527a2-6b01-465a-9688-65f696f2d83f" providerId="ADAL" clId="{B758C679-01D4-4837-A6C7-B77C30A18A60}" dt="2022-02-07T03:48:05.799" v="1670" actId="478"/>
          <ac:spMkLst>
            <pc:docMk/>
            <pc:sldMk cId="67089494" sldId="257"/>
            <ac:spMk id="17" creationId="{EA4FB160-8F16-4063-A4F0-C6F0CF9DC279}"/>
          </ac:spMkLst>
        </pc:spChg>
        <pc:spChg chg="del">
          <ac:chgData name="ขัตติยะ  วิริยะเกียรติพงศ์" userId="325527a2-6b01-465a-9688-65f696f2d83f" providerId="ADAL" clId="{B758C679-01D4-4837-A6C7-B77C30A18A60}" dt="2022-02-07T03:48:05.799" v="1670" actId="478"/>
          <ac:spMkLst>
            <pc:docMk/>
            <pc:sldMk cId="67089494" sldId="257"/>
            <ac:spMk id="18" creationId="{488E87DF-E877-4FD9-85AB-E0C58620C42F}"/>
          </ac:spMkLst>
        </pc:spChg>
        <pc:spChg chg="del">
          <ac:chgData name="ขัตติยะ  วิริยะเกียรติพงศ์" userId="325527a2-6b01-465a-9688-65f696f2d83f" providerId="ADAL" clId="{B758C679-01D4-4837-A6C7-B77C30A18A60}" dt="2022-02-07T03:49:39.852" v="1716" actId="478"/>
          <ac:spMkLst>
            <pc:docMk/>
            <pc:sldMk cId="67089494" sldId="257"/>
            <ac:spMk id="20" creationId="{9123CC47-596B-404C-8A1D-495535BBE530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58" creationId="{346AFA9B-E29C-4C74-B4CE-7C35E6001994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59" creationId="{1BE6E103-5DA1-4A84-98C9-A7252B1F13B7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60" creationId="{C0B42A07-E71E-427C-B8BD-DF62DA7CBB8A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61" creationId="{84FADDB4-F47E-4388-BE93-4312C929D0AB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62" creationId="{246EEAEC-89E8-43D2-B300-44744C0680B4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63" creationId="{CB0918FA-3A5D-4379-AB96-4033D134E67E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64" creationId="{C3C3E881-3042-4711-84E2-B374E86FBEF9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65" creationId="{DA2DA02A-9F92-46E6-BCE2-170DF7EE2576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66" creationId="{2702535D-06A8-4C8C-BAFB-680AAFD904FC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67" creationId="{2D5EE245-4A10-4B5C-86DC-667147C7574B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68" creationId="{20D9A2DF-4532-45B4-BB8E-5F70550CE683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69" creationId="{B3DE367C-02BC-4002-84C2-185CE0661F84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03:51:25.773" v="1722" actId="478"/>
          <ac:spMkLst>
            <pc:docMk/>
            <pc:sldMk cId="67089494" sldId="257"/>
            <ac:spMk id="70" creationId="{603201BC-FA9F-42D5-A09D-9646D3B238C6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70" creationId="{92BBBCC9-E230-444E-9096-E73D71E5A7AF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71" creationId="{B051897F-01A8-4178-A9C3-44E373786905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72" creationId="{4DEDE9A3-4422-4D32-923E-5A45AA4EFA51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03:52:16.052" v="1764" actId="1076"/>
          <ac:spMkLst>
            <pc:docMk/>
            <pc:sldMk cId="67089494" sldId="257"/>
            <ac:spMk id="73" creationId="{C4EFCB3A-BB94-448B-821F-A3E9E59EA0F9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74" creationId="{0529BF04-6186-4F00-A820-0DC32458B246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75" creationId="{27001EF6-F030-4C42-8E9D-6FA3E10EA479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76" creationId="{C49F3D7F-C2BD-4B48-BFFF-8F3604DF9EA6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77" creationId="{D15D5B22-3B79-4237-BD42-F44A0488C525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78" creationId="{131CF977-DCAC-41F7-9183-04668D563B8D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79" creationId="{6BCD67E2-8777-4A26-AB91-C71E023704AB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80" creationId="{C3FDA0B5-48A3-48BC-B057-661BF5AFC724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81" creationId="{68A4B27C-690B-43FE-AD5D-8D63B09BD045}"/>
          </ac:spMkLst>
        </pc:spChg>
        <pc:spChg chg="del">
          <ac:chgData name="ขัตติยะ  วิริยะเกียรติพงศ์" userId="325527a2-6b01-465a-9688-65f696f2d83f" providerId="ADAL" clId="{B758C679-01D4-4837-A6C7-B77C30A18A60}" dt="2022-02-07T03:49:39.852" v="1716" actId="478"/>
          <ac:spMkLst>
            <pc:docMk/>
            <pc:sldMk cId="67089494" sldId="257"/>
            <ac:spMk id="81" creationId="{88897C62-9B5D-4F64-A12A-B485BE297A35}"/>
          </ac:spMkLst>
        </pc:spChg>
        <pc:spChg chg="del">
          <ac:chgData name="ขัตติยะ  วิริยะเกียรติพงศ์" userId="325527a2-6b01-465a-9688-65f696f2d83f" providerId="ADAL" clId="{B758C679-01D4-4837-A6C7-B77C30A18A60}" dt="2022-02-07T03:49:39.852" v="1716" actId="478"/>
          <ac:spMkLst>
            <pc:docMk/>
            <pc:sldMk cId="67089494" sldId="257"/>
            <ac:spMk id="82" creationId="{E83EC6D6-08D3-4AC4-AD4C-BF33AF461562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82" creationId="{EA340CBC-4366-4ED5-A2BE-0B0E307B8BBC}"/>
          </ac:spMkLst>
        </pc:spChg>
        <pc:spChg chg="del">
          <ac:chgData name="ขัตติยะ  วิริยะเกียรติพงศ์" userId="325527a2-6b01-465a-9688-65f696f2d83f" providerId="ADAL" clId="{B758C679-01D4-4837-A6C7-B77C30A18A60}" dt="2022-02-07T03:49:39.852" v="1716" actId="478"/>
          <ac:spMkLst>
            <pc:docMk/>
            <pc:sldMk cId="67089494" sldId="257"/>
            <ac:spMk id="83" creationId="{DB788825-6605-4B83-BC6F-FD3C7223C5F7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83" creationId="{FAA4C449-BC61-43AB-943C-D25F06343B13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84" creationId="{74C49A41-42F4-48BB-8F72-694C289DAB29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85" creationId="{E1C4671B-C01B-4676-BFF5-AE65B5AD065D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86" creationId="{94C04F37-2735-46F8-95B1-B614FA57B3B6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87" creationId="{E46BA649-C6D1-46DC-A159-FAC046C4E925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88" creationId="{7C423505-7186-470F-BAE0-3E06E7783F28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89" creationId="{67C0B0F2-AFB9-4E7B-A262-F6B7A4BF8E9C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90" creationId="{321B6EE7-FE92-4630-92CF-CA2171130E84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91" creationId="{73AD8B1D-41F0-4A00-8BDD-0CFF521B11C6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92" creationId="{0C7E65AE-3399-4615-8699-09538D4D30C8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93" creationId="{F753A9DA-EC26-42EB-9F97-35471F40CA5B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94" creationId="{8344B068-53BF-4BA9-B349-416224B4EC29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95" creationId="{EA166814-0826-454C-BE54-B353961137E2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96" creationId="{8F31DCC3-F536-49E9-9525-6CAD4444A3BA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97" creationId="{FC797D54-475B-47BA-B01A-A3D46CE5C616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98" creationId="{548215E4-81C4-4F8B-968F-98A39E9E0582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99" creationId="{4BFCF451-5280-4328-95BA-FCF9870AA642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100" creationId="{4BCC5B48-A035-4DBE-ADFC-8D10598CCF7F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101" creationId="{31AE8645-06E6-44EA-958E-34424ED61698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102" creationId="{C79BDA93-48A8-4BC7-AB28-F1FFD2D69046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103" creationId="{628D609D-EADA-4FED-AB5C-D8FD79DEEA9E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104" creationId="{E2855CEE-5D08-42A0-B76D-BB2B8C2BC698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105" creationId="{A56EC9A1-B98A-49AC-BABD-40901938FB71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106" creationId="{449F7269-C367-48B0-A460-92BAE0F7951E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107" creationId="{F12A0474-C157-46E6-A430-0031B61012A4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108" creationId="{54675B38-8F1D-4130-ADF9-29774B80AFB2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109" creationId="{930852FF-507C-42F9-BFA5-D7AA35ABAFC4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110" creationId="{6D1FFD47-C4FD-4FA6-8C62-70242604AA08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111" creationId="{E62451D0-60AC-4F7F-A904-42F9367ED2F3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112" creationId="{B3B50763-D937-4ED8-BFB4-E3D320C13D6B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113" creationId="{4C9E3050-2883-46F4-BA96-BB1363136F22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114" creationId="{A486E972-110F-446C-ADE2-05D26456FC13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115" creationId="{9CB9AD6A-3D21-4F93-8443-C7E11F04ABF5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16" creationId="{244C9F7C-028D-463E-82AC-BCFFC70240FF}"/>
          </ac:spMkLst>
        </pc:spChg>
        <pc:spChg chg="del">
          <ac:chgData name="ขัตติยะ  วิริยะเกียรติพงศ์" userId="325527a2-6b01-465a-9688-65f696f2d83f" providerId="ADAL" clId="{B758C679-01D4-4837-A6C7-B77C30A18A60}" dt="2022-02-07T03:49:39.852" v="1716" actId="478"/>
          <ac:spMkLst>
            <pc:docMk/>
            <pc:sldMk cId="67089494" sldId="257"/>
            <ac:spMk id="116" creationId="{2EA22950-B6AC-4E9A-93A2-D7161E788948}"/>
          </ac:spMkLst>
        </pc:spChg>
        <pc:spChg chg="mod">
          <ac:chgData name="ขัตติยะ  วิริยะเกียรติพงศ์" userId="325527a2-6b01-465a-9688-65f696f2d83f" providerId="ADAL" clId="{B758C679-01D4-4837-A6C7-B77C30A18A60}" dt="2022-02-07T03:48:14.491" v="1706" actId="1035"/>
          <ac:spMkLst>
            <pc:docMk/>
            <pc:sldMk cId="67089494" sldId="257"/>
            <ac:spMk id="117" creationId="{3A8ECA3B-5344-46C7-BBA7-44333D0F580B}"/>
          </ac:spMkLst>
        </pc:spChg>
        <pc:spChg chg="mod">
          <ac:chgData name="ขัตติยะ  วิริยะเกียรติพงศ์" userId="325527a2-6b01-465a-9688-65f696f2d83f" providerId="ADAL" clId="{B758C679-01D4-4837-A6C7-B77C30A18A60}" dt="2022-02-07T03:48:14.491" v="1706" actId="1035"/>
          <ac:spMkLst>
            <pc:docMk/>
            <pc:sldMk cId="67089494" sldId="257"/>
            <ac:spMk id="118" creationId="{D28C7629-7049-45C5-894D-084A7655E22B}"/>
          </ac:spMkLst>
        </pc:spChg>
        <pc:spChg chg="mod">
          <ac:chgData name="ขัตติยะ  วิริยะเกียรติพงศ์" userId="325527a2-6b01-465a-9688-65f696f2d83f" providerId="ADAL" clId="{B758C679-01D4-4837-A6C7-B77C30A18A60}" dt="2022-02-07T03:48:14.491" v="1706" actId="1035"/>
          <ac:spMkLst>
            <pc:docMk/>
            <pc:sldMk cId="67089494" sldId="257"/>
            <ac:spMk id="119" creationId="{8539CC77-E068-4F70-8238-9096E3A2C92F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20" creationId="{73799204-12A0-44CD-9F1B-B3ACF7D518C8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21" creationId="{C9712522-5960-43B7-838D-B9B74EBD581C}"/>
          </ac:spMkLst>
        </pc:spChg>
        <pc:spChg chg="del">
          <ac:chgData name="ขัตติยะ  วิริยะเกียรติพงศ์" userId="325527a2-6b01-465a-9688-65f696f2d83f" providerId="ADAL" clId="{B758C679-01D4-4837-A6C7-B77C30A18A60}" dt="2022-02-07T03:49:39.852" v="1716" actId="478"/>
          <ac:spMkLst>
            <pc:docMk/>
            <pc:sldMk cId="67089494" sldId="257"/>
            <ac:spMk id="122" creationId="{ACE057AA-6863-4FDD-BBD4-F6585AA392C7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22" creationId="{AD1210C4-8D2E-419C-BE3E-538B93688BE8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23" creationId="{D0FCA64E-9200-478D-A65E-C6A26C7D4D9C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24" creationId="{7BC23A1C-BD75-4E33-9110-48607F93C8F0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25" creationId="{45D55934-521C-4909-B0B0-7447BA7ACE0A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26" creationId="{653A8560-2B14-4BB3-9801-88022DB9D31E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27" creationId="{82862752-D568-4897-A4AC-2192DFA4081C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28" creationId="{9CB0681C-6E4D-49AA-94FC-028520AD558D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29" creationId="{E2C4E52F-D559-4A12-A124-356FDE26CE65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30" creationId="{4F8231C0-A3A2-430A-9EE3-9E3A8E44E1FE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31" creationId="{230DE1D7-BE9A-4E4A-8A7D-695F4CA8E00B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32" creationId="{D67CF214-2786-4E0C-8D0C-752FE10694B7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33" creationId="{97282AA0-4B9D-4D1F-9E92-CCF4F7A82C63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34" creationId="{1BD82ED9-537F-4EF7-A490-CD5E2871A7D8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35" creationId="{B3E8A111-92F4-481A-A252-09E338ADD2F7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36" creationId="{5DF23034-964F-4AC1-8EBC-AEBC7C464CCA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37" creationId="{FFF10AE6-82ED-4416-AD25-647311D8ABEE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38" creationId="{4AA3AE21-53B1-4D25-8BB4-F4E3AD3EABB2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39" creationId="{303790CC-6E74-4B9A-930D-C20280E2B957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40" creationId="{C25910D1-73A0-4E3B-A91C-F2E8AE341033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41" creationId="{2AB3724B-5831-4914-BE90-64358379E82B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42" creationId="{38E54648-9C4F-4785-9DE0-700851F45630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43" creationId="{42FE7337-236F-4774-B22E-38A52EFD9988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44" creationId="{6232AEC7-6D40-450D-AEC4-158525328214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45" creationId="{D674CE77-83D9-4284-A50C-07CA529D469C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46" creationId="{726AB1FD-F8B1-4C3C-AF7E-3F014A7A7E59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47" creationId="{6EB4BABC-575E-4840-8451-4BD7D0AE941D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48" creationId="{07A38323-75F9-425D-AB97-C96763532512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49" creationId="{18D22F47-9CBD-4ECB-9DE8-CD242A2D2EEE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50" creationId="{72F8C066-882D-49AC-842B-8287BDA26C4F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51" creationId="{3D4A519B-EC15-4E60-AF3A-78378795577A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52" creationId="{2E9CBC99-8B73-4F12-92A1-08669D828B94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53" creationId="{FD5FD885-1898-4B46-B1F1-6204D2D5A381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54" creationId="{B344CEB1-42BE-4C94-9157-78AEABCB9D87}"/>
          </ac:spMkLst>
        </pc:spChg>
        <pc:grpChg chg="del">
          <ac:chgData name="ขัตติยะ  วิริยะเกียรติพงศ์" userId="325527a2-6b01-465a-9688-65f696f2d83f" providerId="ADAL" clId="{B758C679-01D4-4837-A6C7-B77C30A18A60}" dt="2022-02-07T04:01:43.907" v="1808" actId="478"/>
          <ac:grpSpMkLst>
            <pc:docMk/>
            <pc:sldMk cId="67089494" sldId="257"/>
            <ac:grpSpMk id="125" creationId="{3D09A47C-D67D-40B3-85DC-E5FCCF570273}"/>
          </ac:grpSpMkLst>
        </pc:grpChg>
        <pc:picChg chg="del">
          <ac:chgData name="ขัตติยะ  วิริยะเกียรติพงศ์" userId="325527a2-6b01-465a-9688-65f696f2d83f" providerId="ADAL" clId="{B758C679-01D4-4837-A6C7-B77C30A18A60}" dt="2022-02-07T05:49:23.892" v="1932" actId="478"/>
          <ac:picMkLst>
            <pc:docMk/>
            <pc:sldMk cId="67089494" sldId="257"/>
            <ac:picMk id="2" creationId="{2ED323B2-7CFD-4C48-9DCB-8D3A0A98079D}"/>
          </ac:picMkLst>
        </pc:picChg>
        <pc:picChg chg="del">
          <ac:chgData name="ขัตติยะ  วิริยะเกียรติพงศ์" userId="325527a2-6b01-465a-9688-65f696f2d83f" providerId="ADAL" clId="{B758C679-01D4-4837-A6C7-B77C30A18A60}" dt="2022-02-07T05:49:23.892" v="1932" actId="478"/>
          <ac:picMkLst>
            <pc:docMk/>
            <pc:sldMk cId="67089494" sldId="257"/>
            <ac:picMk id="6" creationId="{04DAFB12-D525-4A90-9574-B53FE2960A5F}"/>
          </ac:picMkLst>
        </pc:picChg>
        <pc:picChg chg="del">
          <ac:chgData name="ขัตติยะ  วิริยะเกียรติพงศ์" userId="325527a2-6b01-465a-9688-65f696f2d83f" providerId="ADAL" clId="{B758C679-01D4-4837-A6C7-B77C30A18A60}" dt="2022-02-07T05:49:23.892" v="1932" actId="478"/>
          <ac:picMkLst>
            <pc:docMk/>
            <pc:sldMk cId="67089494" sldId="257"/>
            <ac:picMk id="10" creationId="{0764CFE2-53D7-42F2-8F4B-DE33D720934E}"/>
          </ac:picMkLst>
        </pc:picChg>
      </pc:sldChg>
      <pc:sldChg chg="del">
        <pc:chgData name="ขัตติยะ  วิริยะเกียรติพงศ์" userId="325527a2-6b01-465a-9688-65f696f2d83f" providerId="ADAL" clId="{B758C679-01D4-4837-A6C7-B77C30A18A60}" dt="2022-02-07T03:47:56.638" v="1668" actId="2696"/>
        <pc:sldMkLst>
          <pc:docMk/>
          <pc:sldMk cId="2716299554" sldId="257"/>
        </pc:sldMkLst>
      </pc:sldChg>
      <pc:sldChg chg="delSp modSp add del mod ord">
        <pc:chgData name="ขัตติยะ  วิริยะเกียรติพงศ์" userId="325527a2-6b01-465a-9688-65f696f2d83f" providerId="ADAL" clId="{B758C679-01D4-4837-A6C7-B77C30A18A60}" dt="2022-02-07T14:25:13.512" v="2255" actId="2696"/>
        <pc:sldMkLst>
          <pc:docMk/>
          <pc:sldMk cId="942790387" sldId="258"/>
        </pc:sldMkLst>
        <pc:spChg chg="mod">
          <ac:chgData name="ขัตติยะ  วิริยะเกียรติพงศ์" userId="325527a2-6b01-465a-9688-65f696f2d83f" providerId="ADAL" clId="{B758C679-01D4-4837-A6C7-B77C30A18A60}" dt="2022-02-07T14:18:33.601" v="1993" actId="20577"/>
          <ac:spMkLst>
            <pc:docMk/>
            <pc:sldMk cId="942790387" sldId="258"/>
            <ac:spMk id="5" creationId="{CFE93CD5-57F2-4D2A-917F-C1E1B3D2A8AE}"/>
          </ac:spMkLst>
        </pc:spChg>
        <pc:spChg chg="mod">
          <ac:chgData name="ขัตติยะ  วิริยะเกียรติพงศ์" userId="325527a2-6b01-465a-9688-65f696f2d83f" providerId="ADAL" clId="{B758C679-01D4-4837-A6C7-B77C30A18A60}" dt="2022-02-07T14:19:46.787" v="2055" actId="20577"/>
          <ac:spMkLst>
            <pc:docMk/>
            <pc:sldMk cId="942790387" sldId="258"/>
            <ac:spMk id="17" creationId="{EA4FB160-8F16-4063-A4F0-C6F0CF9DC279}"/>
          </ac:spMkLst>
        </pc:spChg>
        <pc:spChg chg="mod">
          <ac:chgData name="ขัตติยะ  วิริยะเกียรติพงศ์" userId="325527a2-6b01-465a-9688-65f696f2d83f" providerId="ADAL" clId="{B758C679-01D4-4837-A6C7-B77C30A18A60}" dt="2022-02-07T14:24:44.168" v="2254" actId="207"/>
          <ac:spMkLst>
            <pc:docMk/>
            <pc:sldMk cId="942790387" sldId="258"/>
            <ac:spMk id="20" creationId="{9123CC47-596B-404C-8A1D-495535BBE530}"/>
          </ac:spMkLst>
        </pc:spChg>
        <pc:spChg chg="del">
          <ac:chgData name="ขัตติยะ  วิริยะเกียรติพงศ์" userId="325527a2-6b01-465a-9688-65f696f2d83f" providerId="ADAL" clId="{B758C679-01D4-4837-A6C7-B77C30A18A60}" dt="2022-02-07T14:18:27.739" v="1990" actId="478"/>
          <ac:spMkLst>
            <pc:docMk/>
            <pc:sldMk cId="942790387" sldId="258"/>
            <ac:spMk id="69" creationId="{9A6F1B9A-01E4-4A81-924A-841E4B8DBB12}"/>
          </ac:spMkLst>
        </pc:spChg>
        <pc:spChg chg="mod">
          <ac:chgData name="ขัตติยะ  วิริยะเกียรติพงศ์" userId="325527a2-6b01-465a-9688-65f696f2d83f" providerId="ADAL" clId="{B758C679-01D4-4837-A6C7-B77C30A18A60}" dt="2022-02-07T14:24:44.168" v="2254" actId="207"/>
          <ac:spMkLst>
            <pc:docMk/>
            <pc:sldMk cId="942790387" sldId="258"/>
            <ac:spMk id="81" creationId="{88897C62-9B5D-4F64-A12A-B485BE297A35}"/>
          </ac:spMkLst>
        </pc:spChg>
        <pc:spChg chg="mod">
          <ac:chgData name="ขัตติยะ  วิริยะเกียรติพงศ์" userId="325527a2-6b01-465a-9688-65f696f2d83f" providerId="ADAL" clId="{B758C679-01D4-4837-A6C7-B77C30A18A60}" dt="2022-02-07T14:24:44.168" v="2254" actId="207"/>
          <ac:spMkLst>
            <pc:docMk/>
            <pc:sldMk cId="942790387" sldId="258"/>
            <ac:spMk id="82" creationId="{E83EC6D6-08D3-4AC4-AD4C-BF33AF461562}"/>
          </ac:spMkLst>
        </pc:spChg>
        <pc:spChg chg="mod">
          <ac:chgData name="ขัตติยะ  วิริยะเกียรติพงศ์" userId="325527a2-6b01-465a-9688-65f696f2d83f" providerId="ADAL" clId="{B758C679-01D4-4837-A6C7-B77C30A18A60}" dt="2022-02-07T14:24:44.168" v="2254" actId="207"/>
          <ac:spMkLst>
            <pc:docMk/>
            <pc:sldMk cId="942790387" sldId="258"/>
            <ac:spMk id="83" creationId="{DB788825-6605-4B83-BC6F-FD3C7223C5F7}"/>
          </ac:spMkLst>
        </pc:spChg>
        <pc:spChg chg="mod">
          <ac:chgData name="ขัตติยะ  วิริยะเกียรติพงศ์" userId="325527a2-6b01-465a-9688-65f696f2d83f" providerId="ADAL" clId="{B758C679-01D4-4837-A6C7-B77C30A18A60}" dt="2022-02-07T14:24:23.680" v="2244" actId="14100"/>
          <ac:spMkLst>
            <pc:docMk/>
            <pc:sldMk cId="942790387" sldId="258"/>
            <ac:spMk id="84" creationId="{74C49A41-42F4-48BB-8F72-694C289DAB29}"/>
          </ac:spMkLst>
        </pc:spChg>
        <pc:spChg chg="mod">
          <ac:chgData name="ขัตติยะ  วิริยะเกียรติพงศ์" userId="325527a2-6b01-465a-9688-65f696f2d83f" providerId="ADAL" clId="{B758C679-01D4-4837-A6C7-B77C30A18A60}" dt="2022-02-07T14:24:44.168" v="2254" actId="207"/>
          <ac:spMkLst>
            <pc:docMk/>
            <pc:sldMk cId="942790387" sldId="258"/>
            <ac:spMk id="116" creationId="{2EA22950-B6AC-4E9A-93A2-D7161E788948}"/>
          </ac:spMkLst>
        </pc:spChg>
        <pc:spChg chg="mod">
          <ac:chgData name="ขัตติยะ  วิริยะเกียรติพงศ์" userId="325527a2-6b01-465a-9688-65f696f2d83f" providerId="ADAL" clId="{B758C679-01D4-4837-A6C7-B77C30A18A60}" dt="2022-02-07T14:24:44.168" v="2254" actId="207"/>
          <ac:spMkLst>
            <pc:docMk/>
            <pc:sldMk cId="942790387" sldId="258"/>
            <ac:spMk id="122" creationId="{ACE057AA-6863-4FDD-BBD4-F6585AA392C7}"/>
          </ac:spMkLst>
        </pc:spChg>
        <pc:grpChg chg="del">
          <ac:chgData name="ขัตติยะ  วิริยะเกียรติพงศ์" userId="325527a2-6b01-465a-9688-65f696f2d83f" providerId="ADAL" clId="{B758C679-01D4-4837-A6C7-B77C30A18A60}" dt="2022-02-07T14:18:30.393" v="1991" actId="478"/>
          <ac:grpSpMkLst>
            <pc:docMk/>
            <pc:sldMk cId="942790387" sldId="258"/>
            <ac:grpSpMk id="25" creationId="{34D25F11-72E1-402F-BF98-BA87167C892E}"/>
          </ac:grpSpMkLst>
        </pc:grpChg>
      </pc:sldChg>
      <pc:sldChg chg="delSp modSp add del mod ord">
        <pc:chgData name="ขัตติยะ  วิริยะเกียรติพงศ์" userId="325527a2-6b01-465a-9688-65f696f2d83f" providerId="ADAL" clId="{B758C679-01D4-4837-A6C7-B77C30A18A60}" dt="2022-02-07T14:26:22.775" v="2272" actId="47"/>
        <pc:sldMkLst>
          <pc:docMk/>
          <pc:sldMk cId="3824380100" sldId="259"/>
        </pc:sldMkLst>
        <pc:spChg chg="mod">
          <ac:chgData name="ขัตติยะ  วิริยะเกียรติพงศ์" userId="325527a2-6b01-465a-9688-65f696f2d83f" providerId="ADAL" clId="{B758C679-01D4-4837-A6C7-B77C30A18A60}" dt="2022-02-07T14:18:49.908" v="1999" actId="20577"/>
          <ac:spMkLst>
            <pc:docMk/>
            <pc:sldMk cId="3824380100" sldId="259"/>
            <ac:spMk id="5" creationId="{CFE93CD5-57F2-4D2A-917F-C1E1B3D2A8AE}"/>
          </ac:spMkLst>
        </pc:spChg>
        <pc:spChg chg="del">
          <ac:chgData name="ขัตติยะ  วิริยะเกียรติพงศ์" userId="325527a2-6b01-465a-9688-65f696f2d83f" providerId="ADAL" clId="{B758C679-01D4-4837-A6C7-B77C30A18A60}" dt="2022-02-07T14:18:44.173" v="1997" actId="478"/>
          <ac:spMkLst>
            <pc:docMk/>
            <pc:sldMk cId="3824380100" sldId="259"/>
            <ac:spMk id="73" creationId="{C4EFCB3A-BB94-448B-821F-A3E9E59EA0F9}"/>
          </ac:spMkLst>
        </pc:spChg>
      </pc:sldChg>
      <pc:sldChg chg="modSp add del mod">
        <pc:chgData name="ขัตติยะ  วิริยะเกียรติพงศ์" userId="325527a2-6b01-465a-9688-65f696f2d83f" providerId="ADAL" clId="{B758C679-01D4-4837-A6C7-B77C30A18A60}" dt="2022-02-07T14:26:23.203" v="2273" actId="47"/>
        <pc:sldMkLst>
          <pc:docMk/>
          <pc:sldMk cId="3500060268" sldId="260"/>
        </pc:sldMkLst>
        <pc:spChg chg="mod">
          <ac:chgData name="ขัตติยะ  วิริยะเกียรติพงศ์" userId="325527a2-6b01-465a-9688-65f696f2d83f" providerId="ADAL" clId="{B758C679-01D4-4837-A6C7-B77C30A18A60}" dt="2022-02-07T14:18:57.638" v="2004" actId="20577"/>
          <ac:spMkLst>
            <pc:docMk/>
            <pc:sldMk cId="3500060268" sldId="260"/>
            <ac:spMk id="5" creationId="{CFE93CD5-57F2-4D2A-917F-C1E1B3D2A8AE}"/>
          </ac:spMkLst>
        </pc:spChg>
      </pc:sldChg>
      <pc:sldChg chg="modSp add del mod">
        <pc:chgData name="ขัตติยะ  วิริยะเกียรติพงศ์" userId="325527a2-6b01-465a-9688-65f696f2d83f" providerId="ADAL" clId="{B758C679-01D4-4837-A6C7-B77C30A18A60}" dt="2022-02-07T14:26:23.544" v="2274" actId="47"/>
        <pc:sldMkLst>
          <pc:docMk/>
          <pc:sldMk cId="242602431" sldId="261"/>
        </pc:sldMkLst>
        <pc:spChg chg="mod">
          <ac:chgData name="ขัตติยะ  วิริยะเกียรติพงศ์" userId="325527a2-6b01-465a-9688-65f696f2d83f" providerId="ADAL" clId="{B758C679-01D4-4837-A6C7-B77C30A18A60}" dt="2022-02-07T14:19:00.737" v="2006" actId="20577"/>
          <ac:spMkLst>
            <pc:docMk/>
            <pc:sldMk cId="242602431" sldId="261"/>
            <ac:spMk id="5" creationId="{CFE93CD5-57F2-4D2A-917F-C1E1B3D2A8AE}"/>
          </ac:spMkLst>
        </pc:spChg>
      </pc:sldChg>
      <pc:sldChg chg="modSp add del mod">
        <pc:chgData name="ขัตติยะ  วิริยะเกียรติพงศ์" userId="325527a2-6b01-465a-9688-65f696f2d83f" providerId="ADAL" clId="{B758C679-01D4-4837-A6C7-B77C30A18A60}" dt="2022-02-07T14:26:23.932" v="2275" actId="47"/>
        <pc:sldMkLst>
          <pc:docMk/>
          <pc:sldMk cId="4055992816" sldId="262"/>
        </pc:sldMkLst>
        <pc:spChg chg="mod">
          <ac:chgData name="ขัตติยะ  วิริยะเกียรติพงศ์" userId="325527a2-6b01-465a-9688-65f696f2d83f" providerId="ADAL" clId="{B758C679-01D4-4837-A6C7-B77C30A18A60}" dt="2022-02-07T14:19:03.970" v="2008" actId="20577"/>
          <ac:spMkLst>
            <pc:docMk/>
            <pc:sldMk cId="4055992816" sldId="262"/>
            <ac:spMk id="5" creationId="{CFE93CD5-57F2-4D2A-917F-C1E1B3D2A8AE}"/>
          </ac:spMkLst>
        </pc:spChg>
      </pc:sldChg>
    </pc:docChg>
  </pc:docChgLst>
  <pc:docChgLst>
    <pc:chgData name="ขัตติยะ วิริยะเกียรติพงศ์" userId="325527a2-6b01-465a-9688-65f696f2d83f" providerId="ADAL" clId="{97390ABE-0CF9-4D22-BA06-4E94CA1A0BCE}"/>
    <pc:docChg chg="undo custSel addSld delSld modSld sldOrd">
      <pc:chgData name="ขัตติยะ วิริยะเกียรติพงศ์" userId="325527a2-6b01-465a-9688-65f696f2d83f" providerId="ADAL" clId="{97390ABE-0CF9-4D22-BA06-4E94CA1A0BCE}" dt="2022-07-29T09:28:21.162" v="6763" actId="20577"/>
      <pc:docMkLst>
        <pc:docMk/>
      </pc:docMkLst>
      <pc:sldChg chg="addSp delSp modSp mod setBg">
        <pc:chgData name="ขัตติยะ วิริยะเกียรติพงศ์" userId="325527a2-6b01-465a-9688-65f696f2d83f" providerId="ADAL" clId="{97390ABE-0CF9-4D22-BA06-4E94CA1A0BCE}" dt="2022-07-29T09:26:24.660" v="6665" actId="207"/>
        <pc:sldMkLst>
          <pc:docMk/>
          <pc:sldMk cId="757292155" sldId="256"/>
        </pc:sldMkLst>
        <pc:spChg chg="mod">
          <ac:chgData name="ขัตติยะ วิริยะเกียรติพงศ์" userId="325527a2-6b01-465a-9688-65f696f2d83f" providerId="ADAL" clId="{97390ABE-0CF9-4D22-BA06-4E94CA1A0BCE}" dt="2022-07-28T07:38:36.682" v="404" actId="207"/>
          <ac:spMkLst>
            <pc:docMk/>
            <pc:sldMk cId="757292155" sldId="256"/>
            <ac:spMk id="3" creationId="{2786B2C1-365A-49DC-A834-082B5EBAEC3F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9:26:24.660" v="6665" actId="207"/>
          <ac:spMkLst>
            <pc:docMk/>
            <pc:sldMk cId="757292155" sldId="256"/>
            <ac:spMk id="5" creationId="{CFE93CD5-57F2-4D2A-917F-C1E1B3D2A8AE}"/>
          </ac:spMkLst>
        </pc:spChg>
        <pc:spChg chg="add del mod ord">
          <ac:chgData name="ขัตติยะ วิริยะเกียรติพงศ์" userId="325527a2-6b01-465a-9688-65f696f2d83f" providerId="ADAL" clId="{97390ABE-0CF9-4D22-BA06-4E94CA1A0BCE}" dt="2022-07-29T05:32:56.461" v="1560" actId="14861"/>
          <ac:spMkLst>
            <pc:docMk/>
            <pc:sldMk cId="757292155" sldId="256"/>
            <ac:spMk id="7" creationId="{3D759A63-53D4-4189-94C7-AA247DCAF2C9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8T08:51:55.677" v="726" actId="208"/>
          <ac:spMkLst>
            <pc:docMk/>
            <pc:sldMk cId="757292155" sldId="256"/>
            <ac:spMk id="8" creationId="{2223AC63-9867-4CAF-9EC1-7D40DF93BD2E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8T07:44:22.617" v="495" actId="14861"/>
          <ac:spMkLst>
            <pc:docMk/>
            <pc:sldMk cId="757292155" sldId="256"/>
            <ac:spMk id="9" creationId="{46448360-6FDD-4903-8F78-A7EF8AB6BB89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8T07:45:06.073" v="548" actId="20577"/>
          <ac:spMkLst>
            <pc:docMk/>
            <pc:sldMk cId="757292155" sldId="256"/>
            <ac:spMk id="15" creationId="{961E7937-2225-4A89-8B56-95A72934EA0C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8T08:44:41.384" v="716" actId="207"/>
          <ac:spMkLst>
            <pc:docMk/>
            <pc:sldMk cId="757292155" sldId="256"/>
            <ac:spMk id="17" creationId="{EA4FB160-8F16-4063-A4F0-C6F0CF9DC279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8T08:44:46.209" v="717" actId="207"/>
          <ac:spMkLst>
            <pc:docMk/>
            <pc:sldMk cId="757292155" sldId="256"/>
            <ac:spMk id="18" creationId="{488E87DF-E877-4FD9-85AB-E0C58620C42F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5:57:46.690" v="1824" actId="5793"/>
          <ac:spMkLst>
            <pc:docMk/>
            <pc:sldMk cId="757292155" sldId="256"/>
            <ac:spMk id="20" creationId="{9123CC47-596B-404C-8A1D-495535BBE530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8T13:33:41.963" v="757" actId="207"/>
          <ac:spMkLst>
            <pc:docMk/>
            <pc:sldMk cId="757292155" sldId="256"/>
            <ac:spMk id="26" creationId="{EC5FD8EC-542D-4B0B-AD05-3D36620D7651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8T08:44:57.206" v="718" actId="207"/>
          <ac:spMkLst>
            <pc:docMk/>
            <pc:sldMk cId="757292155" sldId="256"/>
            <ac:spMk id="28" creationId="{E54CD4C2-FB32-4E08-ACCC-DFA7C4B80725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5:58:07.992" v="1827" actId="14100"/>
          <ac:spMkLst>
            <pc:docMk/>
            <pc:sldMk cId="757292155" sldId="256"/>
            <ac:spMk id="30" creationId="{FAB0D3C9-2BBE-4F36-9826-5ECDD54B3051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8T08:46:46.262" v="723" actId="207"/>
          <ac:spMkLst>
            <pc:docMk/>
            <pc:sldMk cId="757292155" sldId="256"/>
            <ac:spMk id="70" creationId="{1D3BFF1A-CBBE-412F-B143-048C9C154FC4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5:54:11.608" v="1611" actId="1036"/>
          <ac:spMkLst>
            <pc:docMk/>
            <pc:sldMk cId="757292155" sldId="256"/>
            <ac:spMk id="71" creationId="{E6ECA460-B6CA-4AB4-B802-143D2F7852A3}"/>
          </ac:spMkLst>
        </pc:spChg>
        <pc:spChg chg="mod ord">
          <ac:chgData name="ขัตติยะ วิริยะเกียรติพงศ์" userId="325527a2-6b01-465a-9688-65f696f2d83f" providerId="ADAL" clId="{97390ABE-0CF9-4D22-BA06-4E94CA1A0BCE}" dt="2022-07-29T05:31:36.486" v="1492" actId="14100"/>
          <ac:spMkLst>
            <pc:docMk/>
            <pc:sldMk cId="757292155" sldId="256"/>
            <ac:spMk id="81" creationId="{D0331836-1140-4AC4-99D5-E385788762A8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5:58:08.644" v="1828" actId="14100"/>
          <ac:spMkLst>
            <pc:docMk/>
            <pc:sldMk cId="757292155" sldId="256"/>
            <ac:spMk id="83" creationId="{AC6CCC65-6DE5-4A69-95DE-AD3943927AC7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8T08:46:01.614" v="719" actId="207"/>
          <ac:spMkLst>
            <pc:docMk/>
            <pc:sldMk cId="757292155" sldId="256"/>
            <ac:spMk id="123" creationId="{5A572B39-3F26-4DFB-95C5-16084034FC47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8T03:11:46.409" v="44" actId="207"/>
          <ac:spMkLst>
            <pc:docMk/>
            <pc:sldMk cId="757292155" sldId="256"/>
            <ac:spMk id="124" creationId="{11AA2B07-2A66-43E9-9CE4-BC79DA004826}"/>
          </ac:spMkLst>
        </pc:spChg>
        <pc:grpChg chg="mod">
          <ac:chgData name="ขัตติยะ วิริยะเกียรติพงศ์" userId="325527a2-6b01-465a-9688-65f696f2d83f" providerId="ADAL" clId="{97390ABE-0CF9-4D22-BA06-4E94CA1A0BCE}" dt="2022-07-29T05:57:25.666" v="1816" actId="1035"/>
          <ac:grpSpMkLst>
            <pc:docMk/>
            <pc:sldMk cId="757292155" sldId="256"/>
            <ac:grpSpMk id="31" creationId="{785AC967-B71D-46C5-9833-3936955ADAFA}"/>
          </ac:grpSpMkLst>
        </pc:grpChg>
      </pc:sldChg>
      <pc:sldChg chg="add del">
        <pc:chgData name="ขัตติยะ วิริยะเกียรติพงศ์" userId="325527a2-6b01-465a-9688-65f696f2d83f" providerId="ADAL" clId="{97390ABE-0CF9-4D22-BA06-4E94CA1A0BCE}" dt="2022-07-28T03:13:51.352" v="50" actId="47"/>
        <pc:sldMkLst>
          <pc:docMk/>
          <pc:sldMk cId="1593172589" sldId="257"/>
        </pc:sldMkLst>
      </pc:sldChg>
      <pc:sldChg chg="addSp delSp modSp mod setBg">
        <pc:chgData name="ขัตติยะ วิริยะเกียรติพงศ์" userId="325527a2-6b01-465a-9688-65f696f2d83f" providerId="ADAL" clId="{97390ABE-0CF9-4D22-BA06-4E94CA1A0BCE}" dt="2022-07-29T05:29:09.725" v="1483"/>
        <pc:sldMkLst>
          <pc:docMk/>
          <pc:sldMk cId="3927190651" sldId="258"/>
        </pc:sldMkLst>
        <pc:spChg chg="add del mod">
          <ac:chgData name="ขัตติยะ วิริยะเกียรติพงศ์" userId="325527a2-6b01-465a-9688-65f696f2d83f" providerId="ADAL" clId="{97390ABE-0CF9-4D22-BA06-4E94CA1A0BCE}" dt="2022-07-28T07:59:11.307" v="642" actId="11529"/>
          <ac:spMkLst>
            <pc:docMk/>
            <pc:sldMk cId="3927190651" sldId="258"/>
            <ac:spMk id="3" creationId="{EF0366A2-C73F-C1EF-7987-F203E27FA354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8T07:56:24.076" v="637" actId="1035"/>
          <ac:spMkLst>
            <pc:docMk/>
            <pc:sldMk cId="3927190651" sldId="258"/>
            <ac:spMk id="27" creationId="{284BFD9F-EC66-4B78-8769-70400A71FB3E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8T07:55:29.922" v="572" actId="113"/>
          <ac:spMkLst>
            <pc:docMk/>
            <pc:sldMk cId="3927190651" sldId="258"/>
            <ac:spMk id="35" creationId="{2B59C2BD-56B7-4976-9945-917ECC2F22A0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8T08:38:41.846" v="709" actId="16037"/>
          <ac:spMkLst>
            <pc:docMk/>
            <pc:sldMk cId="3927190651" sldId="258"/>
            <ac:spMk id="39" creationId="{758F007C-1326-4339-8280-EB85F38C5E48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8T08:37:53.223" v="708" actId="207"/>
          <ac:spMkLst>
            <pc:docMk/>
            <pc:sldMk cId="3927190651" sldId="258"/>
            <ac:spMk id="41" creationId="{CC679BD2-E131-440A-95D0-71F9616ECC55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8T07:54:31.370" v="566" actId="207"/>
          <ac:spMkLst>
            <pc:docMk/>
            <pc:sldMk cId="3927190651" sldId="258"/>
            <ac:spMk id="43" creationId="{2B6BB9AB-0CDD-467D-9517-536AC875BB26}"/>
          </ac:spMkLst>
        </pc:spChg>
        <pc:spChg chg="add del mod">
          <ac:chgData name="ขัตติยะ วิริยะเกียรติพงศ์" userId="325527a2-6b01-465a-9688-65f696f2d83f" providerId="ADAL" clId="{97390ABE-0CF9-4D22-BA06-4E94CA1A0BCE}" dt="2022-07-28T07:59:11.722" v="643" actId="14100"/>
          <ac:spMkLst>
            <pc:docMk/>
            <pc:sldMk cId="3927190651" sldId="258"/>
            <ac:spMk id="44" creationId="{270BDA2B-0EA0-4F21-B7FB-096887538CAE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8T08:02:09.980" v="644" actId="2711"/>
          <ac:spMkLst>
            <pc:docMk/>
            <pc:sldMk cId="3927190651" sldId="258"/>
            <ac:spMk id="47" creationId="{88FA2F79-CAA4-45B1-B288-C2834BAD9F60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8T08:02:17.174" v="645" actId="2711"/>
          <ac:spMkLst>
            <pc:docMk/>
            <pc:sldMk cId="3927190651" sldId="258"/>
            <ac:spMk id="48" creationId="{920635AB-44AF-464B-A8DA-C7B52172D10E}"/>
          </ac:spMkLst>
        </pc:spChg>
        <pc:grpChg chg="del mod">
          <ac:chgData name="ขัตติยะ วิริยะเกียรติพงศ์" userId="325527a2-6b01-465a-9688-65f696f2d83f" providerId="ADAL" clId="{97390ABE-0CF9-4D22-BA06-4E94CA1A0BCE}" dt="2022-07-28T13:48:26.733" v="802" actId="165"/>
          <ac:grpSpMkLst>
            <pc:docMk/>
            <pc:sldMk cId="3927190651" sldId="258"/>
            <ac:grpSpMk id="25" creationId="{34D25F11-72E1-402F-BF98-BA87167C892E}"/>
          </ac:grpSpMkLst>
        </pc:grpChg>
        <pc:picChg chg="mod topLvl">
          <ac:chgData name="ขัตติยะ วิริยะเกียรติพงศ์" userId="325527a2-6b01-465a-9688-65f696f2d83f" providerId="ADAL" clId="{97390ABE-0CF9-4D22-BA06-4E94CA1A0BCE}" dt="2022-07-28T13:48:26.733" v="802" actId="165"/>
          <ac:picMkLst>
            <pc:docMk/>
            <pc:sldMk cId="3927190651" sldId="258"/>
            <ac:picMk id="2" creationId="{2ED323B2-7CFD-4C48-9DCB-8D3A0A98079D}"/>
          </ac:picMkLst>
        </pc:picChg>
        <pc:picChg chg="del mod topLvl">
          <ac:chgData name="ขัตติยะ วิริยะเกียรติพงศ์" userId="325527a2-6b01-465a-9688-65f696f2d83f" providerId="ADAL" clId="{97390ABE-0CF9-4D22-BA06-4E94CA1A0BCE}" dt="2022-07-28T14:30:54.793" v="1092" actId="21"/>
          <ac:picMkLst>
            <pc:docMk/>
            <pc:sldMk cId="3927190651" sldId="258"/>
            <ac:picMk id="6" creationId="{04DAFB12-D525-4A90-9574-B53FE2960A5F}"/>
          </ac:picMkLst>
        </pc:picChg>
        <pc:picChg chg="mod topLvl">
          <ac:chgData name="ขัตติยะ วิริยะเกียรติพงศ์" userId="325527a2-6b01-465a-9688-65f696f2d83f" providerId="ADAL" clId="{97390ABE-0CF9-4D22-BA06-4E94CA1A0BCE}" dt="2022-07-28T13:48:26.733" v="802" actId="165"/>
          <ac:picMkLst>
            <pc:docMk/>
            <pc:sldMk cId="3927190651" sldId="258"/>
            <ac:picMk id="12" creationId="{98EE08C6-19BD-4F46-814C-98BCEF0AFE3D}"/>
          </ac:picMkLst>
        </pc:picChg>
        <pc:picChg chg="mod topLvl">
          <ac:chgData name="ขัตติยะ วิริยะเกียรติพงศ์" userId="325527a2-6b01-465a-9688-65f696f2d83f" providerId="ADAL" clId="{97390ABE-0CF9-4D22-BA06-4E94CA1A0BCE}" dt="2022-07-28T13:48:26.733" v="802" actId="165"/>
          <ac:picMkLst>
            <pc:docMk/>
            <pc:sldMk cId="3927190651" sldId="258"/>
            <ac:picMk id="21" creationId="{1738658D-6AF7-4AD4-A1A7-304CDF77F45C}"/>
          </ac:picMkLst>
        </pc:picChg>
        <pc:picChg chg="mod topLvl">
          <ac:chgData name="ขัตติยะ วิริยะเกียรติพงศ์" userId="325527a2-6b01-465a-9688-65f696f2d83f" providerId="ADAL" clId="{97390ABE-0CF9-4D22-BA06-4E94CA1A0BCE}" dt="2022-07-28T13:48:26.733" v="802" actId="165"/>
          <ac:picMkLst>
            <pc:docMk/>
            <pc:sldMk cId="3927190651" sldId="258"/>
            <ac:picMk id="22" creationId="{82E79C61-12E4-43DD-8321-4F54FBFA07B1}"/>
          </ac:picMkLst>
        </pc:picChg>
        <pc:picChg chg="mod topLvl">
          <ac:chgData name="ขัตติยะ วิริยะเกียรติพงศ์" userId="325527a2-6b01-465a-9688-65f696f2d83f" providerId="ADAL" clId="{97390ABE-0CF9-4D22-BA06-4E94CA1A0BCE}" dt="2022-07-28T13:48:26.733" v="802" actId="165"/>
          <ac:picMkLst>
            <pc:docMk/>
            <pc:sldMk cId="3927190651" sldId="258"/>
            <ac:picMk id="23" creationId="{AFBE60DE-6157-49CC-940A-861596D83AA9}"/>
          </ac:picMkLst>
        </pc:picChg>
        <pc:picChg chg="del mod topLvl">
          <ac:chgData name="ขัตติยะ วิริยะเกียรติพงศ์" userId="325527a2-6b01-465a-9688-65f696f2d83f" providerId="ADAL" clId="{97390ABE-0CF9-4D22-BA06-4E94CA1A0BCE}" dt="2022-07-28T13:48:28.296" v="803" actId="21"/>
          <ac:picMkLst>
            <pc:docMk/>
            <pc:sldMk cId="3927190651" sldId="258"/>
            <ac:picMk id="24" creationId="{7CF36AE5-8CD2-4F49-884C-2FAC495C2DC2}"/>
          </ac:picMkLst>
        </pc:picChg>
        <pc:cxnChg chg="del">
          <ac:chgData name="ขัตติยะ วิริยะเกียรติพงศ์" userId="325527a2-6b01-465a-9688-65f696f2d83f" providerId="ADAL" clId="{97390ABE-0CF9-4D22-BA06-4E94CA1A0BCE}" dt="2022-07-28T07:51:17.532" v="563" actId="478"/>
          <ac:cxnSpMkLst>
            <pc:docMk/>
            <pc:sldMk cId="3927190651" sldId="258"/>
            <ac:cxnSpMk id="32" creationId="{D0060365-77A2-4EA2-BD4E-6CD42EC4EBF1}"/>
          </ac:cxnSpMkLst>
        </pc:cxnChg>
        <pc:cxnChg chg="del">
          <ac:chgData name="ขัตติยะ วิริยะเกียรติพงศ์" userId="325527a2-6b01-465a-9688-65f696f2d83f" providerId="ADAL" clId="{97390ABE-0CF9-4D22-BA06-4E94CA1A0BCE}" dt="2022-07-28T07:51:17.532" v="563" actId="478"/>
          <ac:cxnSpMkLst>
            <pc:docMk/>
            <pc:sldMk cId="3927190651" sldId="258"/>
            <ac:cxnSpMk id="53" creationId="{4CD92104-9BF8-4410-85A2-BE05E7B4D3D2}"/>
          </ac:cxnSpMkLst>
        </pc:cxnChg>
        <pc:cxnChg chg="del">
          <ac:chgData name="ขัตติยะ วิริยะเกียรติพงศ์" userId="325527a2-6b01-465a-9688-65f696f2d83f" providerId="ADAL" clId="{97390ABE-0CF9-4D22-BA06-4E94CA1A0BCE}" dt="2022-07-28T07:51:17.532" v="563" actId="478"/>
          <ac:cxnSpMkLst>
            <pc:docMk/>
            <pc:sldMk cId="3927190651" sldId="258"/>
            <ac:cxnSpMk id="54" creationId="{627CD770-381D-45C8-BEE1-660C4D5A0E02}"/>
          </ac:cxnSpMkLst>
        </pc:cxnChg>
        <pc:cxnChg chg="del">
          <ac:chgData name="ขัตติยะ วิริยะเกียรติพงศ์" userId="325527a2-6b01-465a-9688-65f696f2d83f" providerId="ADAL" clId="{97390ABE-0CF9-4D22-BA06-4E94CA1A0BCE}" dt="2022-07-28T07:51:17.532" v="563" actId="478"/>
          <ac:cxnSpMkLst>
            <pc:docMk/>
            <pc:sldMk cId="3927190651" sldId="258"/>
            <ac:cxnSpMk id="55" creationId="{C4DDBE40-94C6-4F72-A74B-EDA352930DC1}"/>
          </ac:cxnSpMkLst>
        </pc:cxnChg>
        <pc:cxnChg chg="del">
          <ac:chgData name="ขัตติยะ วิริยะเกียรติพงศ์" userId="325527a2-6b01-465a-9688-65f696f2d83f" providerId="ADAL" clId="{97390ABE-0CF9-4D22-BA06-4E94CA1A0BCE}" dt="2022-07-28T07:51:17.532" v="563" actId="478"/>
          <ac:cxnSpMkLst>
            <pc:docMk/>
            <pc:sldMk cId="3927190651" sldId="258"/>
            <ac:cxnSpMk id="56" creationId="{64F1A433-F296-434B-9E8F-086E013E2B9C}"/>
          </ac:cxnSpMkLst>
        </pc:cxnChg>
      </pc:sldChg>
      <pc:sldChg chg="addSp delSp modSp new mod setBg">
        <pc:chgData name="ขัตติยะ วิริยะเกียรติพงศ์" userId="325527a2-6b01-465a-9688-65f696f2d83f" providerId="ADAL" clId="{97390ABE-0CF9-4D22-BA06-4E94CA1A0BCE}" dt="2022-07-29T05:47:40.923" v="1598" actId="207"/>
        <pc:sldMkLst>
          <pc:docMk/>
          <pc:sldMk cId="486981389" sldId="259"/>
        </pc:sldMkLst>
        <pc:spChg chg="add mod">
          <ac:chgData name="ขัตติยะ วิริยะเกียรติพงศ์" userId="325527a2-6b01-465a-9688-65f696f2d83f" providerId="ADAL" clId="{97390ABE-0CF9-4D22-BA06-4E94CA1A0BCE}" dt="2022-07-29T05:46:51.808" v="1593" actId="207"/>
          <ac:spMkLst>
            <pc:docMk/>
            <pc:sldMk cId="486981389" sldId="259"/>
            <ac:spMk id="2" creationId="{E0BE6C1E-8224-9CDF-FD32-D5554CC645ED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9T05:47:04.321" v="1594" actId="207"/>
          <ac:spMkLst>
            <pc:docMk/>
            <pc:sldMk cId="486981389" sldId="259"/>
            <ac:spMk id="3" creationId="{D14FFB0E-7C3C-F1AD-28D2-FE60B67310C3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9T05:47:10.082" v="1595" actId="207"/>
          <ac:spMkLst>
            <pc:docMk/>
            <pc:sldMk cId="486981389" sldId="259"/>
            <ac:spMk id="4" creationId="{A0298A77-B573-8A4F-1907-BC85E8485C23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9T05:47:31.730" v="1597" actId="207"/>
          <ac:spMkLst>
            <pc:docMk/>
            <pc:sldMk cId="486981389" sldId="259"/>
            <ac:spMk id="5" creationId="{10103947-C551-BA1C-FA5F-97D0B275949F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9T05:47:23.816" v="1596" actId="207"/>
          <ac:spMkLst>
            <pc:docMk/>
            <pc:sldMk cId="486981389" sldId="259"/>
            <ac:spMk id="6" creationId="{0BCF449A-4BBB-65E0-9727-CB557DE27EFA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9T05:47:40.923" v="1598" actId="207"/>
          <ac:spMkLst>
            <pc:docMk/>
            <pc:sldMk cId="486981389" sldId="259"/>
            <ac:spMk id="7" creationId="{BB8F3C8E-35A0-29B6-1708-F01C3FAA42DD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8" creationId="{8BF45AA2-2664-F645-81F4-BFA1C8191713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9" creationId="{08D34F5B-93C8-BFB0-A942-DC09EEA62E18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0" creationId="{D54E6E82-0849-2AEA-0A4D-A3CDE4494C7A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1" creationId="{1AB86C7A-48D6-6735-C519-A43AEAA896AE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2" creationId="{4856998F-7547-8849-5B3B-A8C2058CA330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3" creationId="{35073AF4-E0AF-ABCF-F43F-03EB75B39329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4" creationId="{4D57E1ED-6BE4-BF8B-BAB4-FB40A24730AA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5" creationId="{B9B9E65B-2E4C-56EF-E0E8-1C92BB99DAEA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33:32.799" v="1280" actId="207"/>
          <ac:spMkLst>
            <pc:docMk/>
            <pc:sldMk cId="486981389" sldId="259"/>
            <ac:spMk id="16" creationId="{A51A0D0B-80BB-1150-E403-AA89E1A86F62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34:12.005" v="1281" actId="207"/>
          <ac:spMkLst>
            <pc:docMk/>
            <pc:sldMk cId="486981389" sldId="259"/>
            <ac:spMk id="17" creationId="{F0049944-467E-3FED-9115-0C78D65FDCA4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34:22.756" v="1282" actId="207"/>
          <ac:spMkLst>
            <pc:docMk/>
            <pc:sldMk cId="486981389" sldId="259"/>
            <ac:spMk id="18" creationId="{9FF74484-8EA9-3F14-BCCC-EDFDDEEC9F99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34:54.653" v="1283" actId="207"/>
          <ac:spMkLst>
            <pc:docMk/>
            <pc:sldMk cId="486981389" sldId="259"/>
            <ac:spMk id="19" creationId="{1F06A02B-9F3B-263C-C5B1-A3A33556C886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35:07.626" v="1284" actId="207"/>
          <ac:spMkLst>
            <pc:docMk/>
            <pc:sldMk cId="486981389" sldId="259"/>
            <ac:spMk id="20" creationId="{7F612FD3-6377-5174-05CA-CA0C8AE1B7FE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35:14.845" v="1285" actId="207"/>
          <ac:spMkLst>
            <pc:docMk/>
            <pc:sldMk cId="486981389" sldId="259"/>
            <ac:spMk id="21" creationId="{2A318708-6748-F81A-C2B8-155BC4405BD9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22" creationId="{81134769-10F1-5C81-6200-5184DAA1520F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39:52.760" v="1306" actId="207"/>
          <ac:spMkLst>
            <pc:docMk/>
            <pc:sldMk cId="486981389" sldId="259"/>
            <ac:spMk id="23" creationId="{085312B1-4E4B-0903-FCBA-FC064E9F345A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40:01.949" v="1307" actId="207"/>
          <ac:spMkLst>
            <pc:docMk/>
            <pc:sldMk cId="486981389" sldId="259"/>
            <ac:spMk id="24" creationId="{C1B2A7E8-A56C-C8F5-3266-5777E2074897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40:12.316" v="1308" actId="207"/>
          <ac:spMkLst>
            <pc:docMk/>
            <pc:sldMk cId="486981389" sldId="259"/>
            <ac:spMk id="25" creationId="{AE1CCE1D-6564-23A3-94B9-ECE7F6747EE3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40:25.384" v="1309" actId="207"/>
          <ac:spMkLst>
            <pc:docMk/>
            <pc:sldMk cId="486981389" sldId="259"/>
            <ac:spMk id="26" creationId="{AD7A6B2F-8C32-A77B-059D-7EDA3DC536AB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40:38.028" v="1310" actId="207"/>
          <ac:spMkLst>
            <pc:docMk/>
            <pc:sldMk cId="486981389" sldId="259"/>
            <ac:spMk id="27" creationId="{4C3578EA-7935-9993-10DC-7B4A14420DDC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42:16.374" v="1312" actId="16037"/>
          <ac:spMkLst>
            <pc:docMk/>
            <pc:sldMk cId="486981389" sldId="259"/>
            <ac:spMk id="28" creationId="{515B9A67-EE62-BDA0-07D0-C2547567A83C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9T05:41:52.101" v="1592" actId="20577"/>
          <ac:spMkLst>
            <pc:docMk/>
            <pc:sldMk cId="486981389" sldId="259"/>
            <ac:spMk id="29" creationId="{E03335A7-685B-220E-13D5-1E76C6413E58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43:47.319" v="1313" actId="207"/>
          <ac:spMkLst>
            <pc:docMk/>
            <pc:sldMk cId="486981389" sldId="259"/>
            <ac:spMk id="30" creationId="{181269EB-1296-54C1-6BD3-FE2DF2D2510A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43:55.157" v="1314" actId="207"/>
          <ac:spMkLst>
            <pc:docMk/>
            <pc:sldMk cId="486981389" sldId="259"/>
            <ac:spMk id="31" creationId="{4D0C6B77-12B9-D9A6-9472-2F65039985EA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44:01.205" v="1315" actId="207"/>
          <ac:spMkLst>
            <pc:docMk/>
            <pc:sldMk cId="486981389" sldId="259"/>
            <ac:spMk id="32" creationId="{7C7FE48F-826F-CCE6-B61E-41612BB2CF83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44:16.166" v="1316" actId="207"/>
          <ac:spMkLst>
            <pc:docMk/>
            <pc:sldMk cId="486981389" sldId="259"/>
            <ac:spMk id="33" creationId="{0DE856BF-7913-1642-E103-F3F9BB3A71CE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44:22.826" v="1317" actId="207"/>
          <ac:spMkLst>
            <pc:docMk/>
            <pc:sldMk cId="486981389" sldId="259"/>
            <ac:spMk id="34" creationId="{39C6A60D-D460-B2C6-8D44-0D53F1E68E7F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46:33.194" v="1319" actId="16037"/>
          <ac:spMkLst>
            <pc:docMk/>
            <pc:sldMk cId="486981389" sldId="259"/>
            <ac:spMk id="35" creationId="{27700DEC-BE6E-8C0C-330D-6D9B041E5722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4:26:13.646" v="1070" actId="20577"/>
          <ac:spMkLst>
            <pc:docMk/>
            <pc:sldMk cId="486981389" sldId="259"/>
            <ac:spMk id="36" creationId="{FFA470D8-EC8A-A922-75DA-C2591BD18033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48:58.879" v="1320" actId="207"/>
          <ac:spMkLst>
            <pc:docMk/>
            <pc:sldMk cId="486981389" sldId="259"/>
            <ac:spMk id="37" creationId="{B2F1145F-2E16-49A9-86FF-C2BE36A6ED32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49:04.301" v="1321" actId="207"/>
          <ac:spMkLst>
            <pc:docMk/>
            <pc:sldMk cId="486981389" sldId="259"/>
            <ac:spMk id="38" creationId="{A1A4C5C9-5B26-3B83-27A4-58E0936ACB4A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49:22.413" v="1322" actId="207"/>
          <ac:spMkLst>
            <pc:docMk/>
            <pc:sldMk cId="486981389" sldId="259"/>
            <ac:spMk id="39" creationId="{531282B1-520F-1321-BDCA-66EBC4F317B6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49:28.821" v="1323" actId="207"/>
          <ac:spMkLst>
            <pc:docMk/>
            <pc:sldMk cId="486981389" sldId="259"/>
            <ac:spMk id="40" creationId="{4526CB19-F52A-97BD-935F-1B2023A4886A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49:42.608" v="1324" actId="207"/>
          <ac:spMkLst>
            <pc:docMk/>
            <pc:sldMk cId="486981389" sldId="259"/>
            <ac:spMk id="41" creationId="{D1E01B7A-20D0-BBAE-F35D-BE6F0F1B6D7E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49:53.327" v="1325" actId="207"/>
          <ac:spMkLst>
            <pc:docMk/>
            <pc:sldMk cId="486981389" sldId="259"/>
            <ac:spMk id="42" creationId="{A5C45A79-677F-CAEC-AC30-6398A9D82EDC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4:00:02.846" v="869" actId="20577"/>
          <ac:spMkLst>
            <pc:docMk/>
            <pc:sldMk cId="486981389" sldId="259"/>
            <ac:spMk id="43" creationId="{F82A020F-8A00-0F88-E162-389494ED9CDA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9T05:36:33.582" v="1567" actId="207"/>
          <ac:spMkLst>
            <pc:docMk/>
            <pc:sldMk cId="486981389" sldId="259"/>
            <ac:spMk id="44" creationId="{20D5603E-F562-204B-0B0F-499383935921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9T05:36:24.503" v="1566" actId="207"/>
          <ac:spMkLst>
            <pc:docMk/>
            <pc:sldMk cId="486981389" sldId="259"/>
            <ac:spMk id="45" creationId="{11F9A722-BBFF-BEA1-C995-1A97E9DA98F2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9T05:36:14.086" v="1565" actId="207"/>
          <ac:spMkLst>
            <pc:docMk/>
            <pc:sldMk cId="486981389" sldId="259"/>
            <ac:spMk id="46" creationId="{533D410D-196D-7FF1-FB8C-F749C3A64673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9T05:36:41.892" v="1568" actId="207"/>
          <ac:spMkLst>
            <pc:docMk/>
            <pc:sldMk cId="486981389" sldId="259"/>
            <ac:spMk id="47" creationId="{00C80A13-44C2-14C2-ACE8-07EE9B729772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9T05:36:51.333" v="1569" actId="207"/>
          <ac:spMkLst>
            <pc:docMk/>
            <pc:sldMk cId="486981389" sldId="259"/>
            <ac:spMk id="48" creationId="{BE7BC8FB-7A69-D049-9FDF-BAEE6AD899A2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9T05:38:26.521" v="1571" actId="16037"/>
          <ac:spMkLst>
            <pc:docMk/>
            <pc:sldMk cId="486981389" sldId="259"/>
            <ac:spMk id="49" creationId="{00901D5C-AB89-08B3-F500-4B5D494F35A4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9T05:41:44.690" v="1587" actId="20577"/>
          <ac:spMkLst>
            <pc:docMk/>
            <pc:sldMk cId="486981389" sldId="259"/>
            <ac:spMk id="50" creationId="{000A04AD-59AF-6EB9-B511-D1EE3A3DECDD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9T05:26:46.046" v="1475" actId="207"/>
          <ac:spMkLst>
            <pc:docMk/>
            <pc:sldMk cId="486981389" sldId="259"/>
            <ac:spMk id="51" creationId="{59772C8E-9B19-EA3B-4784-285FEF387F43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9T05:26:51.769" v="1476" actId="207"/>
          <ac:spMkLst>
            <pc:docMk/>
            <pc:sldMk cId="486981389" sldId="259"/>
            <ac:spMk id="52" creationId="{F0C25226-F8C7-939A-F8E1-DFAB194D1CEB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9T05:27:04.568" v="1477" actId="207"/>
          <ac:spMkLst>
            <pc:docMk/>
            <pc:sldMk cId="486981389" sldId="259"/>
            <ac:spMk id="53" creationId="{670707D2-1E6E-8396-9FF3-8080F4090CE7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9T05:35:39.048" v="1563" actId="1076"/>
          <ac:spMkLst>
            <pc:docMk/>
            <pc:sldMk cId="486981389" sldId="259"/>
            <ac:spMk id="54" creationId="{29ECB74A-C3B6-0FAF-26C1-8CAEA6CBD3C9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9T05:35:41.490" v="1564" actId="1076"/>
          <ac:spMkLst>
            <pc:docMk/>
            <pc:sldMk cId="486981389" sldId="259"/>
            <ac:spMk id="55" creationId="{49B48964-16B5-9016-EB16-1415D32B5E0E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9T05:32:33.918" v="1493" actId="207"/>
          <ac:spMkLst>
            <pc:docMk/>
            <pc:sldMk cId="486981389" sldId="259"/>
            <ac:spMk id="56" creationId="{50F09E24-5E29-FED3-5C17-03BBD92E69FB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6:05:25.606" v="1334" actId="20577"/>
          <ac:spMkLst>
            <pc:docMk/>
            <pc:sldMk cId="486981389" sldId="259"/>
            <ac:spMk id="57" creationId="{4DDE3752-705C-2D2F-166F-954BDB02CC0F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6:06:03.132" v="1335" actId="207"/>
          <ac:spMkLst>
            <pc:docMk/>
            <pc:sldMk cId="486981389" sldId="259"/>
            <ac:spMk id="58" creationId="{2F4D248D-B3BD-F343-1BF9-0BFB034FD418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6:06:13.776" v="1336" actId="207"/>
          <ac:spMkLst>
            <pc:docMk/>
            <pc:sldMk cId="486981389" sldId="259"/>
            <ac:spMk id="59" creationId="{EB64D955-2376-D852-6676-B0C4BBD49533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6:06:23.086" v="1337" actId="207"/>
          <ac:spMkLst>
            <pc:docMk/>
            <pc:sldMk cId="486981389" sldId="259"/>
            <ac:spMk id="60" creationId="{5476A22D-AB19-81E6-7B07-C75BCCABB5B3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6:06:29.077" v="1338" actId="207"/>
          <ac:spMkLst>
            <pc:docMk/>
            <pc:sldMk cId="486981389" sldId="259"/>
            <ac:spMk id="61" creationId="{E6C1F09C-C112-1AC8-BD21-0F37E48C8C04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6:06:44.383" v="1339" actId="207"/>
          <ac:spMkLst>
            <pc:docMk/>
            <pc:sldMk cId="486981389" sldId="259"/>
            <ac:spMk id="62" creationId="{0AC57A18-6E4B-3649-4963-E62F0D88A67B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6:08:20.716" v="1341" actId="16037"/>
          <ac:spMkLst>
            <pc:docMk/>
            <pc:sldMk cId="486981389" sldId="259"/>
            <ac:spMk id="63" creationId="{293F7A53-73EA-0C0E-B64F-75BC4F31F3B3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4:31:06.328" v="1113" actId="20577"/>
          <ac:spMkLst>
            <pc:docMk/>
            <pc:sldMk cId="486981389" sldId="259"/>
            <ac:spMk id="64" creationId="{BBF1A786-8F11-AE4A-368F-029EC271948E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65" creationId="{0E41489C-AA68-374E-4CD3-BA53315864A9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66" creationId="{B93915B8-85A2-CE4D-F351-9BA0B2FD087C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67" creationId="{BB1C011A-9349-403F-B72C-A6296E4B6940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68" creationId="{4510D684-CBEA-C6DF-E083-20F7147AF218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69" creationId="{D6493797-1FA7-8F8E-0940-4A3C981FD2D1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70" creationId="{06BE5AE2-F241-C8F5-832F-36CBC61DD3CB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71" creationId="{EC50F3B4-5F63-859F-2EF3-DAB51B91162E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72" creationId="{7E8E8D42-F385-B2DC-5C12-67D37481699C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73" creationId="{50D0A7A2-6F34-D2A2-43BC-1DC2F7240B08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74" creationId="{69BA3F9D-B4AE-0486-DD31-DD7008120DB2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75" creationId="{C5EB9784-CDED-EEAB-FF3B-5D6BCB803C13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76" creationId="{3EF24C78-469B-6295-A601-A0C5FF874D6C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77" creationId="{DC749A42-109E-7714-7B28-F5C97781C4F7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78" creationId="{5A091A63-FEC9-8275-E718-B31D52F20E1A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79" creationId="{92CEC9D4-E87C-A64C-832D-6F0F3130E7FE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80" creationId="{BD7AEFA6-D9C1-D30A-288F-685524126D00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81" creationId="{034FAF93-B933-8E5E-4CCA-E4B8A0543E4D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82" creationId="{35F62237-5A47-7861-062E-BF6E50B9105B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83" creationId="{42D22793-59C1-8CC1-8EC7-D897D2DA8B4C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84" creationId="{5A88D098-67CB-1E71-4B16-221C8C657DBD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85" creationId="{A95984DF-73E5-FB97-0FD3-C6D8713CD4C6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6:11:43.874" v="1342" actId="207"/>
          <ac:spMkLst>
            <pc:docMk/>
            <pc:sldMk cId="486981389" sldId="259"/>
            <ac:spMk id="86" creationId="{3AEF6DEE-FC29-8010-700D-5EB6B21D9E95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6:11:51.661" v="1343" actId="207"/>
          <ac:spMkLst>
            <pc:docMk/>
            <pc:sldMk cId="486981389" sldId="259"/>
            <ac:spMk id="87" creationId="{A630E08C-CAD1-2EE1-4802-E6D63FE2665E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6:12:37.445" v="1344" actId="207"/>
          <ac:spMkLst>
            <pc:docMk/>
            <pc:sldMk cId="486981389" sldId="259"/>
            <ac:spMk id="88" creationId="{F7DB3E14-907F-D698-3BE1-1DBBCCCB777E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6:19:34.785" v="1359" actId="1076"/>
          <ac:spMkLst>
            <pc:docMk/>
            <pc:sldMk cId="486981389" sldId="259"/>
            <ac:spMk id="89" creationId="{839DD9EC-2947-A572-C041-D3919927AB03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6:19:27.082" v="1358" actId="1076"/>
          <ac:spMkLst>
            <pc:docMk/>
            <pc:sldMk cId="486981389" sldId="259"/>
            <ac:spMk id="90" creationId="{8B31D535-EDED-EF20-A6E2-F16D8087BE9F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6:14:43.503" v="1348" actId="16037"/>
          <ac:spMkLst>
            <pc:docMk/>
            <pc:sldMk cId="486981389" sldId="259"/>
            <ac:spMk id="91" creationId="{6B8E7F87-DFFA-1ED0-181E-F8CFD2E19182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4:48:43.067" v="1178" actId="20577"/>
          <ac:spMkLst>
            <pc:docMk/>
            <pc:sldMk cId="486981389" sldId="259"/>
            <ac:spMk id="92" creationId="{B4E38ACA-C991-245F-CE2A-2C630B4B3A7F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6:16:42.936" v="1350" actId="207"/>
          <ac:spMkLst>
            <pc:docMk/>
            <pc:sldMk cId="486981389" sldId="259"/>
            <ac:spMk id="93" creationId="{C839EA1A-B4B5-7898-AA5B-D4ED4645CC34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6:16:54.054" v="1351" actId="207"/>
          <ac:spMkLst>
            <pc:docMk/>
            <pc:sldMk cId="486981389" sldId="259"/>
            <ac:spMk id="94" creationId="{77CE199E-171B-3B79-533F-4C40F96ABEE1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6:17:08.009" v="1352" actId="207"/>
          <ac:spMkLst>
            <pc:docMk/>
            <pc:sldMk cId="486981389" sldId="259"/>
            <ac:spMk id="95" creationId="{4E7A4F80-791B-609B-9BF0-9105CFF534CB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6:19:34.785" v="1359" actId="1076"/>
          <ac:spMkLst>
            <pc:docMk/>
            <pc:sldMk cId="486981389" sldId="259"/>
            <ac:spMk id="96" creationId="{C7ED8528-369C-71C2-7609-82920D44AA41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6:19:27.082" v="1358" actId="1076"/>
          <ac:spMkLst>
            <pc:docMk/>
            <pc:sldMk cId="486981389" sldId="259"/>
            <ac:spMk id="97" creationId="{ABC8FAD5-2E04-C2D9-129A-26534C506B14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6:19:11.820" v="1356" actId="16037"/>
          <ac:spMkLst>
            <pc:docMk/>
            <pc:sldMk cId="486981389" sldId="259"/>
            <ac:spMk id="98" creationId="{63DB169A-B04E-015A-E726-06B65DEAF57F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31:10.390" v="1277" actId="20577"/>
          <ac:spMkLst>
            <pc:docMk/>
            <pc:sldMk cId="486981389" sldId="259"/>
            <ac:spMk id="99" creationId="{639856E7-BF54-B091-FAB8-CA6FDF45ED22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00" creationId="{151F49D9-B7B0-0A37-B6E1-657A888DF3D3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01" creationId="{D95CFC5B-A3F1-E764-F8E4-BF88574D4895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02" creationId="{45DC63AD-628E-9266-90E1-0FA315CA2CBC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03" creationId="{24E8CFB3-ABFA-E4D3-6D73-56E786619937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04" creationId="{C6A3B6C9-B915-6E6B-A987-C36ADF05C115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05" creationId="{979376D7-32BF-7DC2-3E7C-BD835AC51A20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9T05:41:20.758" v="1583" actId="20577"/>
          <ac:spMkLst>
            <pc:docMk/>
            <pc:sldMk cId="486981389" sldId="259"/>
            <ac:spMk id="106" creationId="{3AF86F6C-25D3-9B13-E437-D9CC4D215ADA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07" creationId="{78C4D0F2-ED53-8F57-3FEF-1EB5BE1120CD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08" creationId="{CDE5C21F-2BED-846C-75C0-F085958C9283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09" creationId="{EED01AAF-AF3D-26C2-2A41-6FE7C87F0AD3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10" creationId="{92326459-ED06-EB56-BAEC-69170A60C400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11" creationId="{D9D27EA6-4082-7B06-F0A8-E0B9DB31C14C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12" creationId="{1FCD6A3F-3F96-0937-1775-75EC301EFCFF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13" creationId="{B2D16C5E-A6FF-730C-12AC-A0E289BCF217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14" creationId="{1F837F20-61FF-4C50-E863-ACCA7880FBA8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15" creationId="{AB9ECA42-CB94-A9B6-34E4-2D08F187F23D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16" creationId="{30E7D5D3-CC91-1139-E0D3-6860362A2A34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17" creationId="{4D62A0D0-680C-5C40-4FD0-396CF39B480E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18" creationId="{E042CEA8-0D49-7138-31CF-2CD02B13E564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19" creationId="{AF3C3654-1B6E-EDA0-CE6D-9B7ACAA22FF3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20" creationId="{41494CB4-BB8E-A35B-11F0-E3F606E6569F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21" creationId="{6176996F-E20C-E4A2-BD14-477844146DD5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22" creationId="{0CCAC5D1-619E-4223-AB1F-03BEE2EE223A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23" creationId="{B0D1F808-FCF9-2C34-A62D-1526604A3482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24" creationId="{AC7B8868-3761-7E71-3689-FAD76F4BE6C8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25" creationId="{FF6CD26E-1620-3497-DA96-387C425D34B5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26" creationId="{0C16E9FE-6266-A3C8-B696-3AA377CFE052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27" creationId="{25A77462-93AE-0C61-400D-682F3A613F8C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26.089" v="830" actId="207"/>
          <ac:spMkLst>
            <pc:docMk/>
            <pc:sldMk cId="486981389" sldId="259"/>
            <ac:spMk id="128" creationId="{3EABD7A6-B1E6-E5BE-D699-8B3B17948A52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26.089" v="830" actId="207"/>
          <ac:spMkLst>
            <pc:docMk/>
            <pc:sldMk cId="486981389" sldId="259"/>
            <ac:spMk id="129" creationId="{5BB78635-1F4D-3CD7-8A6B-BD23733B3A56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26.089" v="830" actId="207"/>
          <ac:spMkLst>
            <pc:docMk/>
            <pc:sldMk cId="486981389" sldId="259"/>
            <ac:spMk id="130" creationId="{7D44D1BE-3CBA-0C58-CB7D-677232AE0DE6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26.089" v="830" actId="207"/>
          <ac:spMkLst>
            <pc:docMk/>
            <pc:sldMk cId="486981389" sldId="259"/>
            <ac:spMk id="131" creationId="{DEA193CD-C988-ADBA-DBFF-4630C8F08255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26.089" v="830" actId="207"/>
          <ac:spMkLst>
            <pc:docMk/>
            <pc:sldMk cId="486981389" sldId="259"/>
            <ac:spMk id="132" creationId="{8C2DA4A7-3781-CCD4-4B31-6DDFC7BEC2C2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26.089" v="830" actId="207"/>
          <ac:spMkLst>
            <pc:docMk/>
            <pc:sldMk cId="486981389" sldId="259"/>
            <ac:spMk id="133" creationId="{79AE099A-6F74-BBC3-EDCC-387F152308E6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36" creationId="{422B1E3B-0BDC-F0C8-E83E-6364191B4627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37" creationId="{E3FDEF90-3B82-467E-78BF-39E1B17359F9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38" creationId="{D95A8731-481E-362B-F74C-BFA781075141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39" creationId="{CD7036B5-2330-89C6-A9AB-B2260AB945CF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40" creationId="{AC59F1F3-FFD1-65F2-0A0E-48647E343FC4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41" creationId="{6B81F562-0D2A-F027-BF79-E8853BA1C33A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42" creationId="{80973068-DFC0-62A8-020E-FA75C9A9AF3B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43" creationId="{10D02BBF-CB41-E9E9-3909-7E42100E79C3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44" creationId="{2945E56C-8731-2350-7246-971A546597F5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45" creationId="{2330EFA0-D0D8-2F19-5078-70F7FB996748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46" creationId="{A0FEAED5-40C6-841D-7323-E0CB9CE4E8C8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47" creationId="{FCC983C4-669B-DD5D-2B7C-1B3C3A8D1A07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48" creationId="{08B660EF-CE06-F903-5B6E-0963527ED570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49" creationId="{E1B7DFF3-8F3B-40A8-2CA5-B9BE046C1988}"/>
          </ac:spMkLst>
        </pc:spChg>
        <pc:pic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picMkLst>
            <pc:docMk/>
            <pc:sldMk cId="486981389" sldId="259"/>
            <ac:picMk id="134" creationId="{20EDF5DF-5587-62B7-2E32-B71D5AAEF205}"/>
          </ac:picMkLst>
        </pc:picChg>
        <pc:pic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picMkLst>
            <pc:docMk/>
            <pc:sldMk cId="486981389" sldId="259"/>
            <ac:picMk id="135" creationId="{AE7B61B9-44D2-28AC-B38C-53ABBDC319AD}"/>
          </ac:picMkLst>
        </pc:picChg>
        <pc:picChg chg="add del mod">
          <ac:chgData name="ขัตติยะ วิริยะเกียรติพงศ์" userId="325527a2-6b01-465a-9688-65f696f2d83f" providerId="ADAL" clId="{97390ABE-0CF9-4D22-BA06-4E94CA1A0BCE}" dt="2022-07-28T08:49:29.632" v="725" actId="478"/>
          <ac:picMkLst>
            <pc:docMk/>
            <pc:sldMk cId="486981389" sldId="259"/>
            <ac:picMk id="135" creationId="{D9A50000-0F6E-1086-15EC-63C07939EC03}"/>
          </ac:picMkLst>
        </pc:picChg>
        <pc:picChg chg="add del mod">
          <ac:chgData name="ขัตติยะ วิริยะเกียรติพงศ์" userId="325527a2-6b01-465a-9688-65f696f2d83f" providerId="ADAL" clId="{97390ABE-0CF9-4D22-BA06-4E94CA1A0BCE}" dt="2022-07-29T04:32:29.681" v="1362" actId="478"/>
          <ac:picMkLst>
            <pc:docMk/>
            <pc:sldMk cId="486981389" sldId="259"/>
            <ac:picMk id="150" creationId="{1B1C30E8-929E-9571-5C82-E8F7775D720E}"/>
          </ac:picMkLst>
        </pc:picChg>
        <pc:picChg chg="add mod">
          <ac:chgData name="ขัตติยะ วิริยะเกียรติพงศ์" userId="325527a2-6b01-465a-9688-65f696f2d83f" providerId="ADAL" clId="{97390ABE-0CF9-4D22-BA06-4E94CA1A0BCE}" dt="2022-07-28T14:03:19.473" v="887" actId="1076"/>
          <ac:picMkLst>
            <pc:docMk/>
            <pc:sldMk cId="486981389" sldId="259"/>
            <ac:picMk id="151" creationId="{4D08582B-B766-BEE5-60D5-21E42DA63878}"/>
          </ac:picMkLst>
        </pc:picChg>
        <pc:picChg chg="add mod">
          <ac:chgData name="ขัตติยะ วิริยะเกียรติพงศ์" userId="325527a2-6b01-465a-9688-65f696f2d83f" providerId="ADAL" clId="{97390ABE-0CF9-4D22-BA06-4E94CA1A0BCE}" dt="2022-07-28T14:51:37.774" v="1209" actId="1076"/>
          <ac:picMkLst>
            <pc:docMk/>
            <pc:sldMk cId="486981389" sldId="259"/>
            <ac:picMk id="152" creationId="{AEDAAFF8-A6A7-CF19-6028-9BAF0C54A855}"/>
          </ac:picMkLst>
        </pc:picChg>
        <pc:picChg chg="add mod">
          <ac:chgData name="ขัตติยะ วิริยะเกียรติพงศ์" userId="325527a2-6b01-465a-9688-65f696f2d83f" providerId="ADAL" clId="{97390ABE-0CF9-4D22-BA06-4E94CA1A0BCE}" dt="2022-07-29T04:36:39.932" v="1382" actId="1076"/>
          <ac:picMkLst>
            <pc:docMk/>
            <pc:sldMk cId="486981389" sldId="259"/>
            <ac:picMk id="153" creationId="{92F6AB45-ADCC-992B-67C8-41656AB3C17B}"/>
          </ac:picMkLst>
        </pc:picChg>
        <pc:picChg chg="add mod">
          <ac:chgData name="ขัตติยะ วิริยะเกียรติพงศ์" userId="325527a2-6b01-465a-9688-65f696f2d83f" providerId="ADAL" clId="{97390ABE-0CF9-4D22-BA06-4E94CA1A0BCE}" dt="2022-07-28T14:56:34.403" v="1230" actId="1076"/>
          <ac:picMkLst>
            <pc:docMk/>
            <pc:sldMk cId="486981389" sldId="259"/>
            <ac:picMk id="154" creationId="{DAC97C25-70F0-9EEE-BC26-EF8E0CE383C5}"/>
          </ac:picMkLst>
        </pc:picChg>
        <pc:picChg chg="add mod">
          <ac:chgData name="ขัตติยะ วิริยะเกียรติพงศ์" userId="325527a2-6b01-465a-9688-65f696f2d83f" providerId="ADAL" clId="{97390ABE-0CF9-4D22-BA06-4E94CA1A0BCE}" dt="2022-07-29T05:15:12.043" v="1392" actId="1076"/>
          <ac:picMkLst>
            <pc:docMk/>
            <pc:sldMk cId="486981389" sldId="259"/>
            <ac:picMk id="155" creationId="{16FDDC31-7E64-FC04-C1B6-B5937F4CC3A6}"/>
          </ac:picMkLst>
        </pc:picChg>
        <pc:picChg chg="add del mod">
          <ac:chgData name="ขัตติยะ วิริยะเกียรติพงศ์" userId="325527a2-6b01-465a-9688-65f696f2d83f" providerId="ADAL" clId="{97390ABE-0CF9-4D22-BA06-4E94CA1A0BCE}" dt="2022-07-28T14:23:14.219" v="1020" actId="478"/>
          <ac:picMkLst>
            <pc:docMk/>
            <pc:sldMk cId="486981389" sldId="259"/>
            <ac:picMk id="156" creationId="{6C20F869-AA97-D6D2-E4AF-A01F092B10AC}"/>
          </ac:picMkLst>
        </pc:picChg>
        <pc:picChg chg="add mod">
          <ac:chgData name="ขัตติยะ วิริยะเกียรติพงศ์" userId="325527a2-6b01-465a-9688-65f696f2d83f" providerId="ADAL" clId="{97390ABE-0CF9-4D22-BA06-4E94CA1A0BCE}" dt="2022-07-28T14:19:34.390" v="983" actId="1076"/>
          <ac:picMkLst>
            <pc:docMk/>
            <pc:sldMk cId="486981389" sldId="259"/>
            <ac:picMk id="157" creationId="{F49E9EC9-22BE-37C6-4F46-5DFF84C3FDEF}"/>
          </ac:picMkLst>
        </pc:picChg>
        <pc:picChg chg="add mod">
          <ac:chgData name="ขัตติยะ วิริยะเกียรติพงศ์" userId="325527a2-6b01-465a-9688-65f696f2d83f" providerId="ADAL" clId="{97390ABE-0CF9-4D22-BA06-4E94CA1A0BCE}" dt="2022-07-28T14:28:32.155" v="1089" actId="1076"/>
          <ac:picMkLst>
            <pc:docMk/>
            <pc:sldMk cId="486981389" sldId="259"/>
            <ac:picMk id="158" creationId="{687AD87B-A2DC-9C3A-D4F6-BCFDB6367100}"/>
          </ac:picMkLst>
        </pc:picChg>
        <pc:picChg chg="add mod">
          <ac:chgData name="ขัตติยะ วิริยะเกียรติพงศ์" userId="325527a2-6b01-465a-9688-65f696f2d83f" providerId="ADAL" clId="{97390ABE-0CF9-4D22-BA06-4E94CA1A0BCE}" dt="2022-07-28T14:47:26.875" v="1130" actId="1076"/>
          <ac:picMkLst>
            <pc:docMk/>
            <pc:sldMk cId="486981389" sldId="259"/>
            <ac:picMk id="159" creationId="{B0083F66-3882-63A0-3EAC-241B54251C47}"/>
          </ac:picMkLst>
        </pc:picChg>
        <pc:picChg chg="add del mod">
          <ac:chgData name="ขัตติยะ วิริยะเกียรติพงศ์" userId="325527a2-6b01-465a-9688-65f696f2d83f" providerId="ADAL" clId="{97390ABE-0CF9-4D22-BA06-4E94CA1A0BCE}" dt="2022-07-29T05:09:37.139" v="1383" actId="478"/>
          <ac:picMkLst>
            <pc:docMk/>
            <pc:sldMk cId="486981389" sldId="259"/>
            <ac:picMk id="160" creationId="{CC011FDE-E372-7C45-7423-22B7F52AC2F8}"/>
          </ac:picMkLst>
        </pc:picChg>
        <pc:picChg chg="add mod">
          <ac:chgData name="ขัตติยะ วิริยะเกียรติพงศ์" userId="325527a2-6b01-465a-9688-65f696f2d83f" providerId="ADAL" clId="{97390ABE-0CF9-4D22-BA06-4E94CA1A0BCE}" dt="2022-07-28T15:13:52.974" v="1264" actId="1076"/>
          <ac:picMkLst>
            <pc:docMk/>
            <pc:sldMk cId="486981389" sldId="259"/>
            <ac:picMk id="161" creationId="{5F31FC8B-B2AF-B9BE-B718-9024F5F177D3}"/>
          </ac:picMkLst>
        </pc:picChg>
        <pc:picChg chg="add mod">
          <ac:chgData name="ขัตติยะ วิริยะเกียรติพงศ์" userId="325527a2-6b01-465a-9688-65f696f2d83f" providerId="ADAL" clId="{97390ABE-0CF9-4D22-BA06-4E94CA1A0BCE}" dt="2022-07-28T16:15:49.193" v="1349" actId="1076"/>
          <ac:picMkLst>
            <pc:docMk/>
            <pc:sldMk cId="486981389" sldId="259"/>
            <ac:picMk id="162" creationId="{1654EFFC-2889-4565-0340-1E3E0D9E2204}"/>
          </ac:picMkLst>
        </pc:picChg>
      </pc:sldChg>
      <pc:sldChg chg="delSp modSp add mod">
        <pc:chgData name="ขัตติยะ วิริยะเกียรติพงศ์" userId="325527a2-6b01-465a-9688-65f696f2d83f" providerId="ADAL" clId="{97390ABE-0CF9-4D22-BA06-4E94CA1A0BCE}" dt="2022-07-29T09:26:28.951" v="6666" actId="207"/>
        <pc:sldMkLst>
          <pc:docMk/>
          <pc:sldMk cId="1470674294" sldId="260"/>
        </pc:sldMkLst>
        <pc:spChg chg="del">
          <ac:chgData name="ขัตติยะ วิริยะเกียรติพงศ์" userId="325527a2-6b01-465a-9688-65f696f2d83f" providerId="ADAL" clId="{97390ABE-0CF9-4D22-BA06-4E94CA1A0BCE}" dt="2022-07-29T05:55:06.875" v="1620" actId="478"/>
          <ac:spMkLst>
            <pc:docMk/>
            <pc:sldMk cId="1470674294" sldId="260"/>
            <ac:spMk id="3" creationId="{2786B2C1-365A-49DC-A834-082B5EBAEC3F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9:26:28.951" v="6666" actId="207"/>
          <ac:spMkLst>
            <pc:docMk/>
            <pc:sldMk cId="1470674294" sldId="260"/>
            <ac:spMk id="5" creationId="{CFE93CD5-57F2-4D2A-917F-C1E1B3D2A8AE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5:55:31.830" v="1629" actId="14100"/>
          <ac:spMkLst>
            <pc:docMk/>
            <pc:sldMk cId="1470674294" sldId="260"/>
            <ac:spMk id="7" creationId="{3D759A63-53D4-4189-94C7-AA247DCAF2C9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5:55:25.805" v="1626" actId="14100"/>
          <ac:spMkLst>
            <pc:docMk/>
            <pc:sldMk cId="1470674294" sldId="260"/>
            <ac:spMk id="8" creationId="{2223AC63-9867-4CAF-9EC1-7D40DF93BD2E}"/>
          </ac:spMkLst>
        </pc:spChg>
        <pc:spChg chg="del">
          <ac:chgData name="ขัตติยะ วิริยะเกียรติพงศ์" userId="325527a2-6b01-465a-9688-65f696f2d83f" providerId="ADAL" clId="{97390ABE-0CF9-4D22-BA06-4E94CA1A0BCE}" dt="2022-07-29T05:55:06.875" v="1620" actId="478"/>
          <ac:spMkLst>
            <pc:docMk/>
            <pc:sldMk cId="1470674294" sldId="260"/>
            <ac:spMk id="17" creationId="{EA4FB160-8F16-4063-A4F0-C6F0CF9DC279}"/>
          </ac:spMkLst>
        </pc:spChg>
        <pc:spChg chg="del">
          <ac:chgData name="ขัตติยะ วิริยะเกียรติพงศ์" userId="325527a2-6b01-465a-9688-65f696f2d83f" providerId="ADAL" clId="{97390ABE-0CF9-4D22-BA06-4E94CA1A0BCE}" dt="2022-07-29T05:55:06.875" v="1620" actId="478"/>
          <ac:spMkLst>
            <pc:docMk/>
            <pc:sldMk cId="1470674294" sldId="260"/>
            <ac:spMk id="18" creationId="{488E87DF-E877-4FD9-85AB-E0C58620C42F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5:56:41.371" v="1760" actId="1036"/>
          <ac:spMkLst>
            <pc:docMk/>
            <pc:sldMk cId="1470674294" sldId="260"/>
            <ac:spMk id="20" creationId="{9123CC47-596B-404C-8A1D-495535BBE530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5:55:35.430" v="1630" actId="14100"/>
          <ac:spMkLst>
            <pc:docMk/>
            <pc:sldMk cId="1470674294" sldId="260"/>
            <ac:spMk id="81" creationId="{D0331836-1140-4AC4-99D5-E385788762A8}"/>
          </ac:spMkLst>
        </pc:spChg>
        <pc:grpChg chg="del">
          <ac:chgData name="ขัตติยะ วิริยะเกียรติพงศ์" userId="325527a2-6b01-465a-9688-65f696f2d83f" providerId="ADAL" clId="{97390ABE-0CF9-4D22-BA06-4E94CA1A0BCE}" dt="2022-07-29T05:55:38.842" v="1631" actId="478"/>
          <ac:grpSpMkLst>
            <pc:docMk/>
            <pc:sldMk cId="1470674294" sldId="260"/>
            <ac:grpSpMk id="31" creationId="{785AC967-B71D-46C5-9833-3936955ADAFA}"/>
          </ac:grpSpMkLst>
        </pc:grpChg>
      </pc:sldChg>
      <pc:sldChg chg="modSp add del mod">
        <pc:chgData name="ขัตติยะ วิริยะเกียรติพงศ์" userId="325527a2-6b01-465a-9688-65f696f2d83f" providerId="ADAL" clId="{97390ABE-0CF9-4D22-BA06-4E94CA1A0BCE}" dt="2022-07-29T05:58:22.537" v="1829" actId="47"/>
        <pc:sldMkLst>
          <pc:docMk/>
          <pc:sldMk cId="3095170910" sldId="261"/>
        </pc:sldMkLst>
        <pc:spChg chg="mod">
          <ac:chgData name="ขัตติยะ วิริยะเกียรติพงศ์" userId="325527a2-6b01-465a-9688-65f696f2d83f" providerId="ADAL" clId="{97390ABE-0CF9-4D22-BA06-4E94CA1A0BCE}" dt="2022-07-29T05:54:55.281" v="1617" actId="20577"/>
          <ac:spMkLst>
            <pc:docMk/>
            <pc:sldMk cId="3095170910" sldId="261"/>
            <ac:spMk id="5" creationId="{CFE93CD5-57F2-4D2A-917F-C1E1B3D2A8AE}"/>
          </ac:spMkLst>
        </pc:spChg>
      </pc:sldChg>
      <pc:sldChg chg="addSp delSp modSp add mod ord">
        <pc:chgData name="ขัตติยะ วิริยะเกียรติพงศ์" userId="325527a2-6b01-465a-9688-65f696f2d83f" providerId="ADAL" clId="{97390ABE-0CF9-4D22-BA06-4E94CA1A0BCE}" dt="2022-07-29T09:28:21.162" v="6763" actId="20577"/>
        <pc:sldMkLst>
          <pc:docMk/>
          <pc:sldMk cId="3157037587" sldId="261"/>
        </pc:sldMkLst>
        <pc:spChg chg="mod">
          <ac:chgData name="ขัตติยะ วิริยะเกียรติพงศ์" userId="325527a2-6b01-465a-9688-65f696f2d83f" providerId="ADAL" clId="{97390ABE-0CF9-4D22-BA06-4E94CA1A0BCE}" dt="2022-07-29T09:26:14.853" v="6664" actId="207"/>
          <ac:spMkLst>
            <pc:docMk/>
            <pc:sldMk cId="3157037587" sldId="261"/>
            <ac:spMk id="5" creationId="{CFE93CD5-57F2-4D2A-917F-C1E1B3D2A8AE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9:28:21.162" v="6763" actId="20577"/>
          <ac:spMkLst>
            <pc:docMk/>
            <pc:sldMk cId="3157037587" sldId="261"/>
            <ac:spMk id="17" creationId="{EA4FB160-8F16-4063-A4F0-C6F0CF9DC279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56:39.635" v="5740" actId="20577"/>
          <ac:spMkLst>
            <pc:docMk/>
            <pc:sldMk cId="3157037587" sldId="261"/>
            <ac:spMk id="18" creationId="{488E87DF-E877-4FD9-85AB-E0C58620C42F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9:03:44.979" v="6438" actId="207"/>
          <ac:spMkLst>
            <pc:docMk/>
            <pc:sldMk cId="3157037587" sldId="261"/>
            <ac:spMk id="20" creationId="{9123CC47-596B-404C-8A1D-495535BBE530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49:26.667" v="5165" actId="14100"/>
          <ac:spMkLst>
            <pc:docMk/>
            <pc:sldMk cId="3157037587" sldId="261"/>
            <ac:spMk id="29" creationId="{A5A85AE0-35FF-D654-CD3D-CBAA760B87DC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48:58.495" v="5130"/>
          <ac:spMkLst>
            <pc:docMk/>
            <pc:sldMk cId="3157037587" sldId="261"/>
            <ac:spMk id="32" creationId="{CDE88CB7-1823-B4D4-1480-C0D72DC2ECC3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49:07.417" v="5148" actId="20577"/>
          <ac:spMkLst>
            <pc:docMk/>
            <pc:sldMk cId="3157037587" sldId="261"/>
            <ac:spMk id="33" creationId="{8AB823F8-B906-10E9-CE0C-844A5433EC6A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49:19.984" v="5161" actId="122"/>
          <ac:spMkLst>
            <pc:docMk/>
            <pc:sldMk cId="3157037587" sldId="261"/>
            <ac:spMk id="34" creationId="{62435E2D-D0FC-0304-2FF1-14FF8B846B82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54:01.193" v="5577" actId="14100"/>
          <ac:spMkLst>
            <pc:docMk/>
            <pc:sldMk cId="3157037587" sldId="261"/>
            <ac:spMk id="36" creationId="{4CED88EC-A0AA-5776-74CF-4A17959FA092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52:13.728" v="5386" actId="14100"/>
          <ac:spMkLst>
            <pc:docMk/>
            <pc:sldMk cId="3157037587" sldId="261"/>
            <ac:spMk id="37" creationId="{41E08015-19E5-CFE0-44AD-7E57C90F525E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52:28.632" v="5415" actId="20577"/>
          <ac:spMkLst>
            <pc:docMk/>
            <pc:sldMk cId="3157037587" sldId="261"/>
            <ac:spMk id="38" creationId="{B8CBA85A-1299-6B03-AB9F-DB50572F6BF3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54:21.003" v="5581" actId="113"/>
          <ac:spMkLst>
            <pc:docMk/>
            <pc:sldMk cId="3157037587" sldId="261"/>
            <ac:spMk id="39" creationId="{38B4A9F4-C6C7-808C-AAE3-3DD1EAC7E559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51:55" v="5379"/>
          <ac:spMkLst>
            <pc:docMk/>
            <pc:sldMk cId="3157037587" sldId="261"/>
            <ac:spMk id="41" creationId="{0621BC05-B36A-8C5F-1665-42C5609C5BA6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51:55" v="5379"/>
          <ac:spMkLst>
            <pc:docMk/>
            <pc:sldMk cId="3157037587" sldId="261"/>
            <ac:spMk id="42" creationId="{412BB8B3-EAE7-6F38-589D-6108A38738E9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51:55" v="5379"/>
          <ac:spMkLst>
            <pc:docMk/>
            <pc:sldMk cId="3157037587" sldId="261"/>
            <ac:spMk id="43" creationId="{AAEAAA98-C9CE-1AB8-071A-1F64D77EFFE3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51:55" v="5379"/>
          <ac:spMkLst>
            <pc:docMk/>
            <pc:sldMk cId="3157037587" sldId="261"/>
            <ac:spMk id="44" creationId="{18571BA1-DC1E-01F0-131F-530D29D08F92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52:00.044" v="5381"/>
          <ac:spMkLst>
            <pc:docMk/>
            <pc:sldMk cId="3157037587" sldId="261"/>
            <ac:spMk id="46" creationId="{3FB15B09-99A6-49AB-FA50-E9488AE832E6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52:00.044" v="5381"/>
          <ac:spMkLst>
            <pc:docMk/>
            <pc:sldMk cId="3157037587" sldId="261"/>
            <ac:spMk id="47" creationId="{BF5CA870-039F-6B95-8969-E06EA74CA6BF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52:00.044" v="5381"/>
          <ac:spMkLst>
            <pc:docMk/>
            <pc:sldMk cId="3157037587" sldId="261"/>
            <ac:spMk id="48" creationId="{4DCCE75C-8764-CAA8-9BAF-D2FB24942D4C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52:00.044" v="5381"/>
          <ac:spMkLst>
            <pc:docMk/>
            <pc:sldMk cId="3157037587" sldId="261"/>
            <ac:spMk id="49" creationId="{1103C88B-C2A6-FCEA-4019-E40EAB94AFE8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54:34.453" v="5582"/>
          <ac:spMkLst>
            <pc:docMk/>
            <pc:sldMk cId="3157037587" sldId="261"/>
            <ac:spMk id="51" creationId="{16913962-A2DF-67F8-5103-386D4230EBC9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54:34.453" v="5582"/>
          <ac:spMkLst>
            <pc:docMk/>
            <pc:sldMk cId="3157037587" sldId="261"/>
            <ac:spMk id="52" creationId="{B2570709-EA24-AD34-D414-A16A90FDE10C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54:55.073" v="5604" actId="20577"/>
          <ac:spMkLst>
            <pc:docMk/>
            <pc:sldMk cId="3157037587" sldId="261"/>
            <ac:spMk id="53" creationId="{8BDBC097-7F9C-3659-2D52-17E94FC8348E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54:34.453" v="5582"/>
          <ac:spMkLst>
            <pc:docMk/>
            <pc:sldMk cId="3157037587" sldId="261"/>
            <ac:spMk id="54" creationId="{1E3C1520-D48A-E518-8374-0AAA18FE06B9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54:39.125" v="5584"/>
          <ac:spMkLst>
            <pc:docMk/>
            <pc:sldMk cId="3157037587" sldId="261"/>
            <ac:spMk id="56" creationId="{0D695936-B4DB-78DB-27A1-B7046F5A59C1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54:39.125" v="5584"/>
          <ac:spMkLst>
            <pc:docMk/>
            <pc:sldMk cId="3157037587" sldId="261"/>
            <ac:spMk id="57" creationId="{CC4432E6-7977-458C-AE8E-285CA8149A5C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54:57.826" v="5606" actId="20577"/>
          <ac:spMkLst>
            <pc:docMk/>
            <pc:sldMk cId="3157037587" sldId="261"/>
            <ac:spMk id="58" creationId="{F7B90E3A-92CD-F109-8AE7-277E92B22143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54:39.125" v="5584"/>
          <ac:spMkLst>
            <pc:docMk/>
            <pc:sldMk cId="3157037587" sldId="261"/>
            <ac:spMk id="59" creationId="{5CB77388-CC8C-C7A5-6351-C6CFE0B5E032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44:28.261" v="4567" actId="1036"/>
          <ac:spMkLst>
            <pc:docMk/>
            <pc:sldMk cId="3157037587" sldId="261"/>
            <ac:spMk id="70" creationId="{1D3BFF1A-CBBE-412F-B143-048C9C154FC4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46:24.862" v="4811" actId="1035"/>
          <ac:spMkLst>
            <pc:docMk/>
            <pc:sldMk cId="3157037587" sldId="261"/>
            <ac:spMk id="71" creationId="{E6ECA460-B6CA-4AB4-B802-143D2F7852A3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13:50.237" v="2082" actId="20577"/>
          <ac:spMkLst>
            <pc:docMk/>
            <pc:sldMk cId="3157037587" sldId="261"/>
            <ac:spMk id="83" creationId="{AC6CCC65-6DE5-4A69-95DE-AD3943927AC7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45:44.168" v="4756" actId="14100"/>
          <ac:spMkLst>
            <pc:docMk/>
            <pc:sldMk cId="3157037587" sldId="261"/>
            <ac:spMk id="123" creationId="{5A572B39-3F26-4DFB-95C5-16084034FC47}"/>
          </ac:spMkLst>
        </pc:spChg>
        <pc:grpChg chg="mod">
          <ac:chgData name="ขัตติยะ วิริยะเกียรติพงศ์" userId="325527a2-6b01-465a-9688-65f696f2d83f" providerId="ADAL" clId="{97390ABE-0CF9-4D22-BA06-4E94CA1A0BCE}" dt="2022-07-29T09:25:11.581" v="6628"/>
          <ac:grpSpMkLst>
            <pc:docMk/>
            <pc:sldMk cId="3157037587" sldId="261"/>
            <ac:grpSpMk id="4" creationId="{D681D289-EA43-42D7-BE2E-B907BBDE09F5}"/>
          </ac:grpSpMkLst>
        </pc:grpChg>
        <pc:grpChg chg="mod">
          <ac:chgData name="ขัตติยะ วิริยะเกียรติพงศ์" userId="325527a2-6b01-465a-9688-65f696f2d83f" providerId="ADAL" clId="{97390ABE-0CF9-4D22-BA06-4E94CA1A0BCE}" dt="2022-07-29T08:46:15.084" v="4805" actId="1035"/>
          <ac:grpSpMkLst>
            <pc:docMk/>
            <pc:sldMk cId="3157037587" sldId="261"/>
            <ac:grpSpMk id="19" creationId="{0E0FBD60-4E91-4549-907A-E6B771223595}"/>
          </ac:grpSpMkLst>
        </pc:grpChg>
        <pc:grpChg chg="add mod">
          <ac:chgData name="ขัตติยะ วิริยะเกียรติพงศ์" userId="325527a2-6b01-465a-9688-65f696f2d83f" providerId="ADAL" clId="{97390ABE-0CF9-4D22-BA06-4E94CA1A0BCE}" dt="2022-07-29T08:51:49.200" v="5376" actId="1036"/>
          <ac:grpSpMkLst>
            <pc:docMk/>
            <pc:sldMk cId="3157037587" sldId="261"/>
            <ac:grpSpMk id="27" creationId="{D21A5432-11B9-AACB-0FF2-1AECB726DC67}"/>
          </ac:grpSpMkLst>
        </pc:grpChg>
        <pc:grpChg chg="add mod">
          <ac:chgData name="ขัตติยะ วิริยะเกียรติพงศ์" userId="325527a2-6b01-465a-9688-65f696f2d83f" providerId="ADAL" clId="{97390ABE-0CF9-4D22-BA06-4E94CA1A0BCE}" dt="2022-07-29T09:02:52.775" v="6430" actId="1035"/>
          <ac:grpSpMkLst>
            <pc:docMk/>
            <pc:sldMk cId="3157037587" sldId="261"/>
            <ac:grpSpMk id="35" creationId="{B983D214-6EAD-5359-7860-44D450EA8013}"/>
          </ac:grpSpMkLst>
        </pc:grpChg>
        <pc:grpChg chg="add del mod">
          <ac:chgData name="ขัตติยะ วิริยะเกียรติพงศ์" userId="325527a2-6b01-465a-9688-65f696f2d83f" providerId="ADAL" clId="{97390ABE-0CF9-4D22-BA06-4E94CA1A0BCE}" dt="2022-07-29T08:52:06.531" v="5382" actId="478"/>
          <ac:grpSpMkLst>
            <pc:docMk/>
            <pc:sldMk cId="3157037587" sldId="261"/>
            <ac:grpSpMk id="40" creationId="{EE6B923A-ED98-AC7D-A192-91612F1671B3}"/>
          </ac:grpSpMkLst>
        </pc:grpChg>
        <pc:grpChg chg="add del mod">
          <ac:chgData name="ขัตติยะ วิริยะเกียรติพงศ์" userId="325527a2-6b01-465a-9688-65f696f2d83f" providerId="ADAL" clId="{97390ABE-0CF9-4D22-BA06-4E94CA1A0BCE}" dt="2022-07-29T08:52:06.531" v="5382" actId="478"/>
          <ac:grpSpMkLst>
            <pc:docMk/>
            <pc:sldMk cId="3157037587" sldId="261"/>
            <ac:grpSpMk id="45" creationId="{E03C7501-DFD7-4FFD-AF6A-E61EFAF400CE}"/>
          </ac:grpSpMkLst>
        </pc:grpChg>
        <pc:grpChg chg="add mod">
          <ac:chgData name="ขัตติยะ วิริยะเกียรติพงศ์" userId="325527a2-6b01-465a-9688-65f696f2d83f" providerId="ADAL" clId="{97390ABE-0CF9-4D22-BA06-4E94CA1A0BCE}" dt="2022-07-29T09:02:52.775" v="6430" actId="1035"/>
          <ac:grpSpMkLst>
            <pc:docMk/>
            <pc:sldMk cId="3157037587" sldId="261"/>
            <ac:grpSpMk id="50" creationId="{7509C284-A858-CBC2-0A55-5F1E1F8D223F}"/>
          </ac:grpSpMkLst>
        </pc:grpChg>
        <pc:grpChg chg="add mod">
          <ac:chgData name="ขัตติยะ วิริยะเกียรติพงศ์" userId="325527a2-6b01-465a-9688-65f696f2d83f" providerId="ADAL" clId="{97390ABE-0CF9-4D22-BA06-4E94CA1A0BCE}" dt="2022-07-29T09:02:52.775" v="6430" actId="1035"/>
          <ac:grpSpMkLst>
            <pc:docMk/>
            <pc:sldMk cId="3157037587" sldId="261"/>
            <ac:grpSpMk id="55" creationId="{1705ECE8-E968-0AF1-858C-BF4078885E94}"/>
          </ac:grpSpMkLst>
        </pc:grpChg>
      </pc:sldChg>
      <pc:sldChg chg="add del">
        <pc:chgData name="ขัตติยะ วิริยะเกียรติพงศ์" userId="325527a2-6b01-465a-9688-65f696f2d83f" providerId="ADAL" clId="{97390ABE-0CF9-4D22-BA06-4E94CA1A0BCE}" dt="2022-07-29T09:13:40.653" v="6440" actId="2890"/>
        <pc:sldMkLst>
          <pc:docMk/>
          <pc:sldMk cId="1615483729" sldId="262"/>
        </pc:sldMkLst>
      </pc:sldChg>
      <pc:sldChg chg="new del">
        <pc:chgData name="ขัตติยะ วิริยะเกียรติพงศ์" userId="325527a2-6b01-465a-9688-65f696f2d83f" providerId="ADAL" clId="{97390ABE-0CF9-4D22-BA06-4E94CA1A0BCE}" dt="2022-07-29T08:13:11.725" v="1987" actId="680"/>
        <pc:sldMkLst>
          <pc:docMk/>
          <pc:sldMk cId="3474769665" sldId="262"/>
        </pc:sldMkLst>
      </pc:sldChg>
    </pc:docChg>
  </pc:docChgLst>
  <pc:docChgLst>
    <pc:chgData name="ขัตติยะ  วิริยะเกียรติพงศ์" userId="325527a2-6b01-465a-9688-65f696f2d83f" providerId="ADAL" clId="{B6716795-C159-4D88-885D-2F762D31F153}"/>
    <pc:docChg chg="undo redo custSel addSld delSld modSld">
      <pc:chgData name="ขัตติยะ  วิริยะเกียรติพงศ์" userId="325527a2-6b01-465a-9688-65f696f2d83f" providerId="ADAL" clId="{B6716795-C159-4D88-885D-2F762D31F153}" dt="2022-10-12T10:29:39.406" v="44148" actId="20577"/>
      <pc:docMkLst>
        <pc:docMk/>
      </pc:docMkLst>
      <pc:sldChg chg="addSp delSp modSp mod">
        <pc:chgData name="ขัตติยะ  วิริยะเกียรติพงศ์" userId="325527a2-6b01-465a-9688-65f696f2d83f" providerId="ADAL" clId="{B6716795-C159-4D88-885D-2F762D31F153}" dt="2022-10-10T05:04:50.538" v="5364" actId="20577"/>
        <pc:sldMkLst>
          <pc:docMk/>
          <pc:sldMk cId="757292155" sldId="256"/>
        </pc:sldMkLst>
        <pc:spChg chg="add del mod">
          <ac:chgData name="ขัตติยะ  วิริยะเกียรติพงศ์" userId="325527a2-6b01-465a-9688-65f696f2d83f" providerId="ADAL" clId="{B6716795-C159-4D88-885D-2F762D31F153}" dt="2022-10-10T03:44:05.490" v="112"/>
          <ac:spMkLst>
            <pc:docMk/>
            <pc:sldMk cId="757292155" sldId="256"/>
            <ac:spMk id="2" creationId="{55C2C0DB-639C-EC9D-508A-4014B83933FF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3:43:02.124" v="63" actId="20577"/>
          <ac:spMkLst>
            <pc:docMk/>
            <pc:sldMk cId="757292155" sldId="256"/>
            <ac:spMk id="5" creationId="{CFE93CD5-57F2-4D2A-917F-C1E1B3D2A8AE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4:35:55.569" v="3132"/>
          <ac:spMkLst>
            <pc:docMk/>
            <pc:sldMk cId="757292155" sldId="256"/>
            <ac:spMk id="10" creationId="{3A71DE94-48DE-5D17-4E72-FFB53A3973B8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4:35:55.569" v="3132"/>
          <ac:spMkLst>
            <pc:docMk/>
            <pc:sldMk cId="757292155" sldId="256"/>
            <ac:spMk id="11" creationId="{A029BC1D-976C-2565-AA6C-5E60B9B06054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4:36:17.898" v="3167" actId="1036"/>
          <ac:spMkLst>
            <pc:docMk/>
            <pc:sldMk cId="757292155" sldId="256"/>
            <ac:spMk id="12" creationId="{ECEFD253-C47B-CFF0-5A24-6905D5F79FD9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3:44:12.942" v="113"/>
          <ac:spMkLst>
            <pc:docMk/>
            <pc:sldMk cId="757292155" sldId="256"/>
            <ac:spMk id="17" creationId="{EA4FB160-8F16-4063-A4F0-C6F0CF9DC279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3:45:23.090" v="171" actId="20577"/>
          <ac:spMkLst>
            <pc:docMk/>
            <pc:sldMk cId="757292155" sldId="256"/>
            <ac:spMk id="18" creationId="{488E87DF-E877-4FD9-85AB-E0C58620C42F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5:04:50.538" v="5364" actId="20577"/>
          <ac:spMkLst>
            <pc:docMk/>
            <pc:sldMk cId="757292155" sldId="256"/>
            <ac:spMk id="20" creationId="{9123CC47-596B-404C-8A1D-495535BBE530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4:37:40.409" v="3245" actId="20577"/>
          <ac:spMkLst>
            <pc:docMk/>
            <pc:sldMk cId="757292155" sldId="256"/>
            <ac:spMk id="21" creationId="{31030178-FF7B-3A03-AA6F-C2D06B57B5BD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3:51:19.146" v="483" actId="20577"/>
          <ac:spMkLst>
            <pc:docMk/>
            <pc:sldMk cId="757292155" sldId="256"/>
            <ac:spMk id="70" creationId="{1D3BFF1A-CBBE-412F-B143-048C9C154FC4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3:51:23.910" v="492" actId="1035"/>
          <ac:spMkLst>
            <pc:docMk/>
            <pc:sldMk cId="757292155" sldId="256"/>
            <ac:spMk id="71" creationId="{E6ECA460-B6CA-4AB4-B802-143D2F7852A3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3:51:21.668" v="487" actId="14100"/>
          <ac:spMkLst>
            <pc:docMk/>
            <pc:sldMk cId="757292155" sldId="256"/>
            <ac:spMk id="123" creationId="{5A572B39-3F26-4DFB-95C5-16084034FC47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3:51:19.146" v="483" actId="20577"/>
          <ac:spMkLst>
            <pc:docMk/>
            <pc:sldMk cId="757292155" sldId="256"/>
            <ac:spMk id="124" creationId="{11AA2B07-2A66-43E9-9CE4-BC79DA004826}"/>
          </ac:spMkLst>
        </pc:spChg>
        <pc:grpChg chg="add del mod">
          <ac:chgData name="ขัตติยะ  วิริยะเกียรติพงศ์" userId="325527a2-6b01-465a-9688-65f696f2d83f" providerId="ADAL" clId="{B6716795-C159-4D88-885D-2F762D31F153}" dt="2022-10-10T04:37:44.370" v="3246" actId="478"/>
          <ac:grpSpMkLst>
            <pc:docMk/>
            <pc:sldMk cId="757292155" sldId="256"/>
            <ac:grpSpMk id="6" creationId="{F02B9CCF-7A84-BF68-B83E-B29AF5076C24}"/>
          </ac:grpSpMkLst>
        </pc:grpChg>
        <pc:grpChg chg="mod">
          <ac:chgData name="ขัตติยะ  วิริยะเกียรติพงศ์" userId="325527a2-6b01-465a-9688-65f696f2d83f" providerId="ADAL" clId="{B6716795-C159-4D88-885D-2F762D31F153}" dt="2022-10-10T03:51:27.778" v="506" actId="1036"/>
          <ac:grpSpMkLst>
            <pc:docMk/>
            <pc:sldMk cId="757292155" sldId="256"/>
            <ac:grpSpMk id="19" creationId="{0E0FBD60-4E91-4549-907A-E6B771223595}"/>
          </ac:grpSpMkLst>
        </pc:grpChg>
        <pc:grpChg chg="del mod">
          <ac:chgData name="ขัตติยะ  วิริยะเกียรติพงศ์" userId="325527a2-6b01-465a-9688-65f696f2d83f" providerId="ADAL" clId="{B6716795-C159-4D88-885D-2F762D31F153}" dt="2022-10-10T03:46:20.805" v="174" actId="478"/>
          <ac:grpSpMkLst>
            <pc:docMk/>
            <pc:sldMk cId="757292155" sldId="256"/>
            <ac:grpSpMk id="31" creationId="{785AC967-B71D-46C5-9833-3936955ADAFA}"/>
          </ac:grpSpMkLst>
        </pc:grpChg>
      </pc:sldChg>
      <pc:sldChg chg="delSp modSp mod">
        <pc:chgData name="ขัตติยะ  วิริยะเกียรติพงศ์" userId="325527a2-6b01-465a-9688-65f696f2d83f" providerId="ADAL" clId="{B6716795-C159-4D88-885D-2F762D31F153}" dt="2022-10-10T03:43:56.238" v="110" actId="20577"/>
        <pc:sldMkLst>
          <pc:docMk/>
          <pc:sldMk cId="3927190651" sldId="258"/>
        </pc:sldMkLst>
        <pc:spChg chg="mod">
          <ac:chgData name="ขัตติยะ  วิริยะเกียรติพงศ์" userId="325527a2-6b01-465a-9688-65f696f2d83f" providerId="ADAL" clId="{B6716795-C159-4D88-885D-2F762D31F153}" dt="2022-10-10T03:31:34.919" v="57" actId="20577"/>
          <ac:spMkLst>
            <pc:docMk/>
            <pc:sldMk cId="3927190651" sldId="258"/>
            <ac:spMk id="47" creationId="{88FA2F79-CAA4-45B1-B288-C2834BAD9F60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3:43:56.238" v="110" actId="20577"/>
          <ac:spMkLst>
            <pc:docMk/>
            <pc:sldMk cId="3927190651" sldId="258"/>
            <ac:spMk id="48" creationId="{920635AB-44AF-464B-A8DA-C7B52172D10E}"/>
          </ac:spMkLst>
        </pc:spChg>
        <pc:picChg chg="del">
          <ac:chgData name="ขัตติยะ  วิริยะเกียรติพงศ์" userId="325527a2-6b01-465a-9688-65f696f2d83f" providerId="ADAL" clId="{B6716795-C159-4D88-885D-2F762D31F153}" dt="2022-10-10T03:31:16.152" v="0" actId="478"/>
          <ac:picMkLst>
            <pc:docMk/>
            <pc:sldMk cId="3927190651" sldId="258"/>
            <ac:picMk id="2" creationId="{2ED323B2-7CFD-4C48-9DCB-8D3A0A98079D}"/>
          </ac:picMkLst>
        </pc:picChg>
        <pc:picChg chg="del">
          <ac:chgData name="ขัตติยะ  วิริยะเกียรติพงศ์" userId="325527a2-6b01-465a-9688-65f696f2d83f" providerId="ADAL" clId="{B6716795-C159-4D88-885D-2F762D31F153}" dt="2022-10-10T03:31:16.152" v="0" actId="478"/>
          <ac:picMkLst>
            <pc:docMk/>
            <pc:sldMk cId="3927190651" sldId="258"/>
            <ac:picMk id="12" creationId="{98EE08C6-19BD-4F46-814C-98BCEF0AFE3D}"/>
          </ac:picMkLst>
        </pc:picChg>
        <pc:picChg chg="del">
          <ac:chgData name="ขัตติยะ  วิริยะเกียรติพงศ์" userId="325527a2-6b01-465a-9688-65f696f2d83f" providerId="ADAL" clId="{B6716795-C159-4D88-885D-2F762D31F153}" dt="2022-10-10T03:31:16.152" v="0" actId="478"/>
          <ac:picMkLst>
            <pc:docMk/>
            <pc:sldMk cId="3927190651" sldId="258"/>
            <ac:picMk id="21" creationId="{1738658D-6AF7-4AD4-A1A7-304CDF77F45C}"/>
          </ac:picMkLst>
        </pc:picChg>
        <pc:picChg chg="del">
          <ac:chgData name="ขัตติยะ  วิริยะเกียรติพงศ์" userId="325527a2-6b01-465a-9688-65f696f2d83f" providerId="ADAL" clId="{B6716795-C159-4D88-885D-2F762D31F153}" dt="2022-10-10T03:31:16.152" v="0" actId="478"/>
          <ac:picMkLst>
            <pc:docMk/>
            <pc:sldMk cId="3927190651" sldId="258"/>
            <ac:picMk id="22" creationId="{82E79C61-12E4-43DD-8321-4F54FBFA07B1}"/>
          </ac:picMkLst>
        </pc:picChg>
        <pc:picChg chg="del">
          <ac:chgData name="ขัตติยะ  วิริยะเกียรติพงศ์" userId="325527a2-6b01-465a-9688-65f696f2d83f" providerId="ADAL" clId="{B6716795-C159-4D88-885D-2F762D31F153}" dt="2022-10-10T03:31:16.152" v="0" actId="478"/>
          <ac:picMkLst>
            <pc:docMk/>
            <pc:sldMk cId="3927190651" sldId="258"/>
            <ac:picMk id="23" creationId="{AFBE60DE-6157-49CC-940A-861596D83AA9}"/>
          </ac:picMkLst>
        </pc:picChg>
      </pc:sldChg>
      <pc:sldChg chg="addSp delSp modSp mod">
        <pc:chgData name="ขัตติยะ  วิริยะเกียรติพงศ์" userId="325527a2-6b01-465a-9688-65f696f2d83f" providerId="ADAL" clId="{B6716795-C159-4D88-885D-2F762D31F153}" dt="2022-10-10T05:14:15.905" v="6237" actId="478"/>
        <pc:sldMkLst>
          <pc:docMk/>
          <pc:sldMk cId="1470674294" sldId="260"/>
        </pc:sldMkLst>
        <pc:spChg chg="mod">
          <ac:chgData name="ขัตติยะ  วิริยะเกียรติพงศ์" userId="325527a2-6b01-465a-9688-65f696f2d83f" providerId="ADAL" clId="{B6716795-C159-4D88-885D-2F762D31F153}" dt="2022-10-10T05:08:48.953" v="5673" actId="14100"/>
          <ac:spMkLst>
            <pc:docMk/>
            <pc:sldMk cId="1470674294" sldId="260"/>
            <ac:spMk id="3" creationId="{66446461-A2C5-934E-384B-39B4CDBBA33B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3:42:58.269" v="61" actId="20577"/>
          <ac:spMkLst>
            <pc:docMk/>
            <pc:sldMk cId="1470674294" sldId="260"/>
            <ac:spMk id="5" creationId="{CFE93CD5-57F2-4D2A-917F-C1E1B3D2A8AE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5:00:43.376" v="5101"/>
          <ac:spMkLst>
            <pc:docMk/>
            <pc:sldMk cId="1470674294" sldId="260"/>
            <ac:spMk id="6" creationId="{3A556D09-5AA5-6EA2-F0E3-8C5C4A49AA9B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5:02:26.793" v="5141" actId="20577"/>
          <ac:spMkLst>
            <pc:docMk/>
            <pc:sldMk cId="1470674294" sldId="260"/>
            <ac:spMk id="10" creationId="{F20FAD2D-2E4A-2C19-E5F2-50C89E726E46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5:10:56.962" v="5833" actId="114"/>
          <ac:spMkLst>
            <pc:docMk/>
            <pc:sldMk cId="1470674294" sldId="260"/>
            <ac:spMk id="11" creationId="{2AB8AAE4-5CFF-3A72-91CA-DCCC2319C03F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5:01:13.085" v="5108"/>
          <ac:spMkLst>
            <pc:docMk/>
            <pc:sldMk cId="1470674294" sldId="260"/>
            <ac:spMk id="17" creationId="{8A28E3A9-EB60-FAD3-C89C-71A394B6134B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5:01:13.085" v="5108"/>
          <ac:spMkLst>
            <pc:docMk/>
            <pc:sldMk cId="1470674294" sldId="260"/>
            <ac:spMk id="18" creationId="{B636EAAD-4CF8-25EF-89C1-A3A85FBB7FFB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5:14:03.430" v="6236" actId="15"/>
          <ac:spMkLst>
            <pc:docMk/>
            <pc:sldMk cId="1470674294" sldId="260"/>
            <ac:spMk id="20" creationId="{9123CC47-596B-404C-8A1D-495535BBE530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5:01:13.085" v="5108"/>
          <ac:spMkLst>
            <pc:docMk/>
            <pc:sldMk cId="1470674294" sldId="260"/>
            <ac:spMk id="21" creationId="{877A2E6B-B8CE-E8DD-C414-2355E25D2D61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5:01:13.085" v="5108"/>
          <ac:spMkLst>
            <pc:docMk/>
            <pc:sldMk cId="1470674294" sldId="260"/>
            <ac:spMk id="22" creationId="{EFC113FD-5C4E-E82F-DCCA-6FF7A5348DD8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5:08:53.156" v="5674" actId="14100"/>
          <ac:spMkLst>
            <pc:docMk/>
            <pc:sldMk cId="1470674294" sldId="260"/>
            <ac:spMk id="24" creationId="{242A31BD-940F-2091-395E-B66726190AB3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5:01:20.052" v="5112"/>
          <ac:spMkLst>
            <pc:docMk/>
            <pc:sldMk cId="1470674294" sldId="260"/>
            <ac:spMk id="25" creationId="{68366186-91BD-80A5-BFDB-B643EA792B36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5:05:36.929" v="5431" actId="20577"/>
          <ac:spMkLst>
            <pc:docMk/>
            <pc:sldMk cId="1470674294" sldId="260"/>
            <ac:spMk id="27" creationId="{E286C197-DCA2-E89A-48E6-56B92981D454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5:10:31.713" v="5830" actId="113"/>
          <ac:spMkLst>
            <pc:docMk/>
            <pc:sldMk cId="1470674294" sldId="260"/>
            <ac:spMk id="28" creationId="{BA40CA3A-441B-456A-9D50-2D3BB9FA5B42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3:43:21.154" v="65" actId="2710"/>
          <ac:spMkLst>
            <pc:docMk/>
            <pc:sldMk cId="1470674294" sldId="260"/>
            <ac:spMk id="71" creationId="{E6ECA460-B6CA-4AB4-B802-143D2F7852A3}"/>
          </ac:spMkLst>
        </pc:spChg>
        <pc:grpChg chg="add mod">
          <ac:chgData name="ขัตติยะ  วิริยะเกียรติพงศ์" userId="325527a2-6b01-465a-9688-65f696f2d83f" providerId="ADAL" clId="{B6716795-C159-4D88-885D-2F762D31F153}" dt="2022-10-10T05:01:30.203" v="5114" actId="1076"/>
          <ac:grpSpMkLst>
            <pc:docMk/>
            <pc:sldMk cId="1470674294" sldId="260"/>
            <ac:grpSpMk id="2" creationId="{492CF23C-F0A8-6D6D-BD70-93231AF4A9CD}"/>
          </ac:grpSpMkLst>
        </pc:grpChg>
        <pc:grpChg chg="add del mod">
          <ac:chgData name="ขัตติยะ  วิริยะเกียรติพงศ์" userId="325527a2-6b01-465a-9688-65f696f2d83f" providerId="ADAL" clId="{B6716795-C159-4D88-885D-2F762D31F153}" dt="2022-10-10T05:01:17.232" v="5110" actId="478"/>
          <ac:grpSpMkLst>
            <pc:docMk/>
            <pc:sldMk cId="1470674294" sldId="260"/>
            <ac:grpSpMk id="12" creationId="{68A95FAF-1735-B7C3-8683-BB6CD1E1C3E6}"/>
          </ac:grpSpMkLst>
        </pc:grpChg>
        <pc:grpChg chg="del">
          <ac:chgData name="ขัตติยะ  วิริยะเกียรติพงศ์" userId="325527a2-6b01-465a-9688-65f696f2d83f" providerId="ADAL" clId="{B6716795-C159-4D88-885D-2F762D31F153}" dt="2022-10-10T05:14:15.905" v="6237" actId="478"/>
          <ac:grpSpMkLst>
            <pc:docMk/>
            <pc:sldMk cId="1470674294" sldId="260"/>
            <ac:grpSpMk id="19" creationId="{0E0FBD60-4E91-4549-907A-E6B771223595}"/>
          </ac:grpSpMkLst>
        </pc:grpChg>
        <pc:grpChg chg="add mod">
          <ac:chgData name="ขัตติยะ  วิริยะเกียรติพงศ์" userId="325527a2-6b01-465a-9688-65f696f2d83f" providerId="ADAL" clId="{B6716795-C159-4D88-885D-2F762D31F153}" dt="2022-10-10T05:01:30.203" v="5114" actId="1076"/>
          <ac:grpSpMkLst>
            <pc:docMk/>
            <pc:sldMk cId="1470674294" sldId="260"/>
            <ac:grpSpMk id="23" creationId="{6309D801-BED5-15B6-E493-F84B55A57732}"/>
          </ac:grpSpMkLst>
        </pc:grpChg>
      </pc:sldChg>
      <pc:sldChg chg="addSp modSp add mod">
        <pc:chgData name="ขัตติยะ  วิริยะเกียรติพงศ์" userId="325527a2-6b01-465a-9688-65f696f2d83f" providerId="ADAL" clId="{B6716795-C159-4D88-885D-2F762D31F153}" dt="2022-10-11T06:48:29.611" v="25782" actId="20577"/>
        <pc:sldMkLst>
          <pc:docMk/>
          <pc:sldMk cId="4169930661" sldId="262"/>
        </pc:sldMkLst>
        <pc:spChg chg="mod">
          <ac:chgData name="ขัตติยะ  วิริยะเกียรติพงศ์" userId="325527a2-6b01-465a-9688-65f696f2d83f" providerId="ADAL" clId="{B6716795-C159-4D88-885D-2F762D31F153}" dt="2022-10-10T09:10:28.191" v="13180" actId="1076"/>
          <ac:spMkLst>
            <pc:docMk/>
            <pc:sldMk cId="4169930661" sldId="262"/>
            <ac:spMk id="7" creationId="{3D759A63-53D4-4189-94C7-AA247DCAF2C9}"/>
          </ac:spMkLst>
        </pc:spChg>
        <pc:spChg chg="add mod">
          <ac:chgData name="ขัตติยะ  วิริยะเกียรติพงศ์" userId="325527a2-6b01-465a-9688-65f696f2d83f" providerId="ADAL" clId="{B6716795-C159-4D88-885D-2F762D31F153}" dt="2022-10-11T05:02:01.033" v="21773" actId="1076"/>
          <ac:spMkLst>
            <pc:docMk/>
            <pc:sldMk cId="4169930661" sldId="262"/>
            <ac:spMk id="12" creationId="{0E2686BD-83AD-6D23-5664-CBA2C7C18FAA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3:44:18.310" v="114"/>
          <ac:spMkLst>
            <pc:docMk/>
            <pc:sldMk cId="4169930661" sldId="262"/>
            <ac:spMk id="17" creationId="{EA4FB160-8F16-4063-A4F0-C6F0CF9DC279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9:05:16.820" v="12717" actId="20577"/>
          <ac:spMkLst>
            <pc:docMk/>
            <pc:sldMk cId="4169930661" sldId="262"/>
            <ac:spMk id="18" creationId="{488E87DF-E877-4FD9-85AB-E0C58620C42F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05:01:35.630" v="21764" actId="20577"/>
          <ac:spMkLst>
            <pc:docMk/>
            <pc:sldMk cId="4169930661" sldId="262"/>
            <ac:spMk id="20" creationId="{9123CC47-596B-404C-8A1D-495535BBE530}"/>
          </ac:spMkLst>
        </pc:spChg>
        <pc:spChg chg="add mod">
          <ac:chgData name="ขัตติยะ  วิริยะเกียรติพงศ์" userId="325527a2-6b01-465a-9688-65f696f2d83f" providerId="ADAL" clId="{B6716795-C159-4D88-885D-2F762D31F153}" dt="2022-10-11T06:48:20.827" v="25775"/>
          <ac:spMkLst>
            <pc:docMk/>
            <pc:sldMk cId="4169930661" sldId="262"/>
            <ac:spMk id="22" creationId="{28D5F2DF-AF15-79F2-77EB-E9F5E6D38CA9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10:17:17.696" v="15095"/>
          <ac:spMkLst>
            <pc:docMk/>
            <pc:sldMk cId="4169930661" sldId="262"/>
            <ac:spMk id="25" creationId="{AB7856D3-4A0C-4118-DE55-EDEA32F223AC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10:17:17.696" v="15095"/>
          <ac:spMkLst>
            <pc:docMk/>
            <pc:sldMk cId="4169930661" sldId="262"/>
            <ac:spMk id="27" creationId="{9C2A2820-AE5F-FC7E-C630-4486D9E6899E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10:17:29.336" v="15110" actId="20577"/>
          <ac:spMkLst>
            <pc:docMk/>
            <pc:sldMk cId="4169930661" sldId="262"/>
            <ac:spMk id="29" creationId="{0583207F-E47A-5442-DE1D-34146BB23A6B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10:18:44.584" v="15241" actId="404"/>
          <ac:spMkLst>
            <pc:docMk/>
            <pc:sldMk cId="4169930661" sldId="262"/>
            <ac:spMk id="32" creationId="{18362730-2031-6E7A-E44E-977E59E15561}"/>
          </ac:spMkLst>
        </pc:spChg>
        <pc:spChg chg="add mod">
          <ac:chgData name="ขัตติยะ  วิริยะเกียรติพงศ์" userId="325527a2-6b01-465a-9688-65f696f2d83f" providerId="ADAL" clId="{B6716795-C159-4D88-885D-2F762D31F153}" dt="2022-10-11T06:48:08.489" v="25773" actId="20577"/>
          <ac:spMkLst>
            <pc:docMk/>
            <pc:sldMk cId="4169930661" sldId="262"/>
            <ac:spMk id="33" creationId="{90A3B94D-DA0E-7A34-A8CB-2635D2698051}"/>
          </ac:spMkLst>
        </pc:spChg>
        <pc:spChg chg="add mod">
          <ac:chgData name="ขัตติยะ  วิริยะเกียรติพงศ์" userId="325527a2-6b01-465a-9688-65f696f2d83f" providerId="ADAL" clId="{B6716795-C159-4D88-885D-2F762D31F153}" dt="2022-10-10T10:19:27.769" v="15252" actId="1076"/>
          <ac:spMkLst>
            <pc:docMk/>
            <pc:sldMk cId="4169930661" sldId="262"/>
            <ac:spMk id="35" creationId="{FDB64A83-58B2-7D67-BDE2-19E979DEEF65}"/>
          </ac:spMkLst>
        </pc:spChg>
        <pc:spChg chg="add mod">
          <ac:chgData name="ขัตติยะ  วิริยะเกียรติพงศ์" userId="325527a2-6b01-465a-9688-65f696f2d83f" providerId="ADAL" clId="{B6716795-C159-4D88-885D-2F762D31F153}" dt="2022-10-11T06:48:29.611" v="25782" actId="20577"/>
          <ac:spMkLst>
            <pc:docMk/>
            <pc:sldMk cId="4169930661" sldId="262"/>
            <ac:spMk id="37" creationId="{25EA4EB9-2832-AED8-6F1E-381B992E1C05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9:08:28.376" v="12988" actId="20577"/>
          <ac:spMkLst>
            <pc:docMk/>
            <pc:sldMk cId="4169930661" sldId="262"/>
            <ac:spMk id="70" creationId="{1D3BFF1A-CBBE-412F-B143-048C9C154FC4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9:10:11.350" v="13178" actId="1035"/>
          <ac:spMkLst>
            <pc:docMk/>
            <pc:sldMk cId="4169930661" sldId="262"/>
            <ac:spMk id="71" creationId="{E6ECA460-B6CA-4AB4-B802-143D2F7852A3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9:04:31.856" v="12677" actId="20577"/>
          <ac:spMkLst>
            <pc:docMk/>
            <pc:sldMk cId="4169930661" sldId="262"/>
            <ac:spMk id="83" creationId="{AC6CCC65-6DE5-4A69-95DE-AD3943927AC7}"/>
          </ac:spMkLst>
        </pc:spChg>
        <pc:grpChg chg="add mod">
          <ac:chgData name="ขัตติยะ  วิริยะเกียรติพงศ์" userId="325527a2-6b01-465a-9688-65f696f2d83f" providerId="ADAL" clId="{B6716795-C159-4D88-885D-2F762D31F153}" dt="2022-10-10T10:17:25.394" v="15098" actId="1076"/>
          <ac:grpSpMkLst>
            <pc:docMk/>
            <pc:sldMk cId="4169930661" sldId="262"/>
            <ac:grpSpMk id="24" creationId="{7CFC3EC9-DA81-B2F3-26E5-805B880D7F79}"/>
          </ac:grpSpMkLst>
        </pc:grpChg>
        <pc:picChg chg="add mod">
          <ac:chgData name="ขัตติยะ  วิริยะเกียรติพงศ์" userId="325527a2-6b01-465a-9688-65f696f2d83f" providerId="ADAL" clId="{B6716795-C159-4D88-885D-2F762D31F153}" dt="2022-10-10T09:35:53.807" v="14035" actId="1038"/>
          <ac:picMkLst>
            <pc:docMk/>
            <pc:sldMk cId="4169930661" sldId="262"/>
            <ac:picMk id="6" creationId="{66B6DF47-2C6C-DECE-E456-0BB3BBAD8B30}"/>
          </ac:picMkLst>
        </pc:picChg>
        <pc:picChg chg="add mod">
          <ac:chgData name="ขัตติยะ  วิริยะเกียรติพงศ์" userId="325527a2-6b01-465a-9688-65f696f2d83f" providerId="ADAL" clId="{B6716795-C159-4D88-885D-2F762D31F153}" dt="2022-10-11T05:01:50.931" v="21769" actId="1076"/>
          <ac:picMkLst>
            <pc:docMk/>
            <pc:sldMk cId="4169930661" sldId="262"/>
            <ac:picMk id="10" creationId="{5574101F-8BE1-C58C-079D-4F76502D0F1D}"/>
          </ac:picMkLst>
        </pc:picChg>
        <pc:picChg chg="add mod">
          <ac:chgData name="ขัตติยะ  วิริยะเกียรติพงศ์" userId="325527a2-6b01-465a-9688-65f696f2d83f" providerId="ADAL" clId="{B6716795-C159-4D88-885D-2F762D31F153}" dt="2022-10-10T09:36:16.282" v="14041" actId="1076"/>
          <ac:picMkLst>
            <pc:docMk/>
            <pc:sldMk cId="4169930661" sldId="262"/>
            <ac:picMk id="11" creationId="{70F5E0B5-2891-CD35-13D4-2BF666351B58}"/>
          </ac:picMkLst>
        </pc:picChg>
        <pc:picChg chg="add mod">
          <ac:chgData name="ขัตติยะ  วิริยะเกียรติพงศ์" userId="325527a2-6b01-465a-9688-65f696f2d83f" providerId="ADAL" clId="{B6716795-C159-4D88-885D-2F762D31F153}" dt="2022-10-10T09:52:00.499" v="14700" actId="1035"/>
          <ac:picMkLst>
            <pc:docMk/>
            <pc:sldMk cId="4169930661" sldId="262"/>
            <ac:picMk id="21" creationId="{BF604195-E602-6CFF-C9B3-B689637A56E1}"/>
          </ac:picMkLst>
        </pc:picChg>
        <pc:picChg chg="add mod">
          <ac:chgData name="ขัตติยะ  วิริยะเกียรติพงศ์" userId="325527a2-6b01-465a-9688-65f696f2d83f" providerId="ADAL" clId="{B6716795-C159-4D88-885D-2F762D31F153}" dt="2022-10-10T10:17:09.801" v="15094" actId="1076"/>
          <ac:picMkLst>
            <pc:docMk/>
            <pc:sldMk cId="4169930661" sldId="262"/>
            <ac:picMk id="23" creationId="{C68330DE-856C-134B-67A4-57A271CF5316}"/>
          </ac:picMkLst>
        </pc:picChg>
        <pc:picChg chg="add mod">
          <ac:chgData name="ขัตติยะ  วิริยะเกียรติพงศ์" userId="325527a2-6b01-465a-9688-65f696f2d83f" providerId="ADAL" clId="{B6716795-C159-4D88-885D-2F762D31F153}" dt="2022-10-10T10:19:06.392" v="15247" actId="1076"/>
          <ac:picMkLst>
            <pc:docMk/>
            <pc:sldMk cId="4169930661" sldId="262"/>
            <ac:picMk id="34" creationId="{3FD9A29E-3471-3DD9-4443-B434771C760E}"/>
          </ac:picMkLst>
        </pc:picChg>
        <pc:picChg chg="add mod">
          <ac:chgData name="ขัตติยะ  วิริยะเกียรติพงศ์" userId="325527a2-6b01-465a-9688-65f696f2d83f" providerId="ADAL" clId="{B6716795-C159-4D88-885D-2F762D31F153}" dt="2022-10-10T10:23:22.470" v="15288" actId="1038"/>
          <ac:picMkLst>
            <pc:docMk/>
            <pc:sldMk cId="4169930661" sldId="262"/>
            <ac:picMk id="36" creationId="{439088C8-DC97-0775-E921-C44E47348E2E}"/>
          </ac:picMkLst>
        </pc:picChg>
      </pc:sldChg>
      <pc:sldChg chg="addSp delSp modSp add mod replId">
        <pc:chgData name="ขัตติยะ  วิริยะเกียรติพงศ์" userId="325527a2-6b01-465a-9688-65f696f2d83f" providerId="ADAL" clId="{B6716795-C159-4D88-885D-2F762D31F153}" dt="2022-10-11T06:51:45.345" v="25792" actId="1076"/>
        <pc:sldMkLst>
          <pc:docMk/>
          <pc:sldMk cId="4003201552" sldId="263"/>
        </pc:sldMkLst>
        <pc:spChg chg="add mod">
          <ac:chgData name="ขัตติยะ  วิริยะเกียรติพงศ์" userId="325527a2-6b01-465a-9688-65f696f2d83f" providerId="ADAL" clId="{B6716795-C159-4D88-885D-2F762D31F153}" dt="2022-10-11T06:51:39.356" v="25788" actId="1036"/>
          <ac:spMkLst>
            <pc:docMk/>
            <pc:sldMk cId="4003201552" sldId="263"/>
            <ac:spMk id="2" creationId="{70C5F6F6-1DF4-BCD8-0FE9-733D6AC1691B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10:46:45.138" v="16322"/>
          <ac:spMkLst>
            <pc:docMk/>
            <pc:sldMk cId="4003201552" sldId="263"/>
            <ac:spMk id="3" creationId="{AC921AE3-8CBC-201C-78F1-87CA715F8F51}"/>
          </ac:spMkLst>
        </pc:spChg>
        <pc:spChg chg="add mod">
          <ac:chgData name="ขัตติยะ  วิริยะเกียรติพงศ์" userId="325527a2-6b01-465a-9688-65f696f2d83f" providerId="ADAL" clId="{B6716795-C159-4D88-885D-2F762D31F153}" dt="2022-10-11T06:51:45.345" v="25792" actId="1076"/>
          <ac:spMkLst>
            <pc:docMk/>
            <pc:sldMk cId="4003201552" sldId="263"/>
            <ac:spMk id="3" creationId="{D4476607-C3C3-CA2E-4855-CB01B4F00C79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10:46:57.261" v="16363" actId="20577"/>
          <ac:spMkLst>
            <pc:docMk/>
            <pc:sldMk cId="4003201552" sldId="263"/>
            <ac:spMk id="6" creationId="{4EE7067A-26AA-A1C1-B109-FE6F31A616A1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10:46:45.138" v="16322"/>
          <ac:spMkLst>
            <pc:docMk/>
            <pc:sldMk cId="4003201552" sldId="263"/>
            <ac:spMk id="10" creationId="{5887C5DD-902D-34B5-57BD-34361D0D8E4B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11:13:37.648" v="18005" actId="20577"/>
          <ac:spMkLst>
            <pc:docMk/>
            <pc:sldMk cId="4003201552" sldId="263"/>
            <ac:spMk id="18" creationId="{1226EAF8-67D6-ECA0-C4C9-63CE3EBCD596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11:14:59.484" v="18184" actId="20577"/>
          <ac:spMkLst>
            <pc:docMk/>
            <pc:sldMk cId="4003201552" sldId="263"/>
            <ac:spMk id="20" creationId="{9123CC47-596B-404C-8A1D-495535BBE530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11:13:07.687" v="17998" actId="20577"/>
          <ac:spMkLst>
            <pc:docMk/>
            <pc:sldMk cId="4003201552" sldId="263"/>
            <ac:spMk id="21" creationId="{FE477312-45C1-7B63-A097-2BA9DB3DE544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11:12:52.583" v="17880"/>
          <ac:spMkLst>
            <pc:docMk/>
            <pc:sldMk cId="4003201552" sldId="263"/>
            <ac:spMk id="22" creationId="{9EC43A00-68B1-7CF2-D310-747A76332563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11:00:40.337" v="17636" actId="20577"/>
          <ac:spMkLst>
            <pc:docMk/>
            <pc:sldMk cId="4003201552" sldId="263"/>
            <ac:spMk id="70" creationId="{1D3BFF1A-CBBE-412F-B143-048C9C154FC4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11:01:26.809" v="17684" actId="20577"/>
          <ac:spMkLst>
            <pc:docMk/>
            <pc:sldMk cId="4003201552" sldId="263"/>
            <ac:spMk id="71" creationId="{E6ECA460-B6CA-4AB4-B802-143D2F7852A3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11:01:19.749" v="17678" actId="14100"/>
          <ac:spMkLst>
            <pc:docMk/>
            <pc:sldMk cId="4003201552" sldId="263"/>
            <ac:spMk id="123" creationId="{5A572B39-3F26-4DFB-95C5-16084034FC47}"/>
          </ac:spMkLst>
        </pc:spChg>
        <pc:grpChg chg="add del mod">
          <ac:chgData name="ขัตติยะ  วิริยะเกียรติพงศ์" userId="325527a2-6b01-465a-9688-65f696f2d83f" providerId="ADAL" clId="{B6716795-C159-4D88-885D-2F762D31F153}" dt="2022-10-10T10:46:58.687" v="16364" actId="478"/>
          <ac:grpSpMkLst>
            <pc:docMk/>
            <pc:sldMk cId="4003201552" sldId="263"/>
            <ac:grpSpMk id="2" creationId="{76D5B73F-F1E4-CDA7-2CBA-4A3416FD3C42}"/>
          </ac:grpSpMkLst>
        </pc:grpChg>
        <pc:grpChg chg="add mod">
          <ac:chgData name="ขัตติยะ  วิริยะเกียรติพงศ์" userId="325527a2-6b01-465a-9688-65f696f2d83f" providerId="ADAL" clId="{B6716795-C159-4D88-885D-2F762D31F153}" dt="2022-10-10T11:13:04.669" v="17996" actId="1036"/>
          <ac:grpSpMkLst>
            <pc:docMk/>
            <pc:sldMk cId="4003201552" sldId="263"/>
            <ac:grpSpMk id="17" creationId="{12D1754E-2AF7-BC00-0F77-94D64542B5BC}"/>
          </ac:grpSpMkLst>
        </pc:grpChg>
        <pc:grpChg chg="mod">
          <ac:chgData name="ขัตติยะ  วิริยะเกียรติพงศ์" userId="325527a2-6b01-465a-9688-65f696f2d83f" providerId="ADAL" clId="{B6716795-C159-4D88-885D-2F762D31F153}" dt="2022-10-10T11:01:35.680" v="17754" actId="1035"/>
          <ac:grpSpMkLst>
            <pc:docMk/>
            <pc:sldMk cId="4003201552" sldId="263"/>
            <ac:grpSpMk id="19" creationId="{0E0FBD60-4E91-4549-907A-E6B771223595}"/>
          </ac:grpSpMkLst>
        </pc:grpChg>
        <pc:picChg chg="add mod">
          <ac:chgData name="ขัตติยะ  วิริยะเกียรติพงศ์" userId="325527a2-6b01-465a-9688-65f696f2d83f" providerId="ADAL" clId="{B6716795-C159-4D88-885D-2F762D31F153}" dt="2022-10-10T11:12:35.349" v="17865" actId="1036"/>
          <ac:picMkLst>
            <pc:docMk/>
            <pc:sldMk cId="4003201552" sldId="263"/>
            <ac:picMk id="12" creationId="{CD12AEA4-16F8-0E0B-DD73-1880004667F6}"/>
          </ac:picMkLst>
        </pc:picChg>
        <pc:picChg chg="add del">
          <ac:chgData name="ขัตติยะ  วิริยะเกียรติพงศ์" userId="325527a2-6b01-465a-9688-65f696f2d83f" providerId="ADAL" clId="{B6716795-C159-4D88-885D-2F762D31F153}" dt="2022-10-10T11:16:06.010" v="18186" actId="478"/>
          <ac:picMkLst>
            <pc:docMk/>
            <pc:sldMk cId="4003201552" sldId="263"/>
            <ac:picMk id="24" creationId="{BA740C33-BB95-EA5A-06EB-CA63DCCB9F62}"/>
          </ac:picMkLst>
        </pc:picChg>
        <pc:picChg chg="add mod">
          <ac:chgData name="ขัตติยะ  วิริยะเกียรติพงศ์" userId="325527a2-6b01-465a-9688-65f696f2d83f" providerId="ADAL" clId="{B6716795-C159-4D88-885D-2F762D31F153}" dt="2022-10-10T11:24:28.275" v="18255" actId="1036"/>
          <ac:picMkLst>
            <pc:docMk/>
            <pc:sldMk cId="4003201552" sldId="263"/>
            <ac:picMk id="27" creationId="{69FBA141-E8BB-F471-C2E1-E91F3C8F3417}"/>
          </ac:picMkLst>
        </pc:picChg>
      </pc:sldChg>
      <pc:sldChg chg="addSp delSp modSp add mod">
        <pc:chgData name="ขัตติยะ  วิริยะเกียรติพงศ์" userId="325527a2-6b01-465a-9688-65f696f2d83f" providerId="ADAL" clId="{B6716795-C159-4D88-885D-2F762D31F153}" dt="2022-10-11T06:52:05.627" v="25806" actId="1076"/>
        <pc:sldMkLst>
          <pc:docMk/>
          <pc:sldMk cId="3270005272" sldId="264"/>
        </pc:sldMkLst>
        <pc:spChg chg="add mod">
          <ac:chgData name="ขัตติยะ  วิริยะเกียรติพงศ์" userId="325527a2-6b01-465a-9688-65f696f2d83f" providerId="ADAL" clId="{B6716795-C159-4D88-885D-2F762D31F153}" dt="2022-10-11T06:52:05.627" v="25806" actId="1076"/>
          <ac:spMkLst>
            <pc:docMk/>
            <pc:sldMk cId="3270005272" sldId="264"/>
            <ac:spMk id="2" creationId="{DF321463-9A3D-8417-A0B6-63AD8C9E0EB5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3:44:22.166" v="115"/>
          <ac:spMkLst>
            <pc:docMk/>
            <pc:sldMk cId="3270005272" sldId="264"/>
            <ac:spMk id="17" creationId="{EA4FB160-8F16-4063-A4F0-C6F0CF9DC279}"/>
          </ac:spMkLst>
        </pc:spChg>
        <pc:spChg chg="add del mod">
          <ac:chgData name="ขัตติยะ  วิริยะเกียรติพงศ์" userId="325527a2-6b01-465a-9688-65f696f2d83f" providerId="ADAL" clId="{B6716795-C159-4D88-885D-2F762D31F153}" dt="2022-10-10T05:28:16.852" v="6332"/>
          <ac:spMkLst>
            <pc:docMk/>
            <pc:sldMk cId="3270005272" sldId="264"/>
            <ac:spMk id="18" creationId="{488E87DF-E877-4FD9-85AB-E0C58620C42F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5:39:32.241" v="6677" actId="20577"/>
          <ac:spMkLst>
            <pc:docMk/>
            <pc:sldMk cId="3270005272" sldId="264"/>
            <ac:spMk id="20" creationId="{9123CC47-596B-404C-8A1D-495535BBE530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7:19:29.400" v="6736" actId="1036"/>
          <ac:spMkLst>
            <pc:docMk/>
            <pc:sldMk cId="3270005272" sldId="264"/>
            <ac:spMk id="70" creationId="{1D3BFF1A-CBBE-412F-B143-048C9C154FC4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7:20:25.495" v="6879" actId="1035"/>
          <ac:spMkLst>
            <pc:docMk/>
            <pc:sldMk cId="3270005272" sldId="264"/>
            <ac:spMk id="71" creationId="{E6ECA460-B6CA-4AB4-B802-143D2F7852A3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5:30:32.539" v="6365" actId="20577"/>
          <ac:spMkLst>
            <pc:docMk/>
            <pc:sldMk cId="3270005272" sldId="264"/>
            <ac:spMk id="83" creationId="{AC6CCC65-6DE5-4A69-95DE-AD3943927AC7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7:20:22.806" v="6874" actId="14100"/>
          <ac:spMkLst>
            <pc:docMk/>
            <pc:sldMk cId="3270005272" sldId="264"/>
            <ac:spMk id="123" creationId="{5A572B39-3F26-4DFB-95C5-16084034FC47}"/>
          </ac:spMkLst>
        </pc:spChg>
        <pc:grpChg chg="mod">
          <ac:chgData name="ขัตติยะ  วิริยะเกียรติพงศ์" userId="325527a2-6b01-465a-9688-65f696f2d83f" providerId="ADAL" clId="{B6716795-C159-4D88-885D-2F762D31F153}" dt="2022-10-10T07:18:24.971" v="6689" actId="1076"/>
          <ac:grpSpMkLst>
            <pc:docMk/>
            <pc:sldMk cId="3270005272" sldId="264"/>
            <ac:grpSpMk id="19" creationId="{0E0FBD60-4E91-4549-907A-E6B771223595}"/>
          </ac:grpSpMkLst>
        </pc:grpChg>
        <pc:picChg chg="add mod">
          <ac:chgData name="ขัตติยะ  วิริยะเกียรติพงศ์" userId="325527a2-6b01-465a-9688-65f696f2d83f" providerId="ADAL" clId="{B6716795-C159-4D88-885D-2F762D31F153}" dt="2022-10-10T06:35:42.065" v="6686" actId="14826"/>
          <ac:picMkLst>
            <pc:docMk/>
            <pc:sldMk cId="3270005272" sldId="264"/>
            <ac:picMk id="6" creationId="{BAFEEA92-983C-91C6-9C9C-67D11EEEE3B8}"/>
          </ac:picMkLst>
        </pc:picChg>
      </pc:sldChg>
      <pc:sldChg chg="addSp delSp modSp add mod replId">
        <pc:chgData name="ขัตติยะ  วิริยะเกียรติพงศ์" userId="325527a2-6b01-465a-9688-65f696f2d83f" providerId="ADAL" clId="{B6716795-C159-4D88-885D-2F762D31F153}" dt="2022-10-10T08:03:47.994" v="10079" actId="478"/>
        <pc:sldMkLst>
          <pc:docMk/>
          <pc:sldMk cId="1948882320" sldId="265"/>
        </pc:sldMkLst>
        <pc:spChg chg="mod">
          <ac:chgData name="ขัตติยะ  วิริยะเกียรติพงศ์" userId="325527a2-6b01-465a-9688-65f696f2d83f" providerId="ADAL" clId="{B6716795-C159-4D88-885D-2F762D31F153}" dt="2022-10-10T07:20:58.728" v="6947" actId="20577"/>
          <ac:spMkLst>
            <pc:docMk/>
            <pc:sldMk cId="1948882320" sldId="265"/>
            <ac:spMk id="3" creationId="{49A2F8E1-56AC-7330-97D8-C12AF61F5CE4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7:20:44.373" v="6922" actId="20577"/>
          <ac:spMkLst>
            <pc:docMk/>
            <pc:sldMk cId="1948882320" sldId="265"/>
            <ac:spMk id="6" creationId="{DFF2B490-DDDB-41B2-284C-AD185D60DC16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7:20:31.163" v="6880"/>
          <ac:spMkLst>
            <pc:docMk/>
            <pc:sldMk cId="1948882320" sldId="265"/>
            <ac:spMk id="10" creationId="{FCF25A6D-DCE6-D9BE-8A98-43EF6F8E5C87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7:40:56.497" v="8851"/>
          <ac:spMkLst>
            <pc:docMk/>
            <pc:sldMk cId="1948882320" sldId="265"/>
            <ac:spMk id="12" creationId="{75492DF3-7F8F-45B8-06B9-21B2120E5D14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7:40:56.497" v="8851"/>
          <ac:spMkLst>
            <pc:docMk/>
            <pc:sldMk cId="1948882320" sldId="265"/>
            <ac:spMk id="17" creationId="{A6F27DAB-A426-E255-7F5B-2FE415BF4228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7:41:14.668" v="8928" actId="20577"/>
          <ac:spMkLst>
            <pc:docMk/>
            <pc:sldMk cId="1948882320" sldId="265"/>
            <ac:spMk id="18" creationId="{8AF03745-CB3F-1989-1BA5-5EBAD74EB439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8:03:37.903" v="10078" actId="20577"/>
          <ac:spMkLst>
            <pc:docMk/>
            <pc:sldMk cId="1948882320" sldId="265"/>
            <ac:spMk id="20" creationId="{9123CC47-596B-404C-8A1D-495535BBE530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7:46:07.508" v="9448" actId="1035"/>
          <ac:spMkLst>
            <pc:docMk/>
            <pc:sldMk cId="1948882320" sldId="265"/>
            <ac:spMk id="21" creationId="{7D298515-AA1F-D46A-0BCB-8EE4CE2F5B92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7:40:56.497" v="8851"/>
          <ac:spMkLst>
            <pc:docMk/>
            <pc:sldMk cId="1948882320" sldId="265"/>
            <ac:spMk id="23" creationId="{5B58F1FF-B00A-7B99-13CB-4CE9283FFD47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7:40:56.497" v="8851"/>
          <ac:spMkLst>
            <pc:docMk/>
            <pc:sldMk cId="1948882320" sldId="265"/>
            <ac:spMk id="24" creationId="{6CC0D669-0C0E-061C-FC53-A18F1D0752E6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7:41:38.544" v="8949" actId="20577"/>
          <ac:spMkLst>
            <pc:docMk/>
            <pc:sldMk cId="1948882320" sldId="265"/>
            <ac:spMk id="25" creationId="{06D73AF1-C026-AF36-A7A6-4BEB08FD8E52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7:46:03.948" v="9442" actId="1035"/>
          <ac:spMkLst>
            <pc:docMk/>
            <pc:sldMk cId="1948882320" sldId="265"/>
            <ac:spMk id="27" creationId="{5CD47625-71E1-7726-AEBD-57B24D459153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7:58:45.179" v="9497" actId="20577"/>
          <ac:spMkLst>
            <pc:docMk/>
            <pc:sldMk cId="1948882320" sldId="265"/>
            <ac:spMk id="70" creationId="{1D3BFF1A-CBBE-412F-B143-048C9C154FC4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7:58:47.469" v="9498" actId="20577"/>
          <ac:spMkLst>
            <pc:docMk/>
            <pc:sldMk cId="1948882320" sldId="265"/>
            <ac:spMk id="71" creationId="{E6ECA460-B6CA-4AB4-B802-143D2F7852A3}"/>
          </ac:spMkLst>
        </pc:spChg>
        <pc:grpChg chg="add mod">
          <ac:chgData name="ขัตติยะ  วิริยะเกียรติพงศ์" userId="325527a2-6b01-465a-9688-65f696f2d83f" providerId="ADAL" clId="{B6716795-C159-4D88-885D-2F762D31F153}" dt="2022-10-10T07:20:39.333" v="6918" actId="1036"/>
          <ac:grpSpMkLst>
            <pc:docMk/>
            <pc:sldMk cId="1948882320" sldId="265"/>
            <ac:grpSpMk id="2" creationId="{52F45056-B8DA-5837-49A2-6D6945958062}"/>
          </ac:grpSpMkLst>
        </pc:grpChg>
        <pc:grpChg chg="add mod">
          <ac:chgData name="ขัตติยะ  วิริยะเกียรติพงศ์" userId="325527a2-6b01-465a-9688-65f696f2d83f" providerId="ADAL" clId="{B6716795-C159-4D88-885D-2F762D31F153}" dt="2022-10-10T07:41:01.056" v="8904" actId="1036"/>
          <ac:grpSpMkLst>
            <pc:docMk/>
            <pc:sldMk cId="1948882320" sldId="265"/>
            <ac:grpSpMk id="11" creationId="{BA4F774C-F86C-0D7B-B08F-42FEC94D79D2}"/>
          </ac:grpSpMkLst>
        </pc:grpChg>
        <pc:grpChg chg="del mod">
          <ac:chgData name="ขัตติยะ  วิริยะเกียรติพงศ์" userId="325527a2-6b01-465a-9688-65f696f2d83f" providerId="ADAL" clId="{B6716795-C159-4D88-885D-2F762D31F153}" dt="2022-10-10T08:03:47.994" v="10079" actId="478"/>
          <ac:grpSpMkLst>
            <pc:docMk/>
            <pc:sldMk cId="1948882320" sldId="265"/>
            <ac:grpSpMk id="19" creationId="{0E0FBD60-4E91-4549-907A-E6B771223595}"/>
          </ac:grpSpMkLst>
        </pc:grpChg>
        <pc:grpChg chg="add mod">
          <ac:chgData name="ขัตติยะ  วิริยะเกียรติพงศ์" userId="325527a2-6b01-465a-9688-65f696f2d83f" providerId="ADAL" clId="{B6716795-C159-4D88-885D-2F762D31F153}" dt="2022-10-10T07:41:01.056" v="8904" actId="1036"/>
          <ac:grpSpMkLst>
            <pc:docMk/>
            <pc:sldMk cId="1948882320" sldId="265"/>
            <ac:grpSpMk id="22" creationId="{636E74A7-0995-D9C6-A2C6-6A89B1D84F77}"/>
          </ac:grpSpMkLst>
        </pc:grpChg>
      </pc:sldChg>
      <pc:sldChg chg="addSp delSp modSp add mod">
        <pc:chgData name="ขัตติยะ  วิริยะเกียรติพงศ์" userId="325527a2-6b01-465a-9688-65f696f2d83f" providerId="ADAL" clId="{B6716795-C159-4D88-885D-2F762D31F153}" dt="2022-10-12T09:09:30.189" v="41674" actId="20577"/>
        <pc:sldMkLst>
          <pc:docMk/>
          <pc:sldMk cId="1414420436" sldId="266"/>
        </pc:sldMkLst>
        <pc:spChg chg="mod">
          <ac:chgData name="ขัตติยะ  วิริยะเกียรติพงศ์" userId="325527a2-6b01-465a-9688-65f696f2d83f" providerId="ADAL" clId="{B6716795-C159-4D88-885D-2F762D31F153}" dt="2022-10-12T08:01:49.854" v="39734"/>
          <ac:spMkLst>
            <pc:docMk/>
            <pc:sldMk cId="1414420436" sldId="266"/>
            <ac:spMk id="10" creationId="{EF1B9725-D96E-19A7-2527-9C807502BF2F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08:01:49.854" v="39734"/>
          <ac:spMkLst>
            <pc:docMk/>
            <pc:sldMk cId="1414420436" sldId="266"/>
            <ac:spMk id="11" creationId="{C4F8A38B-D81E-1941-C737-19C9B824E26D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08:02:16.743" v="39846" actId="14100"/>
          <ac:spMkLst>
            <pc:docMk/>
            <pc:sldMk cId="1414420436" sldId="266"/>
            <ac:spMk id="12" creationId="{01269AC2-3787-A3D5-CF80-24962DD1A486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3:44:28.560" v="116"/>
          <ac:spMkLst>
            <pc:docMk/>
            <pc:sldMk cId="1414420436" sldId="266"/>
            <ac:spMk id="17" creationId="{EA4FB160-8F16-4063-A4F0-C6F0CF9DC279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07:36:12.219" v="38578" actId="20577"/>
          <ac:spMkLst>
            <pc:docMk/>
            <pc:sldMk cId="1414420436" sldId="266"/>
            <ac:spMk id="18" creationId="{488E87DF-E877-4FD9-85AB-E0C58620C42F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09:09:30.189" v="41674" actId="20577"/>
          <ac:spMkLst>
            <pc:docMk/>
            <pc:sldMk cId="1414420436" sldId="266"/>
            <ac:spMk id="20" creationId="{9123CC47-596B-404C-8A1D-495535BBE530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08:04:46.210" v="40086" actId="1035"/>
          <ac:spMkLst>
            <pc:docMk/>
            <pc:sldMk cId="1414420436" sldId="266"/>
            <ac:spMk id="21" creationId="{D3C19ED6-17FA-7D09-B4A4-6A39DEC05C06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08:01:49.854" v="39734"/>
          <ac:spMkLst>
            <pc:docMk/>
            <pc:sldMk cId="1414420436" sldId="266"/>
            <ac:spMk id="23" creationId="{963CFA90-75F4-5D72-03B8-3BEF8FCB8577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08:01:49.854" v="39734"/>
          <ac:spMkLst>
            <pc:docMk/>
            <pc:sldMk cId="1414420436" sldId="266"/>
            <ac:spMk id="24" creationId="{42102154-9D92-FADE-C46D-8B7A700975BA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08:02:34.915" v="39873" actId="1037"/>
          <ac:spMkLst>
            <pc:docMk/>
            <pc:sldMk cId="1414420436" sldId="266"/>
            <ac:spMk id="25" creationId="{53343C38-439E-B10F-7478-3EE396B667FC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08:06:13.661" v="40249" actId="20577"/>
          <ac:spMkLst>
            <pc:docMk/>
            <pc:sldMk cId="1414420436" sldId="266"/>
            <ac:spMk id="27" creationId="{F0ED11CF-1392-A471-9D2D-4136B5F2ECDC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08:01:49.854" v="39734"/>
          <ac:spMkLst>
            <pc:docMk/>
            <pc:sldMk cId="1414420436" sldId="266"/>
            <ac:spMk id="32" creationId="{0319DCAB-BA00-4180-D12F-50ECC435158B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08:01:49.854" v="39734"/>
          <ac:spMkLst>
            <pc:docMk/>
            <pc:sldMk cId="1414420436" sldId="266"/>
            <ac:spMk id="33" creationId="{0732B740-32FD-0564-5DB8-48EFB566C468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08:02:57.318" v="39903" actId="20577"/>
          <ac:spMkLst>
            <pc:docMk/>
            <pc:sldMk cId="1414420436" sldId="266"/>
            <ac:spMk id="34" creationId="{1912D7E2-78C0-765F-9724-D989B5C03A7B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08:07:10.313" v="40352" actId="1035"/>
          <ac:spMkLst>
            <pc:docMk/>
            <pc:sldMk cId="1414420436" sldId="266"/>
            <ac:spMk id="35" creationId="{2CDC8BD8-052E-2964-3F23-FE8AA7D021F0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08:09:28.834" v="40388"/>
          <ac:spMkLst>
            <pc:docMk/>
            <pc:sldMk cId="1414420436" sldId="266"/>
            <ac:spMk id="40" creationId="{56CA7228-5C94-E3B2-DF54-35B8EDCB5CAA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08:09:28.834" v="40388"/>
          <ac:spMkLst>
            <pc:docMk/>
            <pc:sldMk cId="1414420436" sldId="266"/>
            <ac:spMk id="41" creationId="{08668988-44DF-DFC9-47AC-A418171EF0C1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08:09:39.453" v="40407" actId="20577"/>
          <ac:spMkLst>
            <pc:docMk/>
            <pc:sldMk cId="1414420436" sldId="266"/>
            <ac:spMk id="42" creationId="{1468A655-1A68-D1B5-BF89-CA7BB43F7AB9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08:10:39.229" v="40492" actId="122"/>
          <ac:spMkLst>
            <pc:docMk/>
            <pc:sldMk cId="1414420436" sldId="266"/>
            <ac:spMk id="43" creationId="{CC6CA31A-65E1-C2DE-085E-C7E61661E39F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07:58:30.783" v="39539" actId="20577"/>
          <ac:spMkLst>
            <pc:docMk/>
            <pc:sldMk cId="1414420436" sldId="266"/>
            <ac:spMk id="70" creationId="{1D3BFF1A-CBBE-412F-B143-048C9C154FC4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08:00:08.142" v="39698" actId="1035"/>
          <ac:spMkLst>
            <pc:docMk/>
            <pc:sldMk cId="1414420436" sldId="266"/>
            <ac:spMk id="71" creationId="{E6ECA460-B6CA-4AB4-B802-143D2F7852A3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07:46:17.316" v="38595" actId="20577"/>
          <ac:spMkLst>
            <pc:docMk/>
            <pc:sldMk cId="1414420436" sldId="266"/>
            <ac:spMk id="83" creationId="{AC6CCC65-6DE5-4A69-95DE-AD3943927AC7}"/>
          </ac:spMkLst>
        </pc:spChg>
        <pc:grpChg chg="add mod">
          <ac:chgData name="ขัตติยะ  วิริยะเกียรติพงศ์" userId="325527a2-6b01-465a-9688-65f696f2d83f" providerId="ADAL" clId="{B6716795-C159-4D88-885D-2F762D31F153}" dt="2022-10-12T08:11:42.568" v="40516" actId="1036"/>
          <ac:grpSpMkLst>
            <pc:docMk/>
            <pc:sldMk cId="1414420436" sldId="266"/>
            <ac:grpSpMk id="6" creationId="{4A4DB290-A5D3-77BE-E50E-3ABF27F1CD25}"/>
          </ac:grpSpMkLst>
        </pc:grpChg>
        <pc:grpChg chg="mod">
          <ac:chgData name="ขัตติยะ  วิริยะเกียรติพงศ์" userId="325527a2-6b01-465a-9688-65f696f2d83f" providerId="ADAL" clId="{B6716795-C159-4D88-885D-2F762D31F153}" dt="2022-10-12T08:00:12.399" v="39710" actId="1036"/>
          <ac:grpSpMkLst>
            <pc:docMk/>
            <pc:sldMk cId="1414420436" sldId="266"/>
            <ac:grpSpMk id="19" creationId="{0E0FBD60-4E91-4549-907A-E6B771223595}"/>
          </ac:grpSpMkLst>
        </pc:grpChg>
        <pc:grpChg chg="add mod">
          <ac:chgData name="ขัตติยะ  วิริยะเกียรติพงศ์" userId="325527a2-6b01-465a-9688-65f696f2d83f" providerId="ADAL" clId="{B6716795-C159-4D88-885D-2F762D31F153}" dt="2022-10-12T08:11:42.568" v="40516" actId="1036"/>
          <ac:grpSpMkLst>
            <pc:docMk/>
            <pc:sldMk cId="1414420436" sldId="266"/>
            <ac:grpSpMk id="22" creationId="{6A1C3087-D8EB-7852-3222-E053203D117D}"/>
          </ac:grpSpMkLst>
        </pc:grpChg>
        <pc:grpChg chg="add mod">
          <ac:chgData name="ขัตติยะ  วิริยะเกียรติพงศ์" userId="325527a2-6b01-465a-9688-65f696f2d83f" providerId="ADAL" clId="{B6716795-C159-4D88-885D-2F762D31F153}" dt="2022-10-12T08:11:42.568" v="40516" actId="1036"/>
          <ac:grpSpMkLst>
            <pc:docMk/>
            <pc:sldMk cId="1414420436" sldId="266"/>
            <ac:grpSpMk id="29" creationId="{7C56D395-F921-017E-E93B-E2B497505F68}"/>
          </ac:grpSpMkLst>
        </pc:grpChg>
        <pc:grpChg chg="add mod">
          <ac:chgData name="ขัตติยะ  วิริยะเกียรติพงศ์" userId="325527a2-6b01-465a-9688-65f696f2d83f" providerId="ADAL" clId="{B6716795-C159-4D88-885D-2F762D31F153}" dt="2022-10-12T08:09:33.363" v="40389" actId="1076"/>
          <ac:grpSpMkLst>
            <pc:docMk/>
            <pc:sldMk cId="1414420436" sldId="266"/>
            <ac:grpSpMk id="39" creationId="{66FE7F36-9DAB-76CC-E825-4F1E7A87354B}"/>
          </ac:grpSpMkLst>
        </pc:grpChg>
        <pc:picChg chg="add del">
          <ac:chgData name="ขัตติยะ  วิริยะเกียรติพงศ์" userId="325527a2-6b01-465a-9688-65f696f2d83f" providerId="ADAL" clId="{B6716795-C159-4D88-885D-2F762D31F153}" dt="2022-10-12T08:01:49.154" v="39733"/>
          <ac:picMkLst>
            <pc:docMk/>
            <pc:sldMk cId="1414420436" sldId="266"/>
            <ac:picMk id="2" creationId="{0EA413AB-C6FD-D81F-3502-E52F1CB69F59}"/>
          </ac:picMkLst>
        </pc:picChg>
        <pc:picChg chg="add mod">
          <ac:chgData name="ขัตติยะ  วิริยะเกียรติพงศ์" userId="325527a2-6b01-465a-9688-65f696f2d83f" providerId="ADAL" clId="{B6716795-C159-4D88-885D-2F762D31F153}" dt="2022-10-12T08:11:46.154" v="40521" actId="1035"/>
          <ac:picMkLst>
            <pc:docMk/>
            <pc:sldMk cId="1414420436" sldId="266"/>
            <ac:picMk id="36" creationId="{B84B8269-F77D-AC69-3070-0949AB1D4204}"/>
          </ac:picMkLst>
        </pc:picChg>
        <pc:picChg chg="add mod">
          <ac:chgData name="ขัตติยะ  วิริยะเกียรติพงศ์" userId="325527a2-6b01-465a-9688-65f696f2d83f" providerId="ADAL" clId="{B6716795-C159-4D88-885D-2F762D31F153}" dt="2022-10-12T08:11:46.154" v="40521" actId="1035"/>
          <ac:picMkLst>
            <pc:docMk/>
            <pc:sldMk cId="1414420436" sldId="266"/>
            <ac:picMk id="37" creationId="{7A0333F5-112A-02A7-AEC8-B349D0556C6A}"/>
          </ac:picMkLst>
        </pc:picChg>
        <pc:picChg chg="add mod">
          <ac:chgData name="ขัตติยะ  วิริยะเกียรติพงศ์" userId="325527a2-6b01-465a-9688-65f696f2d83f" providerId="ADAL" clId="{B6716795-C159-4D88-885D-2F762D31F153}" dt="2022-10-12T08:11:46.154" v="40521" actId="1035"/>
          <ac:picMkLst>
            <pc:docMk/>
            <pc:sldMk cId="1414420436" sldId="266"/>
            <ac:picMk id="38" creationId="{5DD10162-0722-1E3B-2310-2A2A46A80107}"/>
          </ac:picMkLst>
        </pc:picChg>
        <pc:picChg chg="add mod">
          <ac:chgData name="ขัตติยะ  วิริยะเกียรติพงศ์" userId="325527a2-6b01-465a-9688-65f696f2d83f" providerId="ADAL" clId="{B6716795-C159-4D88-885D-2F762D31F153}" dt="2022-10-12T08:11:22.123" v="40497" actId="1076"/>
          <ac:picMkLst>
            <pc:docMk/>
            <pc:sldMk cId="1414420436" sldId="266"/>
            <ac:picMk id="44" creationId="{7D2790A5-EC8B-0061-3BDA-10EA5D51BDB6}"/>
          </ac:picMkLst>
        </pc:picChg>
        <pc:picChg chg="add mod">
          <ac:chgData name="ขัตติยะ  วิริยะเกียรติพงศ์" userId="325527a2-6b01-465a-9688-65f696f2d83f" providerId="ADAL" clId="{B6716795-C159-4D88-885D-2F762D31F153}" dt="2022-10-12T08:30:09.157" v="40885" actId="1076"/>
          <ac:picMkLst>
            <pc:docMk/>
            <pc:sldMk cId="1414420436" sldId="266"/>
            <ac:picMk id="46" creationId="{84509D8D-5AB3-6BF9-54B8-C56E1719CCAB}"/>
          </ac:picMkLst>
        </pc:picChg>
        <pc:picChg chg="add mod modCrop">
          <ac:chgData name="ขัตติยะ  วิริยะเกียรติพงศ์" userId="325527a2-6b01-465a-9688-65f696f2d83f" providerId="ADAL" clId="{B6716795-C159-4D88-885D-2F762D31F153}" dt="2022-10-12T08:59:18.814" v="40918" actId="1076"/>
          <ac:picMkLst>
            <pc:docMk/>
            <pc:sldMk cId="1414420436" sldId="266"/>
            <ac:picMk id="48" creationId="{AAFD214E-5493-1BD4-0637-235EA43EC4AF}"/>
          </ac:picMkLst>
        </pc:picChg>
        <pc:picChg chg="add mod">
          <ac:chgData name="ขัตติยะ  วิริยะเกียรติพงศ์" userId="325527a2-6b01-465a-9688-65f696f2d83f" providerId="ADAL" clId="{B6716795-C159-4D88-885D-2F762D31F153}" dt="2022-10-12T08:59:35.353" v="40922" actId="1076"/>
          <ac:picMkLst>
            <pc:docMk/>
            <pc:sldMk cId="1414420436" sldId="266"/>
            <ac:picMk id="50" creationId="{80AB46BA-C5D9-CB0D-5134-6ED627E21D65}"/>
          </ac:picMkLst>
        </pc:picChg>
        <pc:picChg chg="add mod">
          <ac:chgData name="ขัตติยะ  วิริยะเกียรติพงศ์" userId="325527a2-6b01-465a-9688-65f696f2d83f" providerId="ADAL" clId="{B6716795-C159-4D88-885D-2F762D31F153}" dt="2022-10-12T08:59:45.239" v="40925" actId="1076"/>
          <ac:picMkLst>
            <pc:docMk/>
            <pc:sldMk cId="1414420436" sldId="266"/>
            <ac:picMk id="51" creationId="{41EECA34-9066-6920-83E6-2CE32C3A0154}"/>
          </ac:picMkLst>
        </pc:picChg>
      </pc:sldChg>
      <pc:sldChg chg="addSp delSp modSp add mod replId">
        <pc:chgData name="ขัตติยะ  วิริยะเกียรติพงศ์" userId="325527a2-6b01-465a-9688-65f696f2d83f" providerId="ADAL" clId="{B6716795-C159-4D88-885D-2F762D31F153}" dt="2022-10-12T10:29:39.406" v="44148" actId="20577"/>
        <pc:sldMkLst>
          <pc:docMk/>
          <pc:sldMk cId="1246672419" sldId="267"/>
        </pc:sldMkLst>
        <pc:spChg chg="mod">
          <ac:chgData name="ขัตติยะ  วิริยะเกียรติพงศ์" userId="325527a2-6b01-465a-9688-65f696f2d83f" providerId="ADAL" clId="{B6716795-C159-4D88-885D-2F762D31F153}" dt="2022-10-12T09:51:09.086" v="41747" actId="20577"/>
          <ac:spMkLst>
            <pc:docMk/>
            <pc:sldMk cId="1246672419" sldId="267"/>
            <ac:spMk id="3" creationId="{8E54EB36-AE65-67D9-9344-936AAB2F293C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09:51:04.012" v="41735" actId="20577"/>
          <ac:spMkLst>
            <pc:docMk/>
            <pc:sldMk cId="1246672419" sldId="267"/>
            <ac:spMk id="6" creationId="{5D58A0A0-9558-669F-DC7D-21A2F649E809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09:50:47.174" v="41675"/>
          <ac:spMkLst>
            <pc:docMk/>
            <pc:sldMk cId="1246672419" sldId="267"/>
            <ac:spMk id="10" creationId="{8CF17318-8103-B3CE-3F05-16F79665D170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10:18:12.550" v="43907" actId="14100"/>
          <ac:spMkLst>
            <pc:docMk/>
            <pc:sldMk cId="1246672419" sldId="267"/>
            <ac:spMk id="12" creationId="{AACE30C3-ABF7-BEAB-E3D8-4B16036581D6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10:16:36.099" v="43740"/>
          <ac:spMkLst>
            <pc:docMk/>
            <pc:sldMk cId="1246672419" sldId="267"/>
            <ac:spMk id="17" creationId="{E1BA51E3-25E6-40AC-13C6-57960A05F5B6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10:17:07.585" v="43784" actId="20577"/>
          <ac:spMkLst>
            <pc:docMk/>
            <pc:sldMk cId="1246672419" sldId="267"/>
            <ac:spMk id="18" creationId="{E73FC0D3-F540-EB57-F6BC-E590119B3401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10:19:19.789" v="43972" actId="20577"/>
          <ac:spMkLst>
            <pc:docMk/>
            <pc:sldMk cId="1246672419" sldId="267"/>
            <ac:spMk id="20" creationId="{9123CC47-596B-404C-8A1D-495535BBE530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10:18:09.005" v="43906" actId="6549"/>
          <ac:spMkLst>
            <pc:docMk/>
            <pc:sldMk cId="1246672419" sldId="267"/>
            <ac:spMk id="21" creationId="{0BC441F8-4BF8-BFC4-BBED-1A5760C9E369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10:19:53.468" v="43975"/>
          <ac:spMkLst>
            <pc:docMk/>
            <pc:sldMk cId="1246672419" sldId="267"/>
            <ac:spMk id="27" creationId="{1700BC40-5A74-992E-707A-18BB5936C7B1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10:19:53.468" v="43975"/>
          <ac:spMkLst>
            <pc:docMk/>
            <pc:sldMk cId="1246672419" sldId="267"/>
            <ac:spMk id="28" creationId="{4AFBD9E9-BFF8-1C2B-9884-65AF1CB631BE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10:20:34.185" v="44049" actId="20577"/>
          <ac:spMkLst>
            <pc:docMk/>
            <pc:sldMk cId="1246672419" sldId="267"/>
            <ac:spMk id="29" creationId="{6C256EB4-B50D-12C7-DDFE-9D18DFECA3B8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10:21:11.227" v="44142" actId="20577"/>
          <ac:spMkLst>
            <pc:docMk/>
            <pc:sldMk cId="1246672419" sldId="267"/>
            <ac:spMk id="30" creationId="{49494FB5-3E9A-24F1-625B-93CA846DDB21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10:19:53.468" v="43975"/>
          <ac:spMkLst>
            <pc:docMk/>
            <pc:sldMk cId="1246672419" sldId="267"/>
            <ac:spMk id="32" creationId="{1D7A5004-9EE1-5E24-4BFA-80EF45644071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10:19:53.468" v="43975"/>
          <ac:spMkLst>
            <pc:docMk/>
            <pc:sldMk cId="1246672419" sldId="267"/>
            <ac:spMk id="33" creationId="{AAC066D2-829B-ECAF-8197-C75439BCE295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10:20:46.801" v="44082" actId="20577"/>
          <ac:spMkLst>
            <pc:docMk/>
            <pc:sldMk cId="1246672419" sldId="267"/>
            <ac:spMk id="34" creationId="{0D93B2AB-1C6C-AF66-E270-79375B11C328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10:29:39.406" v="44148" actId="20577"/>
          <ac:spMkLst>
            <pc:docMk/>
            <pc:sldMk cId="1246672419" sldId="267"/>
            <ac:spMk id="35" creationId="{C94A21FA-D4D3-1B7B-596D-6D2DA4077067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10:15:37.643" v="43559" actId="20577"/>
          <ac:spMkLst>
            <pc:docMk/>
            <pc:sldMk cId="1246672419" sldId="267"/>
            <ac:spMk id="70" creationId="{1D3BFF1A-CBBE-412F-B143-048C9C154FC4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10:16:28.462" v="43680" actId="20577"/>
          <ac:spMkLst>
            <pc:docMk/>
            <pc:sldMk cId="1246672419" sldId="267"/>
            <ac:spMk id="71" creationId="{E6ECA460-B6CA-4AB4-B802-143D2F7852A3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10:16:22.384" v="43671" actId="14100"/>
          <ac:spMkLst>
            <pc:docMk/>
            <pc:sldMk cId="1246672419" sldId="267"/>
            <ac:spMk id="123" creationId="{5A572B39-3F26-4DFB-95C5-16084034FC47}"/>
          </ac:spMkLst>
        </pc:spChg>
        <pc:grpChg chg="add mod">
          <ac:chgData name="ขัตติยะ  วิริยะเกียรติพงศ์" userId="325527a2-6b01-465a-9688-65f696f2d83f" providerId="ADAL" clId="{B6716795-C159-4D88-885D-2F762D31F153}" dt="2022-10-12T09:50:58.428" v="41731" actId="1035"/>
          <ac:grpSpMkLst>
            <pc:docMk/>
            <pc:sldMk cId="1246672419" sldId="267"/>
            <ac:grpSpMk id="2" creationId="{DBF99811-196B-C783-4146-2498127B3C0D}"/>
          </ac:grpSpMkLst>
        </pc:grpChg>
        <pc:grpChg chg="add mod">
          <ac:chgData name="ขัตติยะ  วิริยะเกียรติพงศ์" userId="325527a2-6b01-465a-9688-65f696f2d83f" providerId="ADAL" clId="{B6716795-C159-4D88-885D-2F762D31F153}" dt="2022-10-12T10:18:20.141" v="43929" actId="1036"/>
          <ac:grpSpMkLst>
            <pc:docMk/>
            <pc:sldMk cId="1246672419" sldId="267"/>
            <ac:grpSpMk id="11" creationId="{E399CAF3-FF73-86A3-5836-C3539491258C}"/>
          </ac:grpSpMkLst>
        </pc:grpChg>
        <pc:grpChg chg="mod">
          <ac:chgData name="ขัตติยะ  วิริยะเกียรติพงศ์" userId="325527a2-6b01-465a-9688-65f696f2d83f" providerId="ADAL" clId="{B6716795-C159-4D88-885D-2F762D31F153}" dt="2022-10-12T10:16:34.890" v="43739" actId="1036"/>
          <ac:grpSpMkLst>
            <pc:docMk/>
            <pc:sldMk cId="1246672419" sldId="267"/>
            <ac:grpSpMk id="19" creationId="{0E0FBD60-4E91-4549-907A-E6B771223595}"/>
          </ac:grpSpMkLst>
        </pc:grpChg>
        <pc:grpChg chg="add mod">
          <ac:chgData name="ขัตติยะ  วิริยะเกียรติพงศ์" userId="325527a2-6b01-465a-9688-65f696f2d83f" providerId="ADAL" clId="{B6716795-C159-4D88-885D-2F762D31F153}" dt="2022-10-12T10:19:57.432" v="44011" actId="1036"/>
          <ac:grpSpMkLst>
            <pc:docMk/>
            <pc:sldMk cId="1246672419" sldId="267"/>
            <ac:grpSpMk id="25" creationId="{D5C890ED-6DD9-1734-846B-145CAF9C19EA}"/>
          </ac:grpSpMkLst>
        </pc:grpChg>
        <pc:grpChg chg="add mod">
          <ac:chgData name="ขัตติยะ  วิริยะเกียรติพงศ์" userId="325527a2-6b01-465a-9688-65f696f2d83f" providerId="ADAL" clId="{B6716795-C159-4D88-885D-2F762D31F153}" dt="2022-10-12T10:19:57.432" v="44011" actId="1036"/>
          <ac:grpSpMkLst>
            <pc:docMk/>
            <pc:sldMk cId="1246672419" sldId="267"/>
            <ac:grpSpMk id="31" creationId="{47256A8C-E4AC-AD6F-95AD-455F2DC56960}"/>
          </ac:grpSpMkLst>
        </pc:grpChg>
        <pc:picChg chg="add mod">
          <ac:chgData name="ขัตติยะ  วิริยะเกียรติพงศ์" userId="325527a2-6b01-465a-9688-65f696f2d83f" providerId="ADAL" clId="{B6716795-C159-4D88-885D-2F762D31F153}" dt="2022-10-12T10:18:35.727" v="43933" actId="14100"/>
          <ac:picMkLst>
            <pc:docMk/>
            <pc:sldMk cId="1246672419" sldId="267"/>
            <ac:picMk id="23" creationId="{43D43E7B-7313-BC44-B16E-381479CBD2EA}"/>
          </ac:picMkLst>
        </pc:picChg>
        <pc:picChg chg="add del">
          <ac:chgData name="ขัตติยะ  วิริยะเกียรติพงศ์" userId="325527a2-6b01-465a-9688-65f696f2d83f" providerId="ADAL" clId="{B6716795-C159-4D88-885D-2F762D31F153}" dt="2022-10-12T10:19:52.217" v="43974"/>
          <ac:picMkLst>
            <pc:docMk/>
            <pc:sldMk cId="1246672419" sldId="267"/>
            <ac:picMk id="24" creationId="{9402CC31-9871-516B-4830-B658670B6246}"/>
          </ac:picMkLst>
        </pc:picChg>
      </pc:sldChg>
      <pc:sldChg chg="addSp modSp add mod">
        <pc:chgData name="ขัตติยะ  วิริยะเกียรติพงศ์" userId="325527a2-6b01-465a-9688-65f696f2d83f" providerId="ADAL" clId="{B6716795-C159-4D88-885D-2F762D31F153}" dt="2022-10-12T06:03:36.176" v="38484" actId="1076"/>
        <pc:sldMkLst>
          <pc:docMk/>
          <pc:sldMk cId="227059105" sldId="268"/>
        </pc:sldMkLst>
        <pc:spChg chg="add mod">
          <ac:chgData name="ขัตติยะ  วิริยะเกียรติพงศ์" userId="325527a2-6b01-465a-9688-65f696f2d83f" providerId="ADAL" clId="{B6716795-C159-4D88-885D-2F762D31F153}" dt="2022-10-12T06:03:32.764" v="38482" actId="1076"/>
          <ac:spMkLst>
            <pc:docMk/>
            <pc:sldMk cId="227059105" sldId="268"/>
            <ac:spMk id="2" creationId="{CAA6931C-04A6-887A-AB50-70964F0A8BE2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14:34:44.721" v="34226" actId="20577"/>
          <ac:spMkLst>
            <pc:docMk/>
            <pc:sldMk cId="227059105" sldId="268"/>
            <ac:spMk id="11" creationId="{6AAB9BB7-EBA2-7F0B-9446-B1459A0658C9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14:29:40.441" v="34159" actId="20577"/>
          <ac:spMkLst>
            <pc:docMk/>
            <pc:sldMk cId="227059105" sldId="268"/>
            <ac:spMk id="12" creationId="{32D2DE08-5C43-1052-79CD-88E02C4D4279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3:44:32.724" v="117"/>
          <ac:spMkLst>
            <pc:docMk/>
            <pc:sldMk cId="227059105" sldId="268"/>
            <ac:spMk id="17" creationId="{EA4FB160-8F16-4063-A4F0-C6F0CF9DC279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14:03:27.087" v="33010" actId="20577"/>
          <ac:spMkLst>
            <pc:docMk/>
            <pc:sldMk cId="227059105" sldId="268"/>
            <ac:spMk id="18" creationId="{488E87DF-E877-4FD9-85AB-E0C58620C42F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04:10:05.563" v="35116" actId="20577"/>
          <ac:spMkLst>
            <pc:docMk/>
            <pc:sldMk cId="227059105" sldId="268"/>
            <ac:spMk id="20" creationId="{9123CC47-596B-404C-8A1D-495535BBE530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14:29:26.483" v="34056"/>
          <ac:spMkLst>
            <pc:docMk/>
            <pc:sldMk cId="227059105" sldId="268"/>
            <ac:spMk id="21" creationId="{E1D813EF-3D69-495A-DF2F-BFF725062825}"/>
          </ac:spMkLst>
        </pc:spChg>
        <pc:spChg chg="add mod">
          <ac:chgData name="ขัตติยะ  วิริยะเกียรติพงศ์" userId="325527a2-6b01-465a-9688-65f696f2d83f" providerId="ADAL" clId="{B6716795-C159-4D88-885D-2F762D31F153}" dt="2022-10-12T06:03:36.176" v="38484" actId="1076"/>
          <ac:spMkLst>
            <pc:docMk/>
            <pc:sldMk cId="227059105" sldId="268"/>
            <ac:spMk id="23" creationId="{6E79A489-CBEC-0207-C248-C122D9B9030F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14:16:53.232" v="33045" actId="14100"/>
          <ac:spMkLst>
            <pc:docMk/>
            <pc:sldMk cId="227059105" sldId="268"/>
            <ac:spMk id="70" creationId="{1D3BFF1A-CBBE-412F-B143-048C9C154FC4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14:18:53.100" v="33240" actId="1035"/>
          <ac:spMkLst>
            <pc:docMk/>
            <pc:sldMk cId="227059105" sldId="268"/>
            <ac:spMk id="71" creationId="{E6ECA460-B6CA-4AB4-B802-143D2F7852A3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13:58:58.728" v="32476" actId="20577"/>
          <ac:spMkLst>
            <pc:docMk/>
            <pc:sldMk cId="227059105" sldId="268"/>
            <ac:spMk id="83" creationId="{AC6CCC65-6DE5-4A69-95DE-AD3943927AC7}"/>
          </ac:spMkLst>
        </pc:spChg>
        <pc:grpChg chg="add mod">
          <ac:chgData name="ขัตติยะ  วิริยะเกียรติพงศ์" userId="325527a2-6b01-465a-9688-65f696f2d83f" providerId="ADAL" clId="{B6716795-C159-4D88-885D-2F762D31F153}" dt="2022-10-11T14:29:36.720" v="34157" actId="1036"/>
          <ac:grpSpMkLst>
            <pc:docMk/>
            <pc:sldMk cId="227059105" sldId="268"/>
            <ac:grpSpMk id="10" creationId="{136E9AEC-6324-0A49-AA9F-0BF5957AAB20}"/>
          </ac:grpSpMkLst>
        </pc:grpChg>
        <pc:grpChg chg="mod">
          <ac:chgData name="ขัตติยะ  วิริยะเกียรติพงศ์" userId="325527a2-6b01-465a-9688-65f696f2d83f" providerId="ADAL" clId="{B6716795-C159-4D88-885D-2F762D31F153}" dt="2022-10-11T14:18:59.568" v="33279" actId="1036"/>
          <ac:grpSpMkLst>
            <pc:docMk/>
            <pc:sldMk cId="227059105" sldId="268"/>
            <ac:grpSpMk id="19" creationId="{0E0FBD60-4E91-4549-907A-E6B771223595}"/>
          </ac:grpSpMkLst>
        </pc:grpChg>
        <pc:picChg chg="add mod modCrop">
          <ac:chgData name="ขัตติยะ  วิริยะเกียรติพงศ์" userId="325527a2-6b01-465a-9688-65f696f2d83f" providerId="ADAL" clId="{B6716795-C159-4D88-885D-2F762D31F153}" dt="2022-10-11T14:31:13.131" v="34165" actId="1038"/>
          <ac:picMkLst>
            <pc:docMk/>
            <pc:sldMk cId="227059105" sldId="268"/>
            <ac:picMk id="6" creationId="{D462C0F2-9046-1B06-4418-AE2310351FAA}"/>
          </ac:picMkLst>
        </pc:picChg>
        <pc:picChg chg="add mod">
          <ac:chgData name="ขัตติยะ  วิริยะเกียรติพงศ์" userId="325527a2-6b01-465a-9688-65f696f2d83f" providerId="ADAL" clId="{B6716795-C159-4D88-885D-2F762D31F153}" dt="2022-10-12T04:07:16.726" v="35110" actId="1035"/>
          <ac:picMkLst>
            <pc:docMk/>
            <pc:sldMk cId="227059105" sldId="268"/>
            <ac:picMk id="22" creationId="{BB30DD0A-B24B-9533-B1E7-857A0D25EEDD}"/>
          </ac:picMkLst>
        </pc:picChg>
      </pc:sldChg>
      <pc:sldChg chg="addSp modSp add mod replId">
        <pc:chgData name="ขัตติยะ  วิริยะเกียรติพงศ์" userId="325527a2-6b01-465a-9688-65f696f2d83f" providerId="ADAL" clId="{B6716795-C159-4D88-885D-2F762D31F153}" dt="2022-10-12T06:03:49.116" v="38494" actId="1035"/>
        <pc:sldMkLst>
          <pc:docMk/>
          <pc:sldMk cId="1168561202" sldId="269"/>
        </pc:sldMkLst>
        <pc:spChg chg="ord">
          <ac:chgData name="ขัตติยะ  วิริยะเกียรติพงศ์" userId="325527a2-6b01-465a-9688-65f696f2d83f" providerId="ADAL" clId="{B6716795-C159-4D88-885D-2F762D31F153}" dt="2022-10-12T06:01:19.624" v="38473" actId="166"/>
          <ac:spMkLst>
            <pc:docMk/>
            <pc:sldMk cId="1168561202" sldId="269"/>
            <ac:spMk id="5" creationId="{CFE93CD5-57F2-4D2A-917F-C1E1B3D2A8AE}"/>
          </ac:spMkLst>
        </pc:spChg>
        <pc:spChg chg="ord">
          <ac:chgData name="ขัตติยะ  วิริยะเกียรติพงศ์" userId="325527a2-6b01-465a-9688-65f696f2d83f" providerId="ADAL" clId="{B6716795-C159-4D88-885D-2F762D31F153}" dt="2022-10-12T06:01:19.624" v="38473" actId="166"/>
          <ac:spMkLst>
            <pc:docMk/>
            <pc:sldMk cId="1168561202" sldId="269"/>
            <ac:spMk id="9" creationId="{46448360-6FDD-4903-8F78-A7EF8AB6BB89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04:32:35.571" v="37128" actId="1037"/>
          <ac:spMkLst>
            <pc:docMk/>
            <pc:sldMk cId="1168561202" sldId="269"/>
            <ac:spMk id="10" creationId="{FE31DC6E-8A68-FAE4-519B-695027BB3B79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04:31:05.776" v="37007" actId="20577"/>
          <ac:spMkLst>
            <pc:docMk/>
            <pc:sldMk cId="1168561202" sldId="269"/>
            <ac:spMk id="11" creationId="{A40DA136-190B-5542-DFF2-DAE10EC3BB12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04:30:47.897" v="36924"/>
          <ac:spMkLst>
            <pc:docMk/>
            <pc:sldMk cId="1168561202" sldId="269"/>
            <ac:spMk id="12" creationId="{19E645BA-B32C-5608-EC43-906CCF2759CF}"/>
          </ac:spMkLst>
        </pc:spChg>
        <pc:spChg chg="ord">
          <ac:chgData name="ขัตติยะ  วิริยะเกียรติพงศ์" userId="325527a2-6b01-465a-9688-65f696f2d83f" providerId="ADAL" clId="{B6716795-C159-4D88-885D-2F762D31F153}" dt="2022-10-12T06:01:19.624" v="38473" actId="166"/>
          <ac:spMkLst>
            <pc:docMk/>
            <pc:sldMk cId="1168561202" sldId="269"/>
            <ac:spMk id="15" creationId="{961E7937-2225-4A89-8B56-95A72934EA0C}"/>
          </ac:spMkLst>
        </pc:spChg>
        <pc:spChg chg="ord">
          <ac:chgData name="ขัตติยะ  วิริยะเกียรติพงศ์" userId="325527a2-6b01-465a-9688-65f696f2d83f" providerId="ADAL" clId="{B6716795-C159-4D88-885D-2F762D31F153}" dt="2022-10-12T06:01:19.624" v="38473" actId="166"/>
          <ac:spMkLst>
            <pc:docMk/>
            <pc:sldMk cId="1168561202" sldId="269"/>
            <ac:spMk id="16" creationId="{BDDD0D42-950C-4266-910B-DF7B0DD1745F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05:06:14.778" v="38451" actId="20577"/>
          <ac:spMkLst>
            <pc:docMk/>
            <pc:sldMk cId="1168561202" sldId="269"/>
            <ac:spMk id="20" creationId="{9123CC47-596B-404C-8A1D-495535BBE530}"/>
          </ac:spMkLst>
        </pc:spChg>
        <pc:spChg chg="add mod">
          <ac:chgData name="ขัตติยะ  วิริยะเกียรติพงศ์" userId="325527a2-6b01-465a-9688-65f696f2d83f" providerId="ADAL" clId="{B6716795-C159-4D88-885D-2F762D31F153}" dt="2022-10-12T06:03:49.116" v="38494" actId="1035"/>
          <ac:spMkLst>
            <pc:docMk/>
            <pc:sldMk cId="1168561202" sldId="269"/>
            <ac:spMk id="24" creationId="{98453A81-E585-C1C4-D99A-6D850EA4F21E}"/>
          </ac:spMkLst>
        </pc:spChg>
        <pc:spChg chg="ord">
          <ac:chgData name="ขัตติยะ  วิริยะเกียรติพงศ์" userId="325527a2-6b01-465a-9688-65f696f2d83f" providerId="ADAL" clId="{B6716795-C159-4D88-885D-2F762D31F153}" dt="2022-10-12T06:01:19.624" v="38473" actId="166"/>
          <ac:spMkLst>
            <pc:docMk/>
            <pc:sldMk cId="1168561202" sldId="269"/>
            <ac:spMk id="26" creationId="{EC5FD8EC-542D-4B0B-AD05-3D36620D7651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04:24:09.704" v="36251" actId="20577"/>
          <ac:spMkLst>
            <pc:docMk/>
            <pc:sldMk cId="1168561202" sldId="269"/>
            <ac:spMk id="70" creationId="{1D3BFF1A-CBBE-412F-B143-048C9C154FC4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2T04:24:58.550" v="36361" actId="120"/>
          <ac:spMkLst>
            <pc:docMk/>
            <pc:sldMk cId="1168561202" sldId="269"/>
            <ac:spMk id="71" creationId="{E6ECA460-B6CA-4AB4-B802-143D2F7852A3}"/>
          </ac:spMkLst>
        </pc:spChg>
        <pc:grpChg chg="ord">
          <ac:chgData name="ขัตติยะ  วิริยะเกียรติพงศ์" userId="325527a2-6b01-465a-9688-65f696f2d83f" providerId="ADAL" clId="{B6716795-C159-4D88-885D-2F762D31F153}" dt="2022-10-12T06:01:19.624" v="38473" actId="166"/>
          <ac:grpSpMkLst>
            <pc:docMk/>
            <pc:sldMk cId="1168561202" sldId="269"/>
            <ac:grpSpMk id="4" creationId="{D681D289-EA43-42D7-BE2E-B907BBDE09F5}"/>
          </ac:grpSpMkLst>
        </pc:grpChg>
        <pc:grpChg chg="add mod">
          <ac:chgData name="ขัตติยะ  วิริยะเกียรติพงศ์" userId="325527a2-6b01-465a-9688-65f696f2d83f" providerId="ADAL" clId="{B6716795-C159-4D88-885D-2F762D31F153}" dt="2022-10-12T04:31:01.254" v="37003" actId="1035"/>
          <ac:grpSpMkLst>
            <pc:docMk/>
            <pc:sldMk cId="1168561202" sldId="269"/>
            <ac:grpSpMk id="6" creationId="{EA48F28B-9B82-D3CA-8515-0E11E94BE8D2}"/>
          </ac:grpSpMkLst>
        </pc:grpChg>
        <pc:grpChg chg="mod">
          <ac:chgData name="ขัตติยะ  วิริยะเกียรติพงศ์" userId="325527a2-6b01-465a-9688-65f696f2d83f" providerId="ADAL" clId="{B6716795-C159-4D88-885D-2F762D31F153}" dt="2022-10-12T04:27:12" v="36538" actId="1035"/>
          <ac:grpSpMkLst>
            <pc:docMk/>
            <pc:sldMk cId="1168561202" sldId="269"/>
            <ac:grpSpMk id="19" creationId="{0E0FBD60-4E91-4549-907A-E6B771223595}"/>
          </ac:grpSpMkLst>
        </pc:grpChg>
        <pc:picChg chg="add mod">
          <ac:chgData name="ขัตติยะ  วิริยะเกียรติพงศ์" userId="325527a2-6b01-465a-9688-65f696f2d83f" providerId="ADAL" clId="{B6716795-C159-4D88-885D-2F762D31F153}" dt="2022-10-12T04:27:15.449" v="36541" actId="1036"/>
          <ac:picMkLst>
            <pc:docMk/>
            <pc:sldMk cId="1168561202" sldId="269"/>
            <ac:picMk id="3" creationId="{918DC4A5-E063-6494-F4DA-98EB9ACCC073}"/>
          </ac:picMkLst>
        </pc:picChg>
        <pc:picChg chg="add mod">
          <ac:chgData name="ขัตติยะ  วิริยะเกียรติพงศ์" userId="325527a2-6b01-465a-9688-65f696f2d83f" providerId="ADAL" clId="{B6716795-C159-4D88-885D-2F762D31F153}" dt="2022-10-12T05:59:50.023" v="38455" actId="14100"/>
          <ac:picMkLst>
            <pc:docMk/>
            <pc:sldMk cId="1168561202" sldId="269"/>
            <ac:picMk id="17" creationId="{E09BFF03-3DE8-7531-5E4C-C216C6701D17}"/>
          </ac:picMkLst>
        </pc:picChg>
        <pc:picChg chg="add mod">
          <ac:chgData name="ขัตติยะ  วิริยะเกียรติพงศ์" userId="325527a2-6b01-465a-9688-65f696f2d83f" providerId="ADAL" clId="{B6716795-C159-4D88-885D-2F762D31F153}" dt="2022-10-12T06:01:10.553" v="38470" actId="1076"/>
          <ac:picMkLst>
            <pc:docMk/>
            <pc:sldMk cId="1168561202" sldId="269"/>
            <ac:picMk id="21" creationId="{64CF6278-3089-0ED7-0567-06F44692BDA5}"/>
          </ac:picMkLst>
        </pc:picChg>
        <pc:picChg chg="add mod modCrop">
          <ac:chgData name="ขัตติยะ  วิริยะเกียรติพงศ์" userId="325527a2-6b01-465a-9688-65f696f2d83f" providerId="ADAL" clId="{B6716795-C159-4D88-885D-2F762D31F153}" dt="2022-10-12T06:01:26.954" v="38474" actId="1076"/>
          <ac:picMkLst>
            <pc:docMk/>
            <pc:sldMk cId="1168561202" sldId="269"/>
            <ac:picMk id="23" creationId="{A840C7FA-D9F8-E1F1-C66B-F8B6582AA4D3}"/>
          </ac:picMkLst>
        </pc:picChg>
      </pc:sldChg>
      <pc:sldChg chg="addSp modSp add mod">
        <pc:chgData name="ขัตติยะ  วิริยะเกียรติพงศ์" userId="325527a2-6b01-465a-9688-65f696f2d83f" providerId="ADAL" clId="{B6716795-C159-4D88-885D-2F762D31F153}" dt="2022-10-11T14:35:22.351" v="34228" actId="15"/>
        <pc:sldMkLst>
          <pc:docMk/>
          <pc:sldMk cId="1075238298" sldId="270"/>
        </pc:sldMkLst>
        <pc:spChg chg="mod">
          <ac:chgData name="ขัตติยะ  วิริยะเกียรติพงศ์" userId="325527a2-6b01-465a-9688-65f696f2d83f" providerId="ADAL" clId="{B6716795-C159-4D88-885D-2F762D31F153}" dt="2022-10-11T08:45:53.310" v="29158"/>
          <ac:spMkLst>
            <pc:docMk/>
            <pc:sldMk cId="1075238298" sldId="270"/>
            <ac:spMk id="6" creationId="{8E874902-BB6E-D7C7-2736-DA804CFC821F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08:45:53.310" v="29158"/>
          <ac:spMkLst>
            <pc:docMk/>
            <pc:sldMk cId="1075238298" sldId="270"/>
            <ac:spMk id="10" creationId="{75C202D3-C582-4D29-F1E7-FB5269274460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08:45:53.310" v="29158"/>
          <ac:spMkLst>
            <pc:docMk/>
            <pc:sldMk cId="1075238298" sldId="270"/>
            <ac:spMk id="11" creationId="{0A9D4C3F-15DC-40DD-8BDB-67501ECDBFE8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08:45:53.310" v="29158"/>
          <ac:spMkLst>
            <pc:docMk/>
            <pc:sldMk cId="1075238298" sldId="270"/>
            <ac:spMk id="12" creationId="{076DB50A-5992-4C88-65E3-7C6062556B4D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3:44:38.271" v="118"/>
          <ac:spMkLst>
            <pc:docMk/>
            <pc:sldMk cId="1075238298" sldId="270"/>
            <ac:spMk id="17" creationId="{EA4FB160-8F16-4063-A4F0-C6F0CF9DC279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08:40:47.930" v="28933" actId="20577"/>
          <ac:spMkLst>
            <pc:docMk/>
            <pc:sldMk cId="1075238298" sldId="270"/>
            <ac:spMk id="18" creationId="{488E87DF-E877-4FD9-85AB-E0C58620C42F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14:35:22.351" v="34228" actId="15"/>
          <ac:spMkLst>
            <pc:docMk/>
            <pc:sldMk cId="1075238298" sldId="270"/>
            <ac:spMk id="20" creationId="{9123CC47-596B-404C-8A1D-495535BBE530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08:58:54.816" v="30577"/>
          <ac:spMkLst>
            <pc:docMk/>
            <pc:sldMk cId="1075238298" sldId="270"/>
            <ac:spMk id="22" creationId="{A39EED51-7CEF-D730-85FA-208C6E191056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08:58:54.816" v="30577"/>
          <ac:spMkLst>
            <pc:docMk/>
            <pc:sldMk cId="1075238298" sldId="270"/>
            <ac:spMk id="23" creationId="{20C2B623-9648-01C8-42AC-52D19E97A9F1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08:59:11.047" v="30614" actId="20577"/>
          <ac:spMkLst>
            <pc:docMk/>
            <pc:sldMk cId="1075238298" sldId="270"/>
            <ac:spMk id="24" creationId="{8E6B5BAB-FC93-9767-CD51-015EE66E9B1A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09:00:34.819" v="30785" actId="1035"/>
          <ac:spMkLst>
            <pc:docMk/>
            <pc:sldMk cId="1075238298" sldId="270"/>
            <ac:spMk id="25" creationId="{DC560C4B-FD03-6A48-9B77-B144DDF60C5A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09:01:57.474" v="30861"/>
          <ac:spMkLst>
            <pc:docMk/>
            <pc:sldMk cId="1075238298" sldId="270"/>
            <ac:spMk id="29" creationId="{C7170489-8ADC-A948-B6AC-D5BEF86BCAA4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09:01:57.474" v="30861"/>
          <ac:spMkLst>
            <pc:docMk/>
            <pc:sldMk cId="1075238298" sldId="270"/>
            <ac:spMk id="32" creationId="{8385C3A2-5E38-035B-4706-A8D491DF87A0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09:02:12.775" v="30954" actId="20577"/>
          <ac:spMkLst>
            <pc:docMk/>
            <pc:sldMk cId="1075238298" sldId="270"/>
            <ac:spMk id="33" creationId="{9D8DA9B6-95C1-16ED-C6BB-2E402EE48E91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09:04:52.463" v="31265" actId="20577"/>
          <ac:spMkLst>
            <pc:docMk/>
            <pc:sldMk cId="1075238298" sldId="270"/>
            <ac:spMk id="34" creationId="{83771820-6D45-0EE7-6DC2-7D76CE9F6763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09:01:57.474" v="30861"/>
          <ac:spMkLst>
            <pc:docMk/>
            <pc:sldMk cId="1075238298" sldId="270"/>
            <ac:spMk id="36" creationId="{B405C8F8-DF1A-ACFE-B1A1-646D436BC64B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09:01:57.474" v="30861"/>
          <ac:spMkLst>
            <pc:docMk/>
            <pc:sldMk cId="1075238298" sldId="270"/>
            <ac:spMk id="37" creationId="{59B4EA4F-2142-58D5-7DAB-928742B3D480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09:05:06.613" v="31301" actId="20577"/>
          <ac:spMkLst>
            <pc:docMk/>
            <pc:sldMk cId="1075238298" sldId="270"/>
            <ac:spMk id="38" creationId="{92364734-2A04-C40A-9BF0-A97ED9245462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09:06:55.212" v="31530" actId="1035"/>
          <ac:spMkLst>
            <pc:docMk/>
            <pc:sldMk cId="1075238298" sldId="270"/>
            <ac:spMk id="39" creationId="{98E2E9D6-1C54-535D-C5E9-630CFE255F3B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09:12:57.816" v="32065" actId="14100"/>
          <ac:spMkLst>
            <pc:docMk/>
            <pc:sldMk cId="1075238298" sldId="270"/>
            <ac:spMk id="41" creationId="{C029A583-5F78-7366-D9BC-BD3217E78C0F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09:11:54.126" v="31954"/>
          <ac:spMkLst>
            <pc:docMk/>
            <pc:sldMk cId="1075238298" sldId="270"/>
            <ac:spMk id="42" creationId="{1E6D303C-7E9C-2FB4-41E0-7B9B799EC4EC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09:12:04.304" v="31973" actId="1036"/>
          <ac:spMkLst>
            <pc:docMk/>
            <pc:sldMk cId="1075238298" sldId="270"/>
            <ac:spMk id="43" creationId="{2A9E9620-F2A1-0C1F-FCCA-2DE291910AF9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09:16:27.077" v="32409" actId="114"/>
          <ac:spMkLst>
            <pc:docMk/>
            <pc:sldMk cId="1075238298" sldId="270"/>
            <ac:spMk id="44" creationId="{D2D0390F-EE54-9596-44E1-FF9A24651B0B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08:46:05.936" v="29193" actId="1035"/>
          <ac:spMkLst>
            <pc:docMk/>
            <pc:sldMk cId="1075238298" sldId="270"/>
            <ac:spMk id="70" creationId="{1D3BFF1A-CBBE-412F-B143-048C9C154FC4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08:46:55.683" v="29318" actId="20577"/>
          <ac:spMkLst>
            <pc:docMk/>
            <pc:sldMk cId="1075238298" sldId="270"/>
            <ac:spMk id="71" creationId="{E6ECA460-B6CA-4AB4-B802-143D2F7852A3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08:41:04.674" v="28950" actId="20577"/>
          <ac:spMkLst>
            <pc:docMk/>
            <pc:sldMk cId="1075238298" sldId="270"/>
            <ac:spMk id="83" creationId="{AC6CCC65-6DE5-4A69-95DE-AD3943927AC7}"/>
          </ac:spMkLst>
        </pc:spChg>
        <pc:grpChg chg="add mod">
          <ac:chgData name="ขัตติยะ  วิริยะเกียรติพงศ์" userId="325527a2-6b01-465a-9688-65f696f2d83f" providerId="ADAL" clId="{B6716795-C159-4D88-885D-2F762D31F153}" dt="2022-10-11T08:46:57.704" v="29319" actId="1076"/>
          <ac:grpSpMkLst>
            <pc:docMk/>
            <pc:sldMk cId="1075238298" sldId="270"/>
            <ac:grpSpMk id="2" creationId="{353DC87D-EF98-89BA-6AED-ADC24A6A979A}"/>
          </ac:grpSpMkLst>
        </pc:grpChg>
        <pc:grpChg chg="add mod">
          <ac:chgData name="ขัตติยะ  วิริยะเกียรติพงศ์" userId="325527a2-6b01-465a-9688-65f696f2d83f" providerId="ADAL" clId="{B6716795-C159-4D88-885D-2F762D31F153}" dt="2022-10-11T09:00:45.783" v="30819" actId="1035"/>
          <ac:grpSpMkLst>
            <pc:docMk/>
            <pc:sldMk cId="1075238298" sldId="270"/>
            <ac:grpSpMk id="21" creationId="{953CFED0-BC43-70C7-A6F1-9B2EE5918935}"/>
          </ac:grpSpMkLst>
        </pc:grpChg>
        <pc:grpChg chg="add mod">
          <ac:chgData name="ขัตติยะ  วิริยะเกียรติพงศ์" userId="325527a2-6b01-465a-9688-65f696f2d83f" providerId="ADAL" clId="{B6716795-C159-4D88-885D-2F762D31F153}" dt="2022-10-11T09:08:28.488" v="31725" actId="1036"/>
          <ac:grpSpMkLst>
            <pc:docMk/>
            <pc:sldMk cId="1075238298" sldId="270"/>
            <ac:grpSpMk id="27" creationId="{F17DD937-8363-9CE0-E986-F557D5CB783A}"/>
          </ac:grpSpMkLst>
        </pc:grpChg>
        <pc:grpChg chg="add mod">
          <ac:chgData name="ขัตติยะ  วิริยะเกียรติพงศ์" userId="325527a2-6b01-465a-9688-65f696f2d83f" providerId="ADAL" clId="{B6716795-C159-4D88-885D-2F762D31F153}" dt="2022-10-11T09:08:28.488" v="31725" actId="1036"/>
          <ac:grpSpMkLst>
            <pc:docMk/>
            <pc:sldMk cId="1075238298" sldId="270"/>
            <ac:grpSpMk id="35" creationId="{1B24E37F-B147-E563-60FE-9E966AF7A887}"/>
          </ac:grpSpMkLst>
        </pc:grpChg>
        <pc:grpChg chg="add mod">
          <ac:chgData name="ขัตติยะ  วิริยะเกียรติพงศ์" userId="325527a2-6b01-465a-9688-65f696f2d83f" providerId="ADAL" clId="{B6716795-C159-4D88-885D-2F762D31F153}" dt="2022-10-11T09:12:54.542" v="32064" actId="14100"/>
          <ac:grpSpMkLst>
            <pc:docMk/>
            <pc:sldMk cId="1075238298" sldId="270"/>
            <ac:grpSpMk id="40" creationId="{B23B6C9F-BAFD-AF0E-6774-954612A0E65A}"/>
          </ac:grpSpMkLst>
        </pc:grpChg>
      </pc:sldChg>
      <pc:sldChg chg="addSp delSp modSp add mod replId">
        <pc:chgData name="ขัตติยะ  วิริยะเกียรติพงศ์" userId="325527a2-6b01-465a-9688-65f696f2d83f" providerId="ADAL" clId="{B6716795-C159-4D88-885D-2F762D31F153}" dt="2022-10-12T06:04:23.617" v="38506" actId="1076"/>
        <pc:sldMkLst>
          <pc:docMk/>
          <pc:sldMk cId="953874328" sldId="271"/>
        </pc:sldMkLst>
        <pc:spChg chg="add mod">
          <ac:chgData name="ขัตติยะ  วิริยะเกียรติพงศ์" userId="325527a2-6b01-465a-9688-65f696f2d83f" providerId="ADAL" clId="{B6716795-C159-4D88-885D-2F762D31F153}" dt="2022-10-12T06:04:23.617" v="38506" actId="1076"/>
          <ac:spMkLst>
            <pc:docMk/>
            <pc:sldMk cId="953874328" sldId="271"/>
            <ac:spMk id="6" creationId="{29074CA6-8A40-8585-4D37-12FCB097B89A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13:50:42.633" v="32418" actId="14100"/>
          <ac:spMkLst>
            <pc:docMk/>
            <pc:sldMk cId="953874328" sldId="271"/>
            <ac:spMk id="7" creationId="{3D759A63-53D4-4189-94C7-AA247DCAF2C9}"/>
          </ac:spMkLst>
        </pc:spChg>
        <pc:spChg chg="add del">
          <ac:chgData name="ขัตติยะ  วิริยะเกียรติพงศ์" userId="325527a2-6b01-465a-9688-65f696f2d83f" providerId="ADAL" clId="{B6716795-C159-4D88-885D-2F762D31F153}" dt="2022-10-11T13:50:38.625" v="32417" actId="478"/>
          <ac:spMkLst>
            <pc:docMk/>
            <pc:sldMk cId="953874328" sldId="271"/>
            <ac:spMk id="8" creationId="{2223AC63-9867-4CAF-9EC1-7D40DF93BD2E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09:16:19.060" v="32408" actId="20577"/>
          <ac:spMkLst>
            <pc:docMk/>
            <pc:sldMk cId="953874328" sldId="271"/>
            <ac:spMk id="20" creationId="{9123CC47-596B-404C-8A1D-495535BBE530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13:50:37.039" v="32416" actId="14100"/>
          <ac:spMkLst>
            <pc:docMk/>
            <pc:sldMk cId="953874328" sldId="271"/>
            <ac:spMk id="81" creationId="{D0331836-1140-4AC4-99D5-E385788762A8}"/>
          </ac:spMkLst>
        </pc:spChg>
        <pc:grpChg chg="add del">
          <ac:chgData name="ขัตติยะ  วิริยะเกียรติพงศ์" userId="325527a2-6b01-465a-9688-65f696f2d83f" providerId="ADAL" clId="{B6716795-C159-4D88-885D-2F762D31F153}" dt="2022-10-11T13:50:44.260" v="32419" actId="478"/>
          <ac:grpSpMkLst>
            <pc:docMk/>
            <pc:sldMk cId="953874328" sldId="271"/>
            <ac:grpSpMk id="19" creationId="{0E0FBD60-4E91-4549-907A-E6B771223595}"/>
          </ac:grpSpMkLst>
        </pc:grpChg>
        <pc:picChg chg="add del">
          <ac:chgData name="ขัตติยะ  วิริยะเกียรติพงศ์" userId="325527a2-6b01-465a-9688-65f696f2d83f" providerId="ADAL" clId="{B6716795-C159-4D88-885D-2F762D31F153}" dt="2022-10-12T06:04:10.291" v="38499"/>
          <ac:picMkLst>
            <pc:docMk/>
            <pc:sldMk cId="953874328" sldId="271"/>
            <ac:picMk id="2" creationId="{30C2840C-240D-BF59-B860-1CB977B28EFF}"/>
          </ac:picMkLst>
        </pc:picChg>
        <pc:picChg chg="add mod">
          <ac:chgData name="ขัตติยะ  วิริยะเกียรติพงศ์" userId="325527a2-6b01-465a-9688-65f696f2d83f" providerId="ADAL" clId="{B6716795-C159-4D88-885D-2F762D31F153}" dt="2022-10-11T13:51:09.991" v="32429" actId="1038"/>
          <ac:picMkLst>
            <pc:docMk/>
            <pc:sldMk cId="953874328" sldId="271"/>
            <ac:picMk id="3" creationId="{6FD3056B-8A2C-2BA5-30F8-19E2412E2F04}"/>
          </ac:picMkLst>
        </pc:picChg>
        <pc:picChg chg="add mod">
          <ac:chgData name="ขัตติยะ  วิริยะเกียรติพงศ์" userId="325527a2-6b01-465a-9688-65f696f2d83f" providerId="ADAL" clId="{B6716795-C159-4D88-885D-2F762D31F153}" dt="2022-10-11T13:51:53.987" v="32434" actId="14100"/>
          <ac:picMkLst>
            <pc:docMk/>
            <pc:sldMk cId="953874328" sldId="271"/>
            <ac:picMk id="10" creationId="{3450E923-506F-0E4A-8A7E-6F3C1B4218AA}"/>
          </ac:picMkLst>
        </pc:picChg>
      </pc:sldChg>
      <pc:sldChg chg="addSp delSp modSp add mod">
        <pc:chgData name="ขัตติยะ  วิริยะเกียรติพงศ์" userId="325527a2-6b01-465a-9688-65f696f2d83f" providerId="ADAL" clId="{B6716795-C159-4D88-885D-2F762D31F153}" dt="2022-10-11T07:23:30.689" v="25996" actId="14100"/>
        <pc:sldMkLst>
          <pc:docMk/>
          <pc:sldMk cId="1141047120" sldId="272"/>
        </pc:sldMkLst>
        <pc:spChg chg="mod">
          <ac:chgData name="ขัตติยะ  วิริยะเกียรติพงศ์" userId="325527a2-6b01-465a-9688-65f696f2d83f" providerId="ADAL" clId="{B6716795-C159-4D88-885D-2F762D31F153}" dt="2022-10-11T05:25:01.391" v="23763" actId="1035"/>
          <ac:spMkLst>
            <pc:docMk/>
            <pc:sldMk cId="1141047120" sldId="272"/>
            <ac:spMk id="7" creationId="{3D759A63-53D4-4189-94C7-AA247DCAF2C9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3:44:42.169" v="119"/>
          <ac:spMkLst>
            <pc:docMk/>
            <pc:sldMk cId="1141047120" sldId="272"/>
            <ac:spMk id="17" creationId="{EA4FB160-8F16-4063-A4F0-C6F0CF9DC279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05:00:43.429" v="21752" actId="20577"/>
          <ac:spMkLst>
            <pc:docMk/>
            <pc:sldMk cId="1141047120" sldId="272"/>
            <ac:spMk id="18" creationId="{488E87DF-E877-4FD9-85AB-E0C58620C42F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06:46:44.166" v="25756" actId="20577"/>
          <ac:spMkLst>
            <pc:docMk/>
            <pc:sldMk cId="1141047120" sldId="272"/>
            <ac:spMk id="20" creationId="{9123CC47-596B-404C-8A1D-495535BBE530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07:22:49.618" v="25968" actId="20577"/>
          <ac:spMkLst>
            <pc:docMk/>
            <pc:sldMk cId="1141047120" sldId="272"/>
            <ac:spMk id="21" creationId="{0500B60F-D7F2-D578-A70A-46794F5534C3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07:22:49.618" v="25968" actId="20577"/>
          <ac:spMkLst>
            <pc:docMk/>
            <pc:sldMk cId="1141047120" sldId="272"/>
            <ac:spMk id="22" creationId="{B5752E6A-40CC-1A1E-1F4A-3CA71CE31309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07:22:49.618" v="25968" actId="20577"/>
          <ac:spMkLst>
            <pc:docMk/>
            <pc:sldMk cId="1141047120" sldId="272"/>
            <ac:spMk id="23" creationId="{8E48E383-61D4-830A-9222-7A3204A90C80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07:23:30.689" v="25996" actId="14100"/>
          <ac:spMkLst>
            <pc:docMk/>
            <pc:sldMk cId="1141047120" sldId="272"/>
            <ac:spMk id="24" creationId="{BFDEA2BD-93AF-2D5D-455E-692B98134303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05:22:01.545" v="23656" actId="14100"/>
          <ac:spMkLst>
            <pc:docMk/>
            <pc:sldMk cId="1141047120" sldId="272"/>
            <ac:spMk id="70" creationId="{1D3BFF1A-CBBE-412F-B143-048C9C154FC4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05:23:05.947" v="23739" actId="1035"/>
          <ac:spMkLst>
            <pc:docMk/>
            <pc:sldMk cId="1141047120" sldId="272"/>
            <ac:spMk id="71" creationId="{E6ECA460-B6CA-4AB4-B802-143D2F7852A3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05:02:36.586" v="21797" actId="20577"/>
          <ac:spMkLst>
            <pc:docMk/>
            <pc:sldMk cId="1141047120" sldId="272"/>
            <ac:spMk id="83" creationId="{AC6CCC65-6DE5-4A69-95DE-AD3943927AC7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05:23:09.498" v="23740" actId="14100"/>
          <ac:spMkLst>
            <pc:docMk/>
            <pc:sldMk cId="1141047120" sldId="272"/>
            <ac:spMk id="123" creationId="{5A572B39-3F26-4DFB-95C5-16084034FC47}"/>
          </ac:spMkLst>
        </pc:spChg>
        <pc:grpChg chg="add mod">
          <ac:chgData name="ขัตติยะ  วิริยะเกียรติพงศ์" userId="325527a2-6b01-465a-9688-65f696f2d83f" providerId="ADAL" clId="{B6716795-C159-4D88-885D-2F762D31F153}" dt="2022-10-11T07:22:49.618" v="25968" actId="20577"/>
          <ac:grpSpMkLst>
            <pc:docMk/>
            <pc:sldMk cId="1141047120" sldId="272"/>
            <ac:grpSpMk id="12" creationId="{7A3B79F0-1C3A-E188-6057-351FB11AA0FF}"/>
          </ac:grpSpMkLst>
        </pc:grpChg>
        <pc:grpChg chg="mod">
          <ac:chgData name="ขัตติยะ  วิริยะเกียรติพงศ์" userId="325527a2-6b01-465a-9688-65f696f2d83f" providerId="ADAL" clId="{B6716795-C159-4D88-885D-2F762D31F153}" dt="2022-10-11T05:23:19.997" v="23752" actId="1035"/>
          <ac:grpSpMkLst>
            <pc:docMk/>
            <pc:sldMk cId="1141047120" sldId="272"/>
            <ac:grpSpMk id="19" creationId="{0E0FBD60-4E91-4549-907A-E6B771223595}"/>
          </ac:grpSpMkLst>
        </pc:grpChg>
        <pc:picChg chg="add mod">
          <ac:chgData name="ขัตติยะ  วิริยะเกียรติพงศ์" userId="325527a2-6b01-465a-9688-65f696f2d83f" providerId="ADAL" clId="{B6716795-C159-4D88-885D-2F762D31F153}" dt="2022-10-11T05:11:21.440" v="22689" actId="1076"/>
          <ac:picMkLst>
            <pc:docMk/>
            <pc:sldMk cId="1141047120" sldId="272"/>
            <ac:picMk id="6" creationId="{7C0A454C-E00B-CB03-AFEA-B9D6E71B5368}"/>
          </ac:picMkLst>
        </pc:picChg>
        <pc:picChg chg="add del mod">
          <ac:chgData name="ขัตติยะ  วิริยะเกียรติพงศ์" userId="325527a2-6b01-465a-9688-65f696f2d83f" providerId="ADAL" clId="{B6716795-C159-4D88-885D-2F762D31F153}" dt="2022-10-11T07:19:00.187" v="25824" actId="478"/>
          <ac:picMkLst>
            <pc:docMk/>
            <pc:sldMk cId="1141047120" sldId="272"/>
            <ac:picMk id="11" creationId="{AB150FED-B6A2-197D-4DFD-DA8D553936D6}"/>
          </ac:picMkLst>
        </pc:picChg>
      </pc:sldChg>
      <pc:sldChg chg="addSp delSp modSp add mod replId">
        <pc:chgData name="ขัตติยะ  วิริยะเกียรติพงศ์" userId="325527a2-6b01-465a-9688-65f696f2d83f" providerId="ADAL" clId="{B6716795-C159-4D88-885D-2F762D31F153}" dt="2022-10-12T06:04:56.726" v="38515" actId="1076"/>
        <pc:sldMkLst>
          <pc:docMk/>
          <pc:sldMk cId="1609917757" sldId="273"/>
        </pc:sldMkLst>
        <pc:spChg chg="ord">
          <ac:chgData name="ขัตติยะ  วิริยะเกียรติพงศ์" userId="325527a2-6b01-465a-9688-65f696f2d83f" providerId="ADAL" clId="{B6716795-C159-4D88-885D-2F762D31F153}" dt="2022-10-11T07:19:29.715" v="25830" actId="166"/>
          <ac:spMkLst>
            <pc:docMk/>
            <pc:sldMk cId="1609917757" sldId="273"/>
            <ac:spMk id="5" creationId="{CFE93CD5-57F2-4D2A-917F-C1E1B3D2A8AE}"/>
          </ac:spMkLst>
        </pc:spChg>
        <pc:spChg chg="add mod">
          <ac:chgData name="ขัตติยะ  วิริยะเกียรติพงศ์" userId="325527a2-6b01-465a-9688-65f696f2d83f" providerId="ADAL" clId="{B6716795-C159-4D88-885D-2F762D31F153}" dt="2022-10-12T06:04:56.726" v="38515" actId="1076"/>
          <ac:spMkLst>
            <pc:docMk/>
            <pc:sldMk cId="1609917757" sldId="273"/>
            <ac:spMk id="6" creationId="{94C2E813-0A40-D536-0066-0DD137A85046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07:18:37.431" v="25818" actId="14100"/>
          <ac:spMkLst>
            <pc:docMk/>
            <pc:sldMk cId="1609917757" sldId="273"/>
            <ac:spMk id="7" creationId="{3D759A63-53D4-4189-94C7-AA247DCAF2C9}"/>
          </ac:spMkLst>
        </pc:spChg>
        <pc:spChg chg="add del">
          <ac:chgData name="ขัตติยะ  วิริยะเกียรติพงศ์" userId="325527a2-6b01-465a-9688-65f696f2d83f" providerId="ADAL" clId="{B6716795-C159-4D88-885D-2F762D31F153}" dt="2022-10-11T07:18:41.189" v="25819" actId="478"/>
          <ac:spMkLst>
            <pc:docMk/>
            <pc:sldMk cId="1609917757" sldId="273"/>
            <ac:spMk id="8" creationId="{2223AC63-9867-4CAF-9EC1-7D40DF93BD2E}"/>
          </ac:spMkLst>
        </pc:spChg>
        <pc:spChg chg="ord">
          <ac:chgData name="ขัตติยะ  วิริยะเกียรติพงศ์" userId="325527a2-6b01-465a-9688-65f696f2d83f" providerId="ADAL" clId="{B6716795-C159-4D88-885D-2F762D31F153}" dt="2022-10-11T07:19:29.715" v="25830" actId="166"/>
          <ac:spMkLst>
            <pc:docMk/>
            <pc:sldMk cId="1609917757" sldId="273"/>
            <ac:spMk id="9" creationId="{46448360-6FDD-4903-8F78-A7EF8AB6BB89}"/>
          </ac:spMkLst>
        </pc:spChg>
        <pc:spChg chg="ord">
          <ac:chgData name="ขัตติยะ  วิริยะเกียรติพงศ์" userId="325527a2-6b01-465a-9688-65f696f2d83f" providerId="ADAL" clId="{B6716795-C159-4D88-885D-2F762D31F153}" dt="2022-10-11T07:19:29.715" v="25830" actId="166"/>
          <ac:spMkLst>
            <pc:docMk/>
            <pc:sldMk cId="1609917757" sldId="273"/>
            <ac:spMk id="15" creationId="{961E7937-2225-4A89-8B56-95A72934EA0C}"/>
          </ac:spMkLst>
        </pc:spChg>
        <pc:spChg chg="ord">
          <ac:chgData name="ขัตติยะ  วิริยะเกียรติพงศ์" userId="325527a2-6b01-465a-9688-65f696f2d83f" providerId="ADAL" clId="{B6716795-C159-4D88-885D-2F762D31F153}" dt="2022-10-11T07:19:29.715" v="25830" actId="166"/>
          <ac:spMkLst>
            <pc:docMk/>
            <pc:sldMk cId="1609917757" sldId="273"/>
            <ac:spMk id="16" creationId="{BDDD0D42-950C-4266-910B-DF7B0DD1745F}"/>
          </ac:spMkLst>
        </pc:spChg>
        <pc:spChg chg="del">
          <ac:chgData name="ขัตติยะ  วิริยะเกียรติพงศ์" userId="325527a2-6b01-465a-9688-65f696f2d83f" providerId="ADAL" clId="{B6716795-C159-4D88-885D-2F762D31F153}" dt="2022-10-11T07:19:05.663" v="25825" actId="478"/>
          <ac:spMkLst>
            <pc:docMk/>
            <pc:sldMk cId="1609917757" sldId="273"/>
            <ac:spMk id="20" creationId="{9123CC47-596B-404C-8A1D-495535BBE530}"/>
          </ac:spMkLst>
        </pc:spChg>
        <pc:spChg chg="ord">
          <ac:chgData name="ขัตติยะ  วิริยะเกียรติพงศ์" userId="325527a2-6b01-465a-9688-65f696f2d83f" providerId="ADAL" clId="{B6716795-C159-4D88-885D-2F762D31F153}" dt="2022-10-11T07:19:29.715" v="25830" actId="166"/>
          <ac:spMkLst>
            <pc:docMk/>
            <pc:sldMk cId="1609917757" sldId="273"/>
            <ac:spMk id="26" creationId="{EC5FD8EC-542D-4B0B-AD05-3D36620D7651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07:18:45.668" v="25820" actId="14100"/>
          <ac:spMkLst>
            <pc:docMk/>
            <pc:sldMk cId="1609917757" sldId="273"/>
            <ac:spMk id="81" creationId="{D0331836-1140-4AC4-99D5-E385788762A8}"/>
          </ac:spMkLst>
        </pc:spChg>
        <pc:grpChg chg="ord">
          <ac:chgData name="ขัตติยะ  วิริยะเกียรติพงศ์" userId="325527a2-6b01-465a-9688-65f696f2d83f" providerId="ADAL" clId="{B6716795-C159-4D88-885D-2F762D31F153}" dt="2022-10-11T07:19:29.715" v="25830" actId="166"/>
          <ac:grpSpMkLst>
            <pc:docMk/>
            <pc:sldMk cId="1609917757" sldId="273"/>
            <ac:grpSpMk id="4" creationId="{D681D289-EA43-42D7-BE2E-B907BBDE09F5}"/>
          </ac:grpSpMkLst>
        </pc:grpChg>
        <pc:grpChg chg="add del">
          <ac:chgData name="ขัตติยะ  วิริยะเกียรติพงศ์" userId="325527a2-6b01-465a-9688-65f696f2d83f" providerId="ADAL" clId="{B6716795-C159-4D88-885D-2F762D31F153}" dt="2022-10-11T07:18:47.628" v="25821" actId="478"/>
          <ac:grpSpMkLst>
            <pc:docMk/>
            <pc:sldMk cId="1609917757" sldId="273"/>
            <ac:grpSpMk id="19" creationId="{0E0FBD60-4E91-4549-907A-E6B771223595}"/>
          </ac:grpSpMkLst>
        </pc:grpChg>
        <pc:picChg chg="add del">
          <ac:chgData name="ขัตติยะ  วิริยะเกียรติพงศ์" userId="325527a2-6b01-465a-9688-65f696f2d83f" providerId="ADAL" clId="{B6716795-C159-4D88-885D-2F762D31F153}" dt="2022-10-12T06:04:44.989" v="38508"/>
          <ac:picMkLst>
            <pc:docMk/>
            <pc:sldMk cId="1609917757" sldId="273"/>
            <ac:picMk id="2" creationId="{90382A3B-A762-62BB-F1F9-577E88CD3224}"/>
          </ac:picMkLst>
        </pc:picChg>
        <pc:picChg chg="add mod">
          <ac:chgData name="ขัตติยะ  วิริยะเกียรติพงศ์" userId="325527a2-6b01-465a-9688-65f696f2d83f" providerId="ADAL" clId="{B6716795-C159-4D88-885D-2F762D31F153}" dt="2022-10-11T07:19:17.923" v="25829" actId="1076"/>
          <ac:picMkLst>
            <pc:docMk/>
            <pc:sldMk cId="1609917757" sldId="273"/>
            <ac:picMk id="3" creationId="{5E345782-4E2E-5BE1-678A-7BB20B503E83}"/>
          </ac:picMkLst>
        </pc:picChg>
      </pc:sldChg>
      <pc:sldChg chg="modSp add mod">
        <pc:chgData name="ขัตติยะ  วิริยะเกียรติพงศ์" userId="325527a2-6b01-465a-9688-65f696f2d83f" providerId="ADAL" clId="{B6716795-C159-4D88-885D-2F762D31F153}" dt="2022-10-10T13:35:34.162" v="21677" actId="20577"/>
        <pc:sldMkLst>
          <pc:docMk/>
          <pc:sldMk cId="729543670" sldId="274"/>
        </pc:sldMkLst>
        <pc:spChg chg="mod">
          <ac:chgData name="ขัตติยะ  วิริยะเกียรติพงศ์" userId="325527a2-6b01-465a-9688-65f696f2d83f" providerId="ADAL" clId="{B6716795-C159-4D88-885D-2F762D31F153}" dt="2022-10-10T03:44:46.274" v="120"/>
          <ac:spMkLst>
            <pc:docMk/>
            <pc:sldMk cId="729543670" sldId="274"/>
            <ac:spMk id="17" creationId="{EA4FB160-8F16-4063-A4F0-C6F0CF9DC279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13:11:02.200" v="19365" actId="20577"/>
          <ac:spMkLst>
            <pc:docMk/>
            <pc:sldMk cId="729543670" sldId="274"/>
            <ac:spMk id="18" creationId="{488E87DF-E877-4FD9-85AB-E0C58620C42F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13:35:34.162" v="21677" actId="20577"/>
          <ac:spMkLst>
            <pc:docMk/>
            <pc:sldMk cId="729543670" sldId="274"/>
            <ac:spMk id="20" creationId="{9123CC47-596B-404C-8A1D-495535BBE530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13:28:28.313" v="21091" actId="20577"/>
          <ac:spMkLst>
            <pc:docMk/>
            <pc:sldMk cId="729543670" sldId="274"/>
            <ac:spMk id="70" creationId="{1D3BFF1A-CBBE-412F-B143-048C9C154FC4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13:29:07.184" v="21181" actId="1036"/>
          <ac:spMkLst>
            <pc:docMk/>
            <pc:sldMk cId="729543670" sldId="274"/>
            <ac:spMk id="71" creationId="{E6ECA460-B6CA-4AB4-B802-143D2F7852A3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13:11:25.350" v="19397" actId="20577"/>
          <ac:spMkLst>
            <pc:docMk/>
            <pc:sldMk cId="729543670" sldId="274"/>
            <ac:spMk id="83" creationId="{AC6CCC65-6DE5-4A69-95DE-AD3943927AC7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13:29:00.856" v="21165" actId="14100"/>
          <ac:spMkLst>
            <pc:docMk/>
            <pc:sldMk cId="729543670" sldId="274"/>
            <ac:spMk id="123" creationId="{5A572B39-3F26-4DFB-95C5-16084034FC47}"/>
          </ac:spMkLst>
        </pc:spChg>
        <pc:grpChg chg="mod">
          <ac:chgData name="ขัตติยะ  วิริยะเกียรติพงศ์" userId="325527a2-6b01-465a-9688-65f696f2d83f" providerId="ADAL" clId="{B6716795-C159-4D88-885D-2F762D31F153}" dt="2022-10-10T13:28:15.481" v="21066" actId="1076"/>
          <ac:grpSpMkLst>
            <pc:docMk/>
            <pc:sldMk cId="729543670" sldId="274"/>
            <ac:grpSpMk id="19" creationId="{0E0FBD60-4E91-4549-907A-E6B771223595}"/>
          </ac:grpSpMkLst>
        </pc:grpChg>
      </pc:sldChg>
      <pc:sldChg chg="add del replId">
        <pc:chgData name="ขัตติยะ  วิริยะเกียรติพงศ์" userId="325527a2-6b01-465a-9688-65f696f2d83f" providerId="ADAL" clId="{B6716795-C159-4D88-885D-2F762D31F153}" dt="2022-10-11T04:59:37.212" v="21681" actId="47"/>
        <pc:sldMkLst>
          <pc:docMk/>
          <pc:sldMk cId="160278280" sldId="275"/>
        </pc:sldMkLst>
      </pc:sldChg>
      <pc:sldChg chg="addSp delSp modSp add mod">
        <pc:chgData name="ขัตติยะ  วิริยะเกียรติพงศ์" userId="325527a2-6b01-465a-9688-65f696f2d83f" providerId="ADAL" clId="{B6716795-C159-4D88-885D-2F762D31F153}" dt="2022-10-10T08:35:15.594" v="12649" actId="20577"/>
        <pc:sldMkLst>
          <pc:docMk/>
          <pc:sldMk cId="2696407418" sldId="276"/>
        </pc:sldMkLst>
        <pc:spChg chg="mod">
          <ac:chgData name="ขัตติยะ  วิริยะเกียรติพงศ์" userId="325527a2-6b01-465a-9688-65f696f2d83f" providerId="ADAL" clId="{B6716795-C159-4D88-885D-2F762D31F153}" dt="2022-10-10T08:04:17.865" v="10128" actId="20577"/>
          <ac:spMkLst>
            <pc:docMk/>
            <pc:sldMk cId="2696407418" sldId="276"/>
            <ac:spMk id="3" creationId="{81FF6F3B-EF19-9134-74CC-661F0C88B7A7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8:04:02.505" v="10090" actId="20577"/>
          <ac:spMkLst>
            <pc:docMk/>
            <pc:sldMk cId="2696407418" sldId="276"/>
            <ac:spMk id="6" creationId="{61EBD2FF-435F-9727-6C9F-5F8E69D594E9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8:03:55.440" v="10080"/>
          <ac:spMkLst>
            <pc:docMk/>
            <pc:sldMk cId="2696407418" sldId="276"/>
            <ac:spMk id="10" creationId="{4DF5AAB1-C4BF-5402-0C5C-7EECA546B80F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8:35:15.594" v="12649" actId="20577"/>
          <ac:spMkLst>
            <pc:docMk/>
            <pc:sldMk cId="2696407418" sldId="276"/>
            <ac:spMk id="20" creationId="{9123CC47-596B-404C-8A1D-495535BBE530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8:08:09.967" v="10398" actId="20577"/>
          <ac:spMkLst>
            <pc:docMk/>
            <pc:sldMk cId="2696407418" sldId="276"/>
            <ac:spMk id="70" creationId="{1D3BFF1A-CBBE-412F-B143-048C9C154FC4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8:18:16.298" v="11489" actId="20577"/>
          <ac:spMkLst>
            <pc:docMk/>
            <pc:sldMk cId="2696407418" sldId="276"/>
            <ac:spMk id="71" creationId="{E6ECA460-B6CA-4AB4-B802-143D2F7852A3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08:08:50.119" v="10498" actId="14100"/>
          <ac:spMkLst>
            <pc:docMk/>
            <pc:sldMk cId="2696407418" sldId="276"/>
            <ac:spMk id="123" creationId="{5A572B39-3F26-4DFB-95C5-16084034FC47}"/>
          </ac:spMkLst>
        </pc:spChg>
        <pc:grpChg chg="add mod">
          <ac:chgData name="ขัตติยะ  วิริยะเกียรติพงศ์" userId="325527a2-6b01-465a-9688-65f696f2d83f" providerId="ADAL" clId="{B6716795-C159-4D88-885D-2F762D31F153}" dt="2022-10-10T08:03:55.440" v="10080"/>
          <ac:grpSpMkLst>
            <pc:docMk/>
            <pc:sldMk cId="2696407418" sldId="276"/>
            <ac:grpSpMk id="2" creationId="{B1D06129-D384-5708-2E88-FDEBC482D715}"/>
          </ac:grpSpMkLst>
        </pc:grpChg>
        <pc:grpChg chg="del mod">
          <ac:chgData name="ขัตติยะ  วิริยะเกียรติพงศ์" userId="325527a2-6b01-465a-9688-65f696f2d83f" providerId="ADAL" clId="{B6716795-C159-4D88-885D-2F762D31F153}" dt="2022-10-10T08:33:37.282" v="12461" actId="478"/>
          <ac:grpSpMkLst>
            <pc:docMk/>
            <pc:sldMk cId="2696407418" sldId="276"/>
            <ac:grpSpMk id="19" creationId="{0E0FBD60-4E91-4549-907A-E6B771223595}"/>
          </ac:grpSpMkLst>
        </pc:grpChg>
        <pc:picChg chg="add del mod">
          <ac:chgData name="ขัตติยะ  วิริยะเกียรติพงศ์" userId="325527a2-6b01-465a-9688-65f696f2d83f" providerId="ADAL" clId="{B6716795-C159-4D88-885D-2F762D31F153}" dt="2022-10-10T08:13:13.347" v="11011" actId="478"/>
          <ac:picMkLst>
            <pc:docMk/>
            <pc:sldMk cId="2696407418" sldId="276"/>
            <ac:picMk id="12" creationId="{44FBBE86-D7E1-3EE8-8EF0-8864E1B6BE04}"/>
          </ac:picMkLst>
        </pc:picChg>
        <pc:picChg chg="add mod">
          <ac:chgData name="ขัตติยะ  วิริยะเกียรติพงศ์" userId="325527a2-6b01-465a-9688-65f696f2d83f" providerId="ADAL" clId="{B6716795-C159-4D88-885D-2F762D31F153}" dt="2022-10-10T08:13:32.122" v="11081" actId="1076"/>
          <ac:picMkLst>
            <pc:docMk/>
            <pc:sldMk cId="2696407418" sldId="276"/>
            <ac:picMk id="17" creationId="{24C3ECCB-2E7B-6504-8002-FEBE35CD29F1}"/>
          </ac:picMkLst>
        </pc:picChg>
        <pc:picChg chg="add mod">
          <ac:chgData name="ขัตติยะ  วิริยะเกียรติพงศ์" userId="325527a2-6b01-465a-9688-65f696f2d83f" providerId="ADAL" clId="{B6716795-C159-4D88-885D-2F762D31F153}" dt="2022-10-10T08:33:23.639" v="12454" actId="1076"/>
          <ac:picMkLst>
            <pc:docMk/>
            <pc:sldMk cId="2696407418" sldId="276"/>
            <ac:picMk id="21" creationId="{824A4E7F-CD46-E388-7C2D-53CCF3655CA5}"/>
          </ac:picMkLst>
        </pc:picChg>
      </pc:sldChg>
      <pc:sldChg chg="add del">
        <pc:chgData name="ขัตติยะ  วิริยะเกียรติพงศ์" userId="325527a2-6b01-465a-9688-65f696f2d83f" providerId="ADAL" clId="{B6716795-C159-4D88-885D-2F762D31F153}" dt="2022-10-11T08:22:19.300" v="28897" actId="47"/>
        <pc:sldMkLst>
          <pc:docMk/>
          <pc:sldMk cId="3668246305" sldId="277"/>
        </pc:sldMkLst>
      </pc:sldChg>
      <pc:sldChg chg="add del">
        <pc:chgData name="ขัตติยะ  วิริยะเกียรติพงศ์" userId="325527a2-6b01-465a-9688-65f696f2d83f" providerId="ADAL" clId="{B6716795-C159-4D88-885D-2F762D31F153}" dt="2022-10-11T08:22:20.541" v="28898" actId="47"/>
        <pc:sldMkLst>
          <pc:docMk/>
          <pc:sldMk cId="1396799269" sldId="278"/>
        </pc:sldMkLst>
      </pc:sldChg>
      <pc:sldChg chg="addSp modSp add mod">
        <pc:chgData name="ขัตติยะ  วิริยะเกียรติพงศ์" userId="325527a2-6b01-465a-9688-65f696f2d83f" providerId="ADAL" clId="{B6716795-C159-4D88-885D-2F762D31F153}" dt="2022-10-10T13:45:43.706" v="21680" actId="2085"/>
        <pc:sldMkLst>
          <pc:docMk/>
          <pc:sldMk cId="4037611631" sldId="279"/>
        </pc:sldMkLst>
        <pc:spChg chg="mod">
          <ac:chgData name="ขัตติยะ  วิริยะเกียรติพงศ์" userId="325527a2-6b01-465a-9688-65f696f2d83f" providerId="ADAL" clId="{B6716795-C159-4D88-885D-2F762D31F153}" dt="2022-10-10T11:26:49.077" v="18342" actId="20577"/>
          <ac:spMkLst>
            <pc:docMk/>
            <pc:sldMk cId="4037611631" sldId="279"/>
            <ac:spMk id="3" creationId="{10785B45-5776-5CCF-A56B-EB7635344BAA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11:26:37.212" v="18305" actId="20577"/>
          <ac:spMkLst>
            <pc:docMk/>
            <pc:sldMk cId="4037611631" sldId="279"/>
            <ac:spMk id="6" creationId="{B78A4F26-D192-6530-555B-C81BA4B21A2C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11:25:36.687" v="18256"/>
          <ac:spMkLst>
            <pc:docMk/>
            <pc:sldMk cId="4037611631" sldId="279"/>
            <ac:spMk id="10" creationId="{C8957F40-87B8-E99E-3BEA-DC46D454788F}"/>
          </ac:spMkLst>
        </pc:spChg>
        <pc:spChg chg="add mod">
          <ac:chgData name="ขัตติยะ  วิริยะเกียรติพงศ์" userId="325527a2-6b01-465a-9688-65f696f2d83f" providerId="ADAL" clId="{B6716795-C159-4D88-885D-2F762D31F153}" dt="2022-10-10T11:39:18.807" v="18982" actId="1036"/>
          <ac:spMkLst>
            <pc:docMk/>
            <pc:sldMk cId="4037611631" sldId="279"/>
            <ac:spMk id="11" creationId="{3E4F0109-4A65-77FB-1FE9-E50D8BD52CA4}"/>
          </ac:spMkLst>
        </pc:spChg>
        <pc:spChg chg="add mod">
          <ac:chgData name="ขัตติยะ  วิริยะเกียรติพงศ์" userId="325527a2-6b01-465a-9688-65f696f2d83f" providerId="ADAL" clId="{B6716795-C159-4D88-885D-2F762D31F153}" dt="2022-10-10T13:45:43.706" v="21680" actId="2085"/>
          <ac:spMkLst>
            <pc:docMk/>
            <pc:sldMk cId="4037611631" sldId="279"/>
            <ac:spMk id="12" creationId="{38C8FF6D-9F1D-4195-93B9-D60D222DBEAD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11:42:29.607" v="19204" actId="20577"/>
          <ac:spMkLst>
            <pc:docMk/>
            <pc:sldMk cId="4037611631" sldId="279"/>
            <ac:spMk id="20" creationId="{9123CC47-596B-404C-8A1D-495535BBE530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11:43:33.504" v="19303" actId="20577"/>
          <ac:spMkLst>
            <pc:docMk/>
            <pc:sldMk cId="4037611631" sldId="279"/>
            <ac:spMk id="70" creationId="{1D3BFF1A-CBBE-412F-B143-048C9C154FC4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11:43:38.549" v="19319" actId="20577"/>
          <ac:spMkLst>
            <pc:docMk/>
            <pc:sldMk cId="4037611631" sldId="279"/>
            <ac:spMk id="71" creationId="{E6ECA460-B6CA-4AB4-B802-143D2F7852A3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11:43:33.504" v="19303" actId="20577"/>
          <ac:spMkLst>
            <pc:docMk/>
            <pc:sldMk cId="4037611631" sldId="279"/>
            <ac:spMk id="123" creationId="{5A572B39-3F26-4DFB-95C5-16084034FC47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0T11:43:33.504" v="19303" actId="20577"/>
          <ac:spMkLst>
            <pc:docMk/>
            <pc:sldMk cId="4037611631" sldId="279"/>
            <ac:spMk id="124" creationId="{11AA2B07-2A66-43E9-9CE4-BC79DA004826}"/>
          </ac:spMkLst>
        </pc:spChg>
        <pc:grpChg chg="add mod">
          <ac:chgData name="ขัตติยะ  วิริยะเกียรติพงศ์" userId="325527a2-6b01-465a-9688-65f696f2d83f" providerId="ADAL" clId="{B6716795-C159-4D88-885D-2F762D31F153}" dt="2022-10-10T11:26:34.259" v="18303" actId="1035"/>
          <ac:grpSpMkLst>
            <pc:docMk/>
            <pc:sldMk cId="4037611631" sldId="279"/>
            <ac:grpSpMk id="2" creationId="{0550943E-6A79-7B58-7D3E-725C5F4932AA}"/>
          </ac:grpSpMkLst>
        </pc:grpChg>
        <pc:grpChg chg="mod">
          <ac:chgData name="ขัตติยะ  วิริยะเกียรติพงศ์" userId="325527a2-6b01-465a-9688-65f696f2d83f" providerId="ADAL" clId="{B6716795-C159-4D88-885D-2F762D31F153}" dt="2022-10-10T11:43:33.504" v="19303" actId="20577"/>
          <ac:grpSpMkLst>
            <pc:docMk/>
            <pc:sldMk cId="4037611631" sldId="279"/>
            <ac:grpSpMk id="19" creationId="{0E0FBD60-4E91-4549-907A-E6B771223595}"/>
          </ac:grpSpMkLst>
        </pc:grpChg>
      </pc:sldChg>
      <pc:sldChg chg="add del">
        <pc:chgData name="ขัตติยะ  วิริยะเกียรติพงศ์" userId="325527a2-6b01-465a-9688-65f696f2d83f" providerId="ADAL" clId="{B6716795-C159-4D88-885D-2F762D31F153}" dt="2022-10-11T08:22:29.469" v="28899" actId="47"/>
        <pc:sldMkLst>
          <pc:docMk/>
          <pc:sldMk cId="2378963037" sldId="280"/>
        </pc:sldMkLst>
      </pc:sldChg>
      <pc:sldChg chg="addSp modSp add mod">
        <pc:chgData name="ขัตติยะ  วิริยะเกียรติพงศ์" userId="325527a2-6b01-465a-9688-65f696f2d83f" providerId="ADAL" clId="{B6716795-C159-4D88-885D-2F762D31F153}" dt="2022-10-11T08:12:34.885" v="28895" actId="114"/>
        <pc:sldMkLst>
          <pc:docMk/>
          <pc:sldMk cId="2103059732" sldId="281"/>
        </pc:sldMkLst>
        <pc:spChg chg="mod">
          <ac:chgData name="ขัตติยะ  วิริยะเกียรติพงศ์" userId="325527a2-6b01-465a-9688-65f696f2d83f" providerId="ADAL" clId="{B6716795-C159-4D88-885D-2F762D31F153}" dt="2022-10-11T07:36:39.431" v="26093" actId="20577"/>
          <ac:spMkLst>
            <pc:docMk/>
            <pc:sldMk cId="2103059732" sldId="281"/>
            <ac:spMk id="3" creationId="{46D78AA7-1BCF-EE47-E7C2-7A67C6494901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07:35:32.096" v="25999" actId="20577"/>
          <ac:spMkLst>
            <pc:docMk/>
            <pc:sldMk cId="2103059732" sldId="281"/>
            <ac:spMk id="6" creationId="{EF653E0A-BDFC-B21B-C5C8-BEC0CC9C8AB5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07:35:29.277" v="25997"/>
          <ac:spMkLst>
            <pc:docMk/>
            <pc:sldMk cId="2103059732" sldId="281"/>
            <ac:spMk id="10" creationId="{35A36C62-1B58-C1AE-BE0C-652281EFCB0F}"/>
          </ac:spMkLst>
        </pc:spChg>
        <pc:spChg chg="mod">
          <ac:chgData name="ขัตติยะ  วิริยะเกียรติพงศ์" userId="325527a2-6b01-465a-9688-65f696f2d83f" providerId="ADAL" clId="{B6716795-C159-4D88-885D-2F762D31F153}" dt="2022-10-11T08:12:34.885" v="28895" actId="114"/>
          <ac:spMkLst>
            <pc:docMk/>
            <pc:sldMk cId="2103059732" sldId="281"/>
            <ac:spMk id="20" creationId="{9123CC47-596B-404C-8A1D-495535BBE530}"/>
          </ac:spMkLst>
        </pc:spChg>
        <pc:grpChg chg="add mod">
          <ac:chgData name="ขัตติยะ  วิริยะเกียรติพงศ์" userId="325527a2-6b01-465a-9688-65f696f2d83f" providerId="ADAL" clId="{B6716795-C159-4D88-885D-2F762D31F153}" dt="2022-10-11T07:35:56.831" v="26035" actId="1036"/>
          <ac:grpSpMkLst>
            <pc:docMk/>
            <pc:sldMk cId="2103059732" sldId="281"/>
            <ac:grpSpMk id="2" creationId="{7017F62B-FABD-135D-5973-413DB2122A7E}"/>
          </ac:grpSpMkLst>
        </pc:grpChg>
        <pc:grpChg chg="mod">
          <ac:chgData name="ขัตติยะ  วิริยะเกียรติพงศ์" userId="325527a2-6b01-465a-9688-65f696f2d83f" providerId="ADAL" clId="{B6716795-C159-4D88-885D-2F762D31F153}" dt="2022-10-11T07:47:01.968" v="27171" actId="1076"/>
          <ac:grpSpMkLst>
            <pc:docMk/>
            <pc:sldMk cId="2103059732" sldId="281"/>
            <ac:grpSpMk id="19" creationId="{0E0FBD60-4E91-4549-907A-E6B771223595}"/>
          </ac:grpSpMkLst>
        </pc:grpChg>
        <pc:picChg chg="add mod">
          <ac:chgData name="ขัตติยะ  วิริยะเกียรติพงศ์" userId="325527a2-6b01-465a-9688-65f696f2d83f" providerId="ADAL" clId="{B6716795-C159-4D88-885D-2F762D31F153}" dt="2022-10-11T07:47:05.917" v="27173" actId="1076"/>
          <ac:picMkLst>
            <pc:docMk/>
            <pc:sldMk cId="2103059732" sldId="281"/>
            <ac:picMk id="12" creationId="{896B53C0-3640-66DA-C4B6-6AC8D57C0DE1}"/>
          </ac:picMkLst>
        </pc:picChg>
      </pc:sldChg>
      <pc:sldChg chg="add">
        <pc:chgData name="ขัตติยะ  วิริยะเกียรติพงศ์" userId="325527a2-6b01-465a-9688-65f696f2d83f" providerId="ADAL" clId="{B6716795-C159-4D88-885D-2F762D31F153}" dt="2022-10-12T07:40:42.143" v="38579" actId="2890"/>
        <pc:sldMkLst>
          <pc:docMk/>
          <pc:sldMk cId="327761350" sldId="282"/>
        </pc:sldMkLst>
      </pc:sldChg>
      <pc:sldChg chg="add del">
        <pc:chgData name="ขัตติยะ  วิริยะเกียรติพงศ์" userId="325527a2-6b01-465a-9688-65f696f2d83f" providerId="ADAL" clId="{B6716795-C159-4D88-885D-2F762D31F153}" dt="2022-10-11T09:17:28.750" v="32410" actId="47"/>
        <pc:sldMkLst>
          <pc:docMk/>
          <pc:sldMk cId="819303656" sldId="282"/>
        </pc:sldMkLst>
      </pc:sldChg>
      <pc:sldChg chg="add del">
        <pc:chgData name="ขัตติยะ  วิริยะเกียรติพงศ์" userId="325527a2-6b01-465a-9688-65f696f2d83f" providerId="ADAL" clId="{B6716795-C159-4D88-885D-2F762D31F153}" dt="2022-10-12T06:03:59.111" v="38495" actId="47"/>
        <pc:sldMkLst>
          <pc:docMk/>
          <pc:sldMk cId="1275838003" sldId="282"/>
        </pc:sldMkLst>
      </pc:sldChg>
      <pc:sldChg chg="add del">
        <pc:chgData name="ขัตติยะ  วิริยะเกียรติพงศ์" userId="325527a2-6b01-465a-9688-65f696f2d83f" providerId="ADAL" clId="{B6716795-C159-4D88-885D-2F762D31F153}" dt="2022-10-11T08:20:43.653" v="28896" actId="47"/>
        <pc:sldMkLst>
          <pc:docMk/>
          <pc:sldMk cId="3241925593" sldId="282"/>
        </pc:sldMkLst>
      </pc:sldChg>
      <pc:sldChg chg="add del">
        <pc:chgData name="ขัตติยะ  วิริยะเกียรติพงศ์" userId="325527a2-6b01-465a-9688-65f696f2d83f" providerId="ADAL" clId="{B6716795-C159-4D88-885D-2F762D31F153}" dt="2022-10-11T09:17:29.945" v="32411" actId="47"/>
        <pc:sldMkLst>
          <pc:docMk/>
          <pc:sldMk cId="3126845250" sldId="283"/>
        </pc:sldMkLst>
      </pc:sldChg>
      <pc:sldChg chg="add del">
        <pc:chgData name="ขัตติยะ  วิริยะเกียรติพงศ์" userId="325527a2-6b01-465a-9688-65f696f2d83f" providerId="ADAL" clId="{B6716795-C159-4D88-885D-2F762D31F153}" dt="2022-10-12T06:04:00.116" v="38496" actId="47"/>
        <pc:sldMkLst>
          <pc:docMk/>
          <pc:sldMk cId="4014968843" sldId="283"/>
        </pc:sldMkLst>
      </pc:sldChg>
      <pc:sldChg chg="add">
        <pc:chgData name="ขัตติยะ  วิริยะเกียรติพงศ์" userId="325527a2-6b01-465a-9688-65f696f2d83f" providerId="ADAL" clId="{B6716795-C159-4D88-885D-2F762D31F153}" dt="2022-10-12T07:40:42.269" v="38580" actId="2890"/>
        <pc:sldMkLst>
          <pc:docMk/>
          <pc:sldMk cId="4029826992" sldId="283"/>
        </pc:sldMkLst>
      </pc:sldChg>
      <pc:sldChg chg="add del">
        <pc:chgData name="ขัตติยะ  วิริยะเกียรติพงศ์" userId="325527a2-6b01-465a-9688-65f696f2d83f" providerId="ADAL" clId="{B6716795-C159-4D88-885D-2F762D31F153}" dt="2022-10-12T06:04:00.796" v="38497" actId="47"/>
        <pc:sldMkLst>
          <pc:docMk/>
          <pc:sldMk cId="1994924328" sldId="284"/>
        </pc:sldMkLst>
      </pc:sldChg>
      <pc:sldChg chg="add">
        <pc:chgData name="ขัตติยะ  วิริยะเกียรติพงศ์" userId="325527a2-6b01-465a-9688-65f696f2d83f" providerId="ADAL" clId="{B6716795-C159-4D88-885D-2F762D31F153}" dt="2022-10-12T07:40:42.410" v="38581" actId="2890"/>
        <pc:sldMkLst>
          <pc:docMk/>
          <pc:sldMk cId="2132738160" sldId="28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A60D-ABB9-4C45-95F0-6AA27A7717E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E55F-F7F1-4C71-8F4F-E4B957BB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3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A60D-ABB9-4C45-95F0-6AA27A7717E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E55F-F7F1-4C71-8F4F-E4B957BB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7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A60D-ABB9-4C45-95F0-6AA27A7717E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E55F-F7F1-4C71-8F4F-E4B957BB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0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A60D-ABB9-4C45-95F0-6AA27A7717E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E55F-F7F1-4C71-8F4F-E4B957BB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7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A60D-ABB9-4C45-95F0-6AA27A7717E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E55F-F7F1-4C71-8F4F-E4B957BB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3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A60D-ABB9-4C45-95F0-6AA27A7717E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E55F-F7F1-4C71-8F4F-E4B957BB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0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A60D-ABB9-4C45-95F0-6AA27A7717E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E55F-F7F1-4C71-8F4F-E4B957BB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2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A60D-ABB9-4C45-95F0-6AA27A7717E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E55F-F7F1-4C71-8F4F-E4B957BB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6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A60D-ABB9-4C45-95F0-6AA27A7717E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E55F-F7F1-4C71-8F4F-E4B957BB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6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A60D-ABB9-4C45-95F0-6AA27A7717E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E55F-F7F1-4C71-8F4F-E4B957BB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9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A60D-ABB9-4C45-95F0-6AA27A7717E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E55F-F7F1-4C71-8F4F-E4B957BB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8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5A60D-ABB9-4C45-95F0-6AA27A7717E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6E55F-F7F1-4C71-8F4F-E4B957BB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54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2B59C2BD-56B7-4976-9945-917ECC2F22A0}"/>
              </a:ext>
            </a:extLst>
          </p:cNvPr>
          <p:cNvSpPr txBox="1"/>
          <p:nvPr/>
        </p:nvSpPr>
        <p:spPr>
          <a:xfrm>
            <a:off x="19825" y="1561812"/>
            <a:ext cx="6858000" cy="1010092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814348"/>
              </a:avLst>
            </a:prstTxWarp>
            <a:spAutoFit/>
          </a:bodyPr>
          <a:lstStyle/>
          <a:p>
            <a:pPr algn="ctr"/>
            <a:r>
              <a:rPr lang="en-US" sz="5400" dirty="0">
                <a:solidFill>
                  <a:schemeClr val="accent2"/>
                </a:solidFill>
                <a:latin typeface="Mitr" panose="00000500000000000000" pitchFamily="2" charset="-34"/>
                <a:cs typeface="Mitr" panose="00000500000000000000" pitchFamily="2" charset="-34"/>
              </a:rPr>
              <a:t>SHEET SAROUP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8F007C-1326-4339-8280-EB85F38C5E48}"/>
              </a:ext>
            </a:extLst>
          </p:cNvPr>
          <p:cNvSpPr txBox="1"/>
          <p:nvPr/>
        </p:nvSpPr>
        <p:spPr>
          <a:xfrm>
            <a:off x="0" y="1493572"/>
            <a:ext cx="6858000" cy="1010092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814348"/>
              </a:avLst>
            </a:prstTxWarp>
            <a:spAutoFit/>
          </a:bodyPr>
          <a:lstStyle/>
          <a:p>
            <a:pPr algn="ctr"/>
            <a:r>
              <a:rPr lang="en-US" sz="5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tr" panose="00000500000000000000" pitchFamily="2" charset="-34"/>
                <a:cs typeface="Mitr" panose="00000500000000000000" pitchFamily="2" charset="-34"/>
              </a:rPr>
              <a:t>SHEET SAROUP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18E0BC6-A535-47B6-A8B4-BA99C2CFD59B}"/>
              </a:ext>
            </a:extLst>
          </p:cNvPr>
          <p:cNvSpPr>
            <a:spLocks/>
          </p:cNvSpPr>
          <p:nvPr/>
        </p:nvSpPr>
        <p:spPr>
          <a:xfrm>
            <a:off x="1600200" y="2593797"/>
            <a:ext cx="3657600" cy="36576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C2821CB8-8558-4734-BE67-ED2B47CFBCA4}"/>
              </a:ext>
            </a:extLst>
          </p:cNvPr>
          <p:cNvSpPr/>
          <p:nvPr/>
        </p:nvSpPr>
        <p:spPr>
          <a:xfrm>
            <a:off x="1234440" y="2228037"/>
            <a:ext cx="4389120" cy="4389120"/>
          </a:xfrm>
          <a:prstGeom prst="donut">
            <a:avLst>
              <a:gd name="adj" fmla="val 2599"/>
            </a:avLst>
          </a:prstGeom>
          <a:solidFill>
            <a:schemeClr val="accent2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679BD2-E131-440A-95D0-71F9616ECC55}"/>
              </a:ext>
            </a:extLst>
          </p:cNvPr>
          <p:cNvSpPr txBox="1"/>
          <p:nvPr/>
        </p:nvSpPr>
        <p:spPr>
          <a:xfrm>
            <a:off x="-10300" y="6911434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600" dirty="0">
                <a:solidFill>
                  <a:schemeClr val="accent5"/>
                </a:solidFill>
                <a:effectLst/>
                <a:latin typeface="Mitr" panose="00000500000000000000" pitchFamily="2" charset="-34"/>
                <a:cs typeface="Mitr" panose="00000500000000000000" pitchFamily="2" charset="-34"/>
              </a:rPr>
              <a:t>BY STUDYWKKATTMOS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6BB9AB-0CDD-467D-9517-536AC875BB26}"/>
              </a:ext>
            </a:extLst>
          </p:cNvPr>
          <p:cNvSpPr txBox="1"/>
          <p:nvPr/>
        </p:nvSpPr>
        <p:spPr>
          <a:xfrm>
            <a:off x="5414785" y="2656012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600" dirty="0">
                <a:solidFill>
                  <a:schemeClr val="accent3"/>
                </a:solidFill>
                <a:effectLst/>
                <a:latin typeface="Mitr" panose="00000500000000000000" pitchFamily="2" charset="-34"/>
                <a:cs typeface="Mitr" panose="00000500000000000000" pitchFamily="2" charset="-34"/>
              </a:rPr>
              <a:t>MKII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A9B927-5C5A-B0EC-A460-96DA4AF88A4E}"/>
              </a:ext>
            </a:extLst>
          </p:cNvPr>
          <p:cNvSpPr/>
          <p:nvPr/>
        </p:nvSpPr>
        <p:spPr>
          <a:xfrm>
            <a:off x="616388" y="7755824"/>
            <a:ext cx="5625224" cy="1392811"/>
          </a:xfrm>
          <a:prstGeom prst="roundRect">
            <a:avLst>
              <a:gd name="adj" fmla="val 10014"/>
            </a:avLst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outerShdw blurRad="139700" algn="ctr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>
              <a:solidFill>
                <a:schemeClr val="accent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E7DF7DC-B8FF-5B62-6814-275BDAB99032}"/>
              </a:ext>
            </a:extLst>
          </p:cNvPr>
          <p:cNvSpPr/>
          <p:nvPr/>
        </p:nvSpPr>
        <p:spPr>
          <a:xfrm>
            <a:off x="766356" y="7883336"/>
            <a:ext cx="2787191" cy="1137786"/>
          </a:xfrm>
          <a:prstGeom prst="roundRect">
            <a:avLst>
              <a:gd name="adj" fmla="val 11060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789F2-DBBC-186D-AB67-2B5BA1EDC507}"/>
              </a:ext>
            </a:extLst>
          </p:cNvPr>
          <p:cNvSpPr txBox="1"/>
          <p:nvPr/>
        </p:nvSpPr>
        <p:spPr>
          <a:xfrm>
            <a:off x="766356" y="8513045"/>
            <a:ext cx="2787191" cy="302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364" dirty="0">
                <a:solidFill>
                  <a:schemeClr val="accent6">
                    <a:alpha val="40000"/>
                  </a:schemeClr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หน่วยที่ 1</a:t>
            </a:r>
            <a:r>
              <a:rPr lang="en-US" sz="1364" dirty="0">
                <a:solidFill>
                  <a:schemeClr val="accent6">
                    <a:alpha val="40000"/>
                  </a:schemeClr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 </a:t>
            </a:r>
            <a:r>
              <a:rPr lang="th-TH" sz="1364" dirty="0">
                <a:solidFill>
                  <a:schemeClr val="accent6">
                    <a:alpha val="40000"/>
                  </a:schemeClr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-</a:t>
            </a:r>
            <a:r>
              <a:rPr lang="en-US" sz="1364" dirty="0">
                <a:solidFill>
                  <a:schemeClr val="accent6">
                    <a:alpha val="40000"/>
                  </a:schemeClr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 </a:t>
            </a:r>
            <a:r>
              <a:rPr lang="th-TH" sz="1364" dirty="0">
                <a:solidFill>
                  <a:schemeClr val="accent6">
                    <a:alpha val="40000"/>
                  </a:schemeClr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3</a:t>
            </a:r>
            <a:endParaRPr lang="en-US" sz="1364" dirty="0">
              <a:solidFill>
                <a:schemeClr val="accent6">
                  <a:alpha val="40000"/>
                </a:schemeClr>
              </a:solidFill>
              <a:latin typeface="Mitr Medium" panose="00000600000000000000" pitchFamily="2" charset="-34"/>
              <a:cs typeface="Mitr Medium" panose="00000600000000000000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5E362-9805-4499-6A5E-AF09C91D7765}"/>
              </a:ext>
            </a:extLst>
          </p:cNvPr>
          <p:cNvSpPr txBox="1"/>
          <p:nvPr/>
        </p:nvSpPr>
        <p:spPr>
          <a:xfrm>
            <a:off x="3572597" y="7848761"/>
            <a:ext cx="1313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>
                <a:solidFill>
                  <a:schemeClr val="accent2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จำนวนหน้า</a:t>
            </a:r>
            <a:endParaRPr lang="en-US" sz="1200" dirty="0">
              <a:solidFill>
                <a:schemeClr val="accent2"/>
              </a:solidFill>
              <a:latin typeface="Mitr Medium" panose="00000600000000000000" pitchFamily="2" charset="-34"/>
              <a:cs typeface="Mitr Medium" panose="00000600000000000000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3797B-7C6E-EAD0-5BF4-614ACD5B1CC6}"/>
              </a:ext>
            </a:extLst>
          </p:cNvPr>
          <p:cNvSpPr txBox="1"/>
          <p:nvPr/>
        </p:nvSpPr>
        <p:spPr>
          <a:xfrm>
            <a:off x="4731007" y="7848308"/>
            <a:ext cx="1342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>
                <a:solidFill>
                  <a:schemeClr val="accent2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ระดับความยาก</a:t>
            </a:r>
            <a:endParaRPr lang="en-US" sz="1200" dirty="0">
              <a:solidFill>
                <a:schemeClr val="accent2"/>
              </a:solidFill>
              <a:latin typeface="Mitr Medium" panose="00000600000000000000" pitchFamily="2" charset="-34"/>
              <a:cs typeface="Mitr Medium" panose="00000600000000000000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8E8412-8778-C527-8C5A-E737F5709CC6}"/>
              </a:ext>
            </a:extLst>
          </p:cNvPr>
          <p:cNvSpPr txBox="1"/>
          <p:nvPr/>
        </p:nvSpPr>
        <p:spPr>
          <a:xfrm>
            <a:off x="3771567" y="8417201"/>
            <a:ext cx="2301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>
                <a:solidFill>
                  <a:schemeClr val="accent2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เวลาอ่านและจำ (โดยประมาณ)</a:t>
            </a:r>
            <a:endParaRPr lang="en-US" sz="1200" dirty="0">
              <a:solidFill>
                <a:schemeClr val="accent2"/>
              </a:solidFill>
              <a:latin typeface="Mitr Medium" panose="00000600000000000000" pitchFamily="2" charset="-34"/>
              <a:cs typeface="Mitr Medium" panose="00000600000000000000" pitchFamily="2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3428C5-4C9E-68B0-8421-B268092FB27E}"/>
              </a:ext>
            </a:extLst>
          </p:cNvPr>
          <p:cNvSpPr txBox="1"/>
          <p:nvPr/>
        </p:nvSpPr>
        <p:spPr>
          <a:xfrm>
            <a:off x="3570197" y="8036931"/>
            <a:ext cx="1322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53FE7-0FA0-2160-6DCF-149559FE8933}"/>
              </a:ext>
            </a:extLst>
          </p:cNvPr>
          <p:cNvSpPr txBox="1"/>
          <p:nvPr/>
        </p:nvSpPr>
        <p:spPr>
          <a:xfrm>
            <a:off x="3771568" y="8622041"/>
            <a:ext cx="2299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4:30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EBDC8C-7F18-144E-C649-5E610604C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71" b="94286" l="5000" r="96389">
                        <a14:foregroundMark x1="5000" y1="31429" x2="5000" y2="31429"/>
                        <a14:foregroundMark x1="57222" y1="94286" x2="57222" y2="94286"/>
                        <a14:foregroundMark x1="96389" y1="27857" x2="96389" y2="27857"/>
                        <a14:foregroundMark x1="76667" y1="8571" x2="76667" y2="85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786538">
            <a:off x="4759093" y="8181118"/>
            <a:ext cx="391483" cy="1522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C96E94-EB7C-ADAC-75AA-0690345F7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71" b="94286" l="5000" r="96389">
                        <a14:foregroundMark x1="5000" y1="31429" x2="5000" y2="31429"/>
                        <a14:foregroundMark x1="57222" y1="94286" x2="57222" y2="94286"/>
                        <a14:foregroundMark x1="96389" y1="27857" x2="96389" y2="27857"/>
                        <a14:foregroundMark x1="76667" y1="8571" x2="76667" y2="85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786538">
            <a:off x="4977114" y="8181118"/>
            <a:ext cx="391483" cy="1522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4E7BF8-8762-DDBE-F36E-654C5399F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71" b="94286" l="5000" r="96389">
                        <a14:foregroundMark x1="5000" y1="31429" x2="5000" y2="31429"/>
                        <a14:foregroundMark x1="57222" y1="94286" x2="57222" y2="94286"/>
                        <a14:foregroundMark x1="96389" y1="27857" x2="96389" y2="27857"/>
                        <a14:foregroundMark x1="76667" y1="8571" x2="76667" y2="85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786538">
            <a:off x="5195135" y="8181118"/>
            <a:ext cx="391483" cy="1522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16420B-90BE-948C-7EF2-2406FA138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71" b="94286" l="5000" r="96389">
                        <a14:foregroundMark x1="5000" y1="31429" x2="5000" y2="31429"/>
                        <a14:foregroundMark x1="57222" y1="94286" x2="57222" y2="94286"/>
                        <a14:foregroundMark x1="96389" y1="27857" x2="96389" y2="27857"/>
                        <a14:foregroundMark x1="76667" y1="8571" x2="76667" y2="85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786538">
            <a:off x="5413156" y="8181118"/>
            <a:ext cx="391483" cy="1522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20A2CC-989F-F3CB-50F0-DEC1A1B636A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71" b="94286" l="5000" r="96389">
                        <a14:foregroundMark x1="5000" y1="31429" x2="5000" y2="31429"/>
                        <a14:foregroundMark x1="57222" y1="94286" x2="57222" y2="94286"/>
                        <a14:foregroundMark x1="96389" y1="27857" x2="96389" y2="27857"/>
                        <a14:foregroundMark x1="76667" y1="8571" x2="76667" y2="85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786538">
            <a:off x="5631177" y="8181118"/>
            <a:ext cx="391483" cy="152243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4221AA2-54B6-DCAF-AF5A-C5C1390D7567}"/>
              </a:ext>
            </a:extLst>
          </p:cNvPr>
          <p:cNvSpPr/>
          <p:nvPr/>
        </p:nvSpPr>
        <p:spPr>
          <a:xfrm>
            <a:off x="864711" y="8100278"/>
            <a:ext cx="612058" cy="4598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E806D7-26C0-79B6-4072-77E1142326E2}"/>
              </a:ext>
            </a:extLst>
          </p:cNvPr>
          <p:cNvSpPr txBox="1"/>
          <p:nvPr/>
        </p:nvSpPr>
        <p:spPr>
          <a:xfrm>
            <a:off x="766356" y="8100278"/>
            <a:ext cx="2787191" cy="49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14" dirty="0">
                <a:solidFill>
                  <a:schemeClr val="accent3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M.2</a:t>
            </a:r>
            <a:r>
              <a:rPr lang="th-TH" sz="2614" dirty="0">
                <a:solidFill>
                  <a:schemeClr val="accent3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 </a:t>
            </a:r>
            <a:r>
              <a:rPr lang="th-TH" sz="2614" dirty="0">
                <a:solidFill>
                  <a:schemeClr val="accent6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เศรษฐศาสตร์</a:t>
            </a:r>
            <a:endParaRPr lang="en-US" sz="2614" dirty="0">
              <a:solidFill>
                <a:schemeClr val="accent6"/>
              </a:solidFill>
              <a:latin typeface="Mitr Medium" panose="00000600000000000000" pitchFamily="2" charset="-34"/>
              <a:cs typeface="Mitr Medium" panose="000006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2719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759A63-53D4-4189-94C7-AA247DCAF2C9}"/>
              </a:ext>
            </a:extLst>
          </p:cNvPr>
          <p:cNvSpPr/>
          <p:nvPr/>
        </p:nvSpPr>
        <p:spPr>
          <a:xfrm>
            <a:off x="248717" y="1218498"/>
            <a:ext cx="4440077" cy="8372868"/>
          </a:xfrm>
          <a:prstGeom prst="roundRect">
            <a:avLst>
              <a:gd name="adj" fmla="val 4921"/>
            </a:avLst>
          </a:prstGeom>
          <a:solidFill>
            <a:schemeClr val="accent6">
              <a:alpha val="80000"/>
            </a:schemeClr>
          </a:solidFill>
          <a:ln>
            <a:noFill/>
          </a:ln>
          <a:effectLst>
            <a:outerShdw blurRad="139700" algn="ctr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>
              <a:solidFill>
                <a:schemeClr val="accent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331836-1140-4AC4-99D5-E385788762A8}"/>
              </a:ext>
            </a:extLst>
          </p:cNvPr>
          <p:cNvSpPr/>
          <p:nvPr/>
        </p:nvSpPr>
        <p:spPr>
          <a:xfrm>
            <a:off x="256698" y="1228714"/>
            <a:ext cx="4432096" cy="8362651"/>
          </a:xfrm>
          <a:prstGeom prst="roundRect">
            <a:avLst>
              <a:gd name="adj" fmla="val 4023"/>
            </a:avLst>
          </a:prstGeom>
          <a:noFill/>
          <a:ln w="254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>
              <a:solidFill>
                <a:schemeClr val="accent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23AC63-9867-4CAF-9EC1-7D40DF93BD2E}"/>
              </a:ext>
            </a:extLst>
          </p:cNvPr>
          <p:cNvSpPr/>
          <p:nvPr/>
        </p:nvSpPr>
        <p:spPr>
          <a:xfrm>
            <a:off x="4940585" y="1218498"/>
            <a:ext cx="1677723" cy="8372868"/>
          </a:xfrm>
          <a:prstGeom prst="roundRect">
            <a:avLst>
              <a:gd name="adj" fmla="val 13770"/>
            </a:avLst>
          </a:prstGeom>
          <a:noFill/>
          <a:ln w="254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>
              <a:solidFill>
                <a:schemeClr val="accent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448360-6FDD-4903-8F78-A7EF8AB6BB89}"/>
              </a:ext>
            </a:extLst>
          </p:cNvPr>
          <p:cNvSpPr/>
          <p:nvPr/>
        </p:nvSpPr>
        <p:spPr>
          <a:xfrm>
            <a:off x="5053376" y="8738875"/>
            <a:ext cx="2075585" cy="731809"/>
          </a:xfrm>
          <a:prstGeom prst="roundRect">
            <a:avLst>
              <a:gd name="adj" fmla="val 25013"/>
            </a:avLst>
          </a:prstGeom>
          <a:solidFill>
            <a:schemeClr val="accent1"/>
          </a:solidFill>
          <a:ln w="190500">
            <a:noFill/>
          </a:ln>
          <a:effectLst>
            <a:outerShdw blurRad="127000" sx="101000" sy="101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86B2C1-365A-49DC-A834-082B5EBAEC3F}"/>
              </a:ext>
            </a:extLst>
          </p:cNvPr>
          <p:cNvSpPr/>
          <p:nvPr/>
        </p:nvSpPr>
        <p:spPr>
          <a:xfrm>
            <a:off x="0" y="-108641"/>
            <a:ext cx="6858000" cy="97551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254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93CD5-57F2-4D2A-917F-C1E1B3D2A8AE}"/>
              </a:ext>
            </a:extLst>
          </p:cNvPr>
          <p:cNvSpPr txBox="1"/>
          <p:nvPr/>
        </p:nvSpPr>
        <p:spPr>
          <a:xfrm>
            <a:off x="5078501" y="8954963"/>
            <a:ext cx="829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dirty="0">
                <a:latin typeface="Mitr" panose="00000500000000000000" pitchFamily="2" charset="-34"/>
                <a:cs typeface="Mitr" panose="00000500000000000000" pitchFamily="2" charset="-34"/>
              </a:rPr>
              <a:t>2</a:t>
            </a:r>
            <a:endParaRPr lang="en-US" sz="2800" dirty="0">
              <a:latin typeface="Mitr" panose="00000500000000000000" pitchFamily="2" charset="-34"/>
              <a:cs typeface="Mitr" panose="00000500000000000000" pitchFamily="2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1E7937-2225-4A89-8B56-95A72934EA0C}"/>
              </a:ext>
            </a:extLst>
          </p:cNvPr>
          <p:cNvSpPr txBox="1"/>
          <p:nvPr/>
        </p:nvSpPr>
        <p:spPr>
          <a:xfrm>
            <a:off x="5078502" y="8783364"/>
            <a:ext cx="829837" cy="24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3" dirty="0">
                <a:solidFill>
                  <a:srgbClr val="FFFEFF">
                    <a:alpha val="40000"/>
                  </a:srgbClr>
                </a:solidFill>
                <a:latin typeface="Mitr" panose="00000500000000000000" pitchFamily="2" charset="-34"/>
                <a:cs typeface="Mitr" panose="00000500000000000000" pitchFamily="2" charset="-34"/>
              </a:rPr>
              <a:t>PAGE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4FB160-8F16-4063-A4F0-C6F0CF9DC279}"/>
              </a:ext>
            </a:extLst>
          </p:cNvPr>
          <p:cNvSpPr txBox="1"/>
          <p:nvPr/>
        </p:nvSpPr>
        <p:spPr>
          <a:xfrm>
            <a:off x="0" y="100918"/>
            <a:ext cx="6858000" cy="49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614" dirty="0">
                <a:solidFill>
                  <a:schemeClr val="accent5">
                    <a:lumMod val="40000"/>
                    <a:lumOff val="60000"/>
                  </a:schemeClr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เศรษฐศาสตร์</a:t>
            </a:r>
            <a:endParaRPr lang="en-US" sz="2614" dirty="0">
              <a:solidFill>
                <a:schemeClr val="accent5">
                  <a:lumMod val="40000"/>
                  <a:lumOff val="60000"/>
                </a:schemeClr>
              </a:solidFill>
              <a:latin typeface="Mitr Medium" panose="00000600000000000000" pitchFamily="2" charset="-34"/>
              <a:cs typeface="Mitr Medium" panose="00000600000000000000" pitchFamily="2" charset="-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8E87DF-E877-4FD9-85AB-E0C58620C42F}"/>
              </a:ext>
            </a:extLst>
          </p:cNvPr>
          <p:cNvSpPr txBox="1"/>
          <p:nvPr/>
        </p:nvSpPr>
        <p:spPr>
          <a:xfrm>
            <a:off x="0" y="513685"/>
            <a:ext cx="6858000" cy="302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364" dirty="0"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atin typeface="Mitr" panose="00000500000000000000" pitchFamily="2" charset="-34"/>
                <a:cs typeface="Mitr" panose="00000500000000000000" pitchFamily="2" charset="-34"/>
              </a:rPr>
              <a:t>หน่วยที่ 1 </a:t>
            </a:r>
            <a:r>
              <a:rPr lang="en-US" sz="1364" dirty="0"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atin typeface="Mitr" panose="00000500000000000000" pitchFamily="2" charset="-34"/>
                <a:cs typeface="Mitr" panose="00000500000000000000" pitchFamily="2" charset="-34"/>
              </a:rPr>
              <a:t>: </a:t>
            </a:r>
            <a:r>
              <a:rPr lang="th-TH" sz="1364" dirty="0"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atin typeface="Mitr" panose="00000500000000000000" pitchFamily="2" charset="-34"/>
                <a:cs typeface="Mitr" panose="00000500000000000000" pitchFamily="2" charset="-34"/>
              </a:rPr>
              <a:t>ความรู้เบื้องต้นทางเศรษฐศาสตร์</a:t>
            </a:r>
            <a:endParaRPr lang="en-US" sz="1364" dirty="0">
              <a:solidFill>
                <a:schemeClr val="accent5">
                  <a:lumMod val="40000"/>
                  <a:lumOff val="60000"/>
                  <a:alpha val="40000"/>
                </a:schemeClr>
              </a:solidFill>
              <a:latin typeface="Mitr" panose="00000500000000000000" pitchFamily="2" charset="-34"/>
              <a:cs typeface="Mitr" panose="00000500000000000000" pitchFamily="2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23CC47-596B-404C-8A1D-495535BBE530}"/>
                  </a:ext>
                </a:extLst>
              </p:cNvPr>
              <p:cNvSpPr txBox="1"/>
              <p:nvPr/>
            </p:nvSpPr>
            <p:spPr>
              <a:xfrm>
                <a:off x="321529" y="1560491"/>
                <a:ext cx="4260626" cy="77305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2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th-TH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เศรษฐศาสตร์ </a:t>
                </a:r>
                <a:r>
                  <a:rPr lang="en-US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:</a:t>
                </a:r>
                <a:r>
                  <a:rPr lang="en-US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 </a:t>
                </a:r>
                <a:r>
                  <a:rPr lang="th-TH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วิชาที่เกี่ยวกับการจัดสรรทรัพยากรที่มีจำกัดสู่ความต้องการของมนุษย์ที่มีความต้องการที่ไม่จำกัด โดยเน้นให้เกิดประโยชน์ </a:t>
                </a:r>
                <a:r>
                  <a:rPr lang="en-US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+ </a:t>
                </a:r>
                <a:r>
                  <a:rPr lang="th-TH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คุ้มค่าสุด </a:t>
                </a: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th-TH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เศรษฐศาสตร์เป็นการศึกษาพฤติกรรมมนุษย์</a:t>
                </a: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th-TH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คำสำคัญที่เกี่ยวกับเศรษฐศาสตร์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Tx/>
                  <a:buChar char="-"/>
                </a:pPr>
                <a:r>
                  <a:rPr lang="th-TH" sz="900" b="1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ทรัพยากรการผลิต (ปัจจัยการผลิต) </a:t>
                </a:r>
                <a:r>
                  <a:rPr lang="en-US" sz="900" b="1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:</a:t>
                </a:r>
                <a:r>
                  <a:rPr lang="th-TH" sz="900" b="1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ที่ดิน ทุน แรงงาน ผู้ประกอบการ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Tx/>
                  <a:buChar char="-"/>
                </a:pPr>
                <a:r>
                  <a:rPr lang="th-TH" sz="900" b="1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สินค้าและบริการ </a:t>
                </a:r>
                <a:r>
                  <a:rPr lang="en-US" sz="900" b="1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: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ผลผลิตจากทรัพยากรฯ ซึ่งสามารถสนองความต้องการของผู้บริโภคได้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Tx/>
                  <a:buChar char="-"/>
                </a:pPr>
                <a:r>
                  <a:rPr lang="th-TH" sz="900" b="1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ความต้องการไม่จำกัด </a:t>
                </a:r>
                <a:r>
                  <a:rPr lang="en-US" sz="900" b="1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: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ประมาณว่า เมื่อเราได้สิ่งๆ หนึ่งแล้ว เราก็อยากจะได้สิ่งใหม่ๆ ต่อไป</a:t>
                </a:r>
                <a:r>
                  <a:rPr lang="th-TH" sz="900" dirty="0" err="1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เรื่อยๆ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-&gt;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ที่มาของความขาดแคลน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Tx/>
                  <a:buChar char="-"/>
                </a:pPr>
                <a:r>
                  <a:rPr lang="th-TH" sz="900" b="1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การมีอยู่อย่างจำกัด</a:t>
                </a:r>
                <a:r>
                  <a:rPr lang="en-US" sz="900" b="1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 :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ทรัพยากรนั้นมีความจำกัดในตัวมันเอง ทำให้ผลิตสินค้าและบริการได้จำกัด (ภาวะนี้ทุกประเทศเจอหมด และอาจชัดขึ้นเมื่อขาดแคลนทรัพยากรหนึ่งๆ)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Tx/>
                  <a:buChar char="-"/>
                </a:pPr>
                <a:r>
                  <a:rPr lang="th-TH" sz="900" b="1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ทางเลือก </a:t>
                </a:r>
                <a:r>
                  <a:rPr lang="en-US" sz="900" b="1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: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เมื่อทรัพยากรหนึ่งๆ สามารถไปใช้ได้ในหลายทาง ผู้ซื้อควรเลือกซื้ออะไรที่ทำให้เกิดประโยชน์มากสุด และผู้ผลิตควรใช้ให้มันเกิดประโชย</a:t>
                </a:r>
                <a:r>
                  <a:rPr lang="th-TH" sz="900" dirty="0" err="1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น์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มากสุด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-&gt;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เงาของเศรษฐศาสตร์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Tx/>
                  <a:buChar char="-"/>
                </a:pPr>
                <a:r>
                  <a:rPr lang="th-TH" sz="900" b="1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ต้นทุนค่าเสียโอกาส </a:t>
                </a:r>
                <a:r>
                  <a:rPr lang="en-US" sz="900" b="1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: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มูลค่าสูงสุดของทางเลือกที่ต้องเสียไปเมื่อได้ไปทางเลือกอื่น</a:t>
                </a: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th-TH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ความเป็นมาของเศรษฐศาสตร์</a:t>
                </a: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th-TH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ในคริสต์ศตวรรษที่ 18 </a:t>
                </a:r>
                <a14:m>
                  <m:oMath xmlns:m="http://schemas.openxmlformats.org/officeDocument/2006/math">
                    <m:r>
                      <a:rPr lang="en-US" sz="9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𝑨𝒅𝒂𝒎</m:t>
                    </m:r>
                    <m:r>
                      <a:rPr lang="en-US" sz="9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 </m:t>
                    </m:r>
                    <m:r>
                      <a:rPr lang="en-US" sz="9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𝑺𝒎𝒊𝒕𝒉</m:t>
                    </m:r>
                    <m:r>
                      <a:rPr lang="en-US" sz="9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 </m:t>
                    </m:r>
                  </m:oMath>
                </a14:m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ได้เขียนตำรา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𝐴𝑛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 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𝐼𝑛𝑞𝑢𝑖𝑟𝑦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 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𝐼𝑛𝑡𝑜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 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𝑇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h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𝑒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 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𝑁𝑎𝑡𝑢𝑟𝑒</m:t>
                    </m:r>
                  </m:oMath>
                </a14:m>
                <a:r>
                  <a:rPr lang="en-US" sz="900" i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𝐴𝑛𝑑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 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𝐶𝑎𝑢𝑠𝑒𝑠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 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𝑂𝑓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 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𝑇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h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𝑒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 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𝑊𝑒𝑎𝑙𝑡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h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 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𝑂𝑓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 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𝑁𝑎𝑡𝑖𝑜𝑛𝑠</m:t>
                    </m:r>
                  </m:oMath>
                </a14:m>
                <a:endParaRPr lang="en-US" sz="900" i="1" dirty="0">
                  <a:solidFill>
                    <a:schemeClr val="accent2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Tx/>
                  <a:buChar char="-"/>
                </a:pP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เป็นตำราวิชาเศรษฐศาสตร์เล่มแรกของโลก ตีพิมพ์เมื่อ ค.ศ. 1776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Tx/>
                  <a:buChar char="-"/>
                </a:pP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เนื้อหาจะจะเกี่ยวกับรัฐบาลควรแทรกแซงการค้าให้น้อยที่สุด ซึ่งควรจะเป็นภาระของเอกชน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-&gt;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ระบบเศรษฐกิจแบบเสรี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Tx/>
                  <a:buChar char="-"/>
                </a:pP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เขาได้ถูกยกย่องเป็น</a:t>
                </a:r>
                <a:r>
                  <a:rPr lang="th-TH" sz="900" i="1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บิดาแห่งวิชาเศรษฐศาสตร์</a:t>
                </a:r>
                <a:endParaRPr lang="en-US" sz="900" i="1" dirty="0">
                  <a:solidFill>
                    <a:schemeClr val="accent3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th-TH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ปลายคริสต์ศตวรรษที่ 19 </a:t>
                </a:r>
                <a14:m>
                  <m:oMath xmlns:m="http://schemas.openxmlformats.org/officeDocument/2006/math">
                    <m:r>
                      <a:rPr lang="en-US" sz="9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𝑨𝒍𝒇𝒓𝒆𝒅</m:t>
                    </m:r>
                    <m:r>
                      <a:rPr lang="en-US" sz="9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 </m:t>
                    </m:r>
                    <m:r>
                      <a:rPr lang="en-US" sz="9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𝑴𝒂𝒓𝒔𝒉𝒂𝒍𝒍</m:t>
                    </m:r>
                  </m:oMath>
                </a14:m>
                <a:r>
                  <a:rPr lang="en-US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ได้เสนอทฤษฎีการผลิต 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𝑇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h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𝑒𝑜𝑟𝑦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 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𝑂𝑓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 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𝑇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h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𝑒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 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𝐹𝑖𝑟𝑚</m:t>
                    </m:r>
                  </m:oMath>
                </a14:m>
                <a:endParaRPr lang="en-US" sz="900" dirty="0">
                  <a:solidFill>
                    <a:schemeClr val="accent2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Tx/>
                  <a:buChar char="-"/>
                </a:pP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ทฤษฎีดังกล่าวได้เป็นที่มาของเศรษฐศาสตร์จุลภาค ทำให้เขาถูกยกย่องเป็นบิดาแห่งเศรษฐศาสตร์จุลภาค</a:t>
                </a: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th-TH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ค.ศ. 1954 </a:t>
                </a:r>
                <a14:m>
                  <m:oMath xmlns:m="http://schemas.openxmlformats.org/officeDocument/2006/math">
                    <m:r>
                      <a:rPr lang="en-US" sz="9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𝑱𝒐𝒉𝒏</m:t>
                    </m:r>
                    <m:r>
                      <a:rPr lang="en-US" sz="9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 </m:t>
                    </m:r>
                    <m:r>
                      <a:rPr lang="en-US" sz="9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𝑴𝒂𝒚𝒏𝒂𝒓𝒅</m:t>
                    </m:r>
                    <m:r>
                      <a:rPr lang="en-US" sz="9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 </m:t>
                    </m:r>
                    <m:r>
                      <a:rPr lang="en-US" sz="9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𝑲𝒆𝒚𝒏𝒆𝒔</m:t>
                    </m:r>
                  </m:oMath>
                </a14:m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ได้เขียนหนังสือ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en-US" sz="9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𝑇</m:t>
                    </m:r>
                    <m:r>
                      <a:rPr lang="en-US" sz="9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h</m:t>
                    </m:r>
                    <m:r>
                      <a:rPr lang="en-US" sz="9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𝑒</m:t>
                    </m:r>
                    <m:r>
                      <a:rPr lang="en-US" sz="9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 </m:t>
                    </m:r>
                    <m:r>
                      <a:rPr lang="en-US" sz="9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𝐺𝑒𝑛𝑒𝑟𝑎𝑙</m:t>
                    </m:r>
                    <m:r>
                      <a:rPr lang="en-US" sz="9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 </m:t>
                    </m:r>
                    <m:r>
                      <a:rPr lang="en-US" sz="9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𝑇</m:t>
                    </m:r>
                    <m:r>
                      <a:rPr lang="en-US" sz="9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h</m:t>
                    </m:r>
                    <m:r>
                      <a:rPr lang="en-US" sz="9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𝑒𝑜𝑟𝑦</m:t>
                    </m:r>
                    <m:r>
                      <a:rPr lang="th-TH" sz="9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 </m:t>
                    </m:r>
                    <m:r>
                      <a:rPr lang="en-US" sz="9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𝑂𝑓</m:t>
                    </m:r>
                  </m:oMath>
                </a14:m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𝐸𝑚𝑝𝑙𝑜𝑦𝑚𝑒𝑛𝑡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, 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𝐼𝑛𝑡𝑒𝑟𝑒𝑠𝑡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, 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𝑎𝑛𝑑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 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𝑀𝑜𝑛𝑒𝑦</m:t>
                    </m:r>
                  </m:oMath>
                </a14:m>
                <a:endParaRPr lang="th-TH" sz="900" dirty="0">
                  <a:solidFill>
                    <a:schemeClr val="accent2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Tx/>
                  <a:buChar char="-"/>
                </a:pP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ตีพิมพ์เมื่อ ค.ศ. 1936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Tx/>
                  <a:buChar char="-"/>
                </a:pP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เนื้อหาจะเกี่ยวกับรัฐบาลควรเข้ามาแทรกแซงมากขึ้น เพื่อแก้ปัญหาการว่างงาน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+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เศรษฐกิจตกต่ำ โดยอาจสร้าง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Jobs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ให้กับประชาชน/สถานที่ทำงานของรัฐ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Tx/>
                  <a:buChar char="-"/>
                </a:pP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เขาได้รับยกย่องเป็นบิดาแห่งเศรษฐศาสตร์มหภาค</a:t>
                </a: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th-TH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กรมหมื่นสรรควิสัยนรบดี (พระโอรสของรัชกาลที่ 5) </a:t>
                </a:r>
                <a:r>
                  <a:rPr lang="en-US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: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เขียน</a:t>
                </a:r>
                <a:r>
                  <a:rPr lang="th-TH" sz="900" dirty="0" err="1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วิท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ยานุพน</a:t>
                </a:r>
                <a:r>
                  <a:rPr lang="th-TH" sz="900" dirty="0" err="1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ธ์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เกี่ยวกับเศรษฐกิจการเกษตรของไทย</a:t>
                </a: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th-TH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พระยา</a:t>
                </a:r>
                <a:r>
                  <a:rPr lang="th-TH" sz="900" b="1" dirty="0" err="1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สุริ</a:t>
                </a:r>
                <a:r>
                  <a:rPr lang="th-TH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ยานุวัตร </a:t>
                </a:r>
                <a:r>
                  <a:rPr lang="en-US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(</a:t>
                </a:r>
                <a:r>
                  <a:rPr lang="th-TH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เสนาบดีก.คลัง) </a:t>
                </a:r>
                <a:r>
                  <a:rPr lang="en-US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: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เขียนตำราเรียนทรัพย์ศาสตร์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Tx/>
                  <a:buChar char="-"/>
                </a:pP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ตีพิมพ์เมื่อ พ.ศ. 2454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Tx/>
                  <a:buChar char="-"/>
                </a:pP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เนื้อหาจะเกี่ยวกับระบบเศรษฐกิจของตะวันตก แล้วเอามา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apply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กับสังคมไทย</a:t>
                </a:r>
                <a:endParaRPr lang="en-US" sz="900" dirty="0">
                  <a:solidFill>
                    <a:schemeClr val="accent3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Tx/>
                  <a:buChar char="-"/>
                </a:pP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แต่รัชกาลที่ 6 ไม่พอใจ (กลัวว่าเนื้อหาอาจทำให้คนแตกแยก)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-&gt;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ริบหนังสือ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+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รัชกาลที่ 7 ออกกฎหมายห้ามสอนลัทธิเศรษฐกิจ ซึ่งเป็นความผิดอาญา</a:t>
                </a: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th-TH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กรมหมื่นพิทยาลงกรณ์ </a:t>
                </a:r>
                <a:r>
                  <a:rPr lang="en-US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: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เขียนหนังสือตลาดเงินตรา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-&gt;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ตอนนี้เรียนตลาดเงิน</a:t>
                </a:r>
              </a:p>
              <a:p>
                <a:pPr marL="171450" indent="-171450">
                  <a:lnSpc>
                    <a:spcPct val="120000"/>
                  </a:lnSpc>
                  <a:buSzPct val="100000"/>
                  <a:buFontTx/>
                  <a:buChar char="-"/>
                </a:pPr>
                <a:endParaRPr lang="th-TH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Tx/>
                  <a:buChar char="-"/>
                </a:pPr>
                <a:endParaRPr lang="th-TH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23CC47-596B-404C-8A1D-495535BBE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29" y="1560491"/>
                <a:ext cx="4260626" cy="77305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0E0FBD60-4E91-4549-907A-E6B771223595}"/>
              </a:ext>
            </a:extLst>
          </p:cNvPr>
          <p:cNvGrpSpPr/>
          <p:nvPr/>
        </p:nvGrpSpPr>
        <p:grpSpPr>
          <a:xfrm>
            <a:off x="5060716" y="1560491"/>
            <a:ext cx="1444487" cy="855816"/>
            <a:chOff x="5053377" y="1328116"/>
            <a:chExt cx="1444487" cy="855816"/>
          </a:xfrm>
        </p:grpSpPr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5A572B39-3F26-4DFB-95C5-16084034FC47}"/>
                </a:ext>
              </a:extLst>
            </p:cNvPr>
            <p:cNvSpPr/>
            <p:nvPr/>
          </p:nvSpPr>
          <p:spPr>
            <a:xfrm>
              <a:off x="5053377" y="1328116"/>
              <a:ext cx="1441966" cy="855816"/>
            </a:xfrm>
            <a:prstGeom prst="roundRect">
              <a:avLst>
                <a:gd name="adj" fmla="val 895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11AA2B07-2A66-43E9-9CE4-BC79DA004826}"/>
                </a:ext>
              </a:extLst>
            </p:cNvPr>
            <p:cNvSpPr/>
            <p:nvPr/>
          </p:nvSpPr>
          <p:spPr>
            <a:xfrm>
              <a:off x="5124141" y="1394413"/>
              <a:ext cx="1300438" cy="214146"/>
            </a:xfrm>
            <a:prstGeom prst="roundRect">
              <a:avLst>
                <a:gd name="adj" fmla="val 29921"/>
              </a:avLst>
            </a:prstGeom>
            <a:solidFill>
              <a:schemeClr val="accent5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98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D3BFF1A-CBBE-412F-B143-048C9C154FC4}"/>
                </a:ext>
              </a:extLst>
            </p:cNvPr>
            <p:cNvSpPr txBox="1"/>
            <p:nvPr/>
          </p:nvSpPr>
          <p:spPr>
            <a:xfrm>
              <a:off x="5055899" y="1395566"/>
              <a:ext cx="1441965" cy="2100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th-TH" sz="900" dirty="0">
                  <a:solidFill>
                    <a:schemeClr val="accent1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รากศัพท์ของเศรษฐศาสตร์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6ECA460-B6CA-4AB4-B802-143D2F7852A3}"/>
                    </a:ext>
                  </a:extLst>
                </p:cNvPr>
                <p:cNvSpPr txBox="1"/>
                <p:nvPr/>
              </p:nvSpPr>
              <p:spPr>
                <a:xfrm>
                  <a:off x="5053378" y="1635157"/>
                  <a:ext cx="1441966" cy="5078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cs typeface="Mitr" panose="00000500000000000000" pitchFamily="2" charset="-34"/>
                          </a:rPr>
                          <m:t>𝑂𝑖𝑘𝑜𝑛𝑜𝑚𝑖𝑘𝑜𝑠</m:t>
                        </m:r>
                      </m:oMath>
                    </m:oMathPara>
                  </a14:m>
                  <a:endParaRPr lang="en-US" sz="900" b="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tr" panose="00000500000000000000" pitchFamily="2" charset="-34"/>
                    <a:cs typeface="Mitr" panose="00000500000000000000" pitchFamily="2" charset="-34"/>
                  </a:endParaRPr>
                </a:p>
                <a:p>
                  <a:pPr marL="171450" indent="-171450">
                    <a:buFontTx/>
                    <a:buChar char="-"/>
                  </a:pPr>
                  <a14:m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Mitr" panose="00000500000000000000" pitchFamily="2" charset="-34"/>
                        </a:rPr>
                        <m:t>𝑂𝑖𝑘𝑜𝑠</m:t>
                      </m:r>
                    </m:oMath>
                  </a14:m>
                  <a:r>
                    <a:rPr lang="en-US" sz="9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tr" panose="00000500000000000000" pitchFamily="2" charset="-34"/>
                      <a:cs typeface="Mitr" panose="00000500000000000000" pitchFamily="2" charset="-34"/>
                    </a:rPr>
                    <a:t> = </a:t>
                  </a:r>
                  <a:r>
                    <a:rPr lang="th-TH" sz="9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tr" panose="00000500000000000000" pitchFamily="2" charset="-34"/>
                      <a:cs typeface="Mitr" panose="00000500000000000000" pitchFamily="2" charset="-34"/>
                    </a:rPr>
                    <a:t>บ้าน</a:t>
                  </a:r>
                </a:p>
                <a:p>
                  <a:pPr marL="171450" indent="-171450">
                    <a:buFontTx/>
                    <a:buChar char="-"/>
                  </a:pPr>
                  <a14:m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Mitr" panose="00000500000000000000" pitchFamily="2" charset="-34"/>
                        </a:rPr>
                        <m:t>𝑁𝑜𝑚𝑜𝑠</m:t>
                      </m:r>
                    </m:oMath>
                  </a14:m>
                  <a:r>
                    <a:rPr lang="en-US" sz="9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tr" panose="00000500000000000000" pitchFamily="2" charset="-34"/>
                      <a:cs typeface="Mitr" panose="00000500000000000000" pitchFamily="2" charset="-34"/>
                    </a:rPr>
                    <a:t> = </a:t>
                  </a:r>
                  <a:r>
                    <a:rPr lang="th-TH" sz="9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tr" panose="00000500000000000000" pitchFamily="2" charset="-34"/>
                      <a:cs typeface="Mitr" panose="00000500000000000000" pitchFamily="2" charset="-34"/>
                    </a:rPr>
                    <a:t>การดูแล</a:t>
                  </a: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6ECA460-B6CA-4AB4-B802-143D2F7852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3378" y="1635157"/>
                  <a:ext cx="1441966" cy="507831"/>
                </a:xfrm>
                <a:prstGeom prst="rect">
                  <a:avLst/>
                </a:prstGeom>
                <a:blipFill>
                  <a:blip r:embed="rId3"/>
                  <a:stretch>
                    <a:fillRect b="-48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EC5FD8EC-542D-4B0B-AD05-3D36620D7651}"/>
              </a:ext>
            </a:extLst>
          </p:cNvPr>
          <p:cNvSpPr/>
          <p:nvPr/>
        </p:nvSpPr>
        <p:spPr>
          <a:xfrm>
            <a:off x="5821643" y="8738875"/>
            <a:ext cx="1307319" cy="731808"/>
          </a:xfrm>
          <a:prstGeom prst="parallelogram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81D289-EA43-42D7-BE2E-B907BBDE09F5}"/>
              </a:ext>
            </a:extLst>
          </p:cNvPr>
          <p:cNvGrpSpPr/>
          <p:nvPr/>
        </p:nvGrpSpPr>
        <p:grpSpPr>
          <a:xfrm>
            <a:off x="6123644" y="8794283"/>
            <a:ext cx="477658" cy="477658"/>
            <a:chOff x="37457148" y="43666753"/>
            <a:chExt cx="2521638" cy="252163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2A662AA-3E12-433F-94F4-B6A3E45732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643719" y="43851915"/>
              <a:ext cx="2172273" cy="2172273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5C82D8-1ECD-404B-8D08-7D5F4CC10F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57148" y="43666753"/>
              <a:ext cx="2521638" cy="2521638"/>
            </a:xfrm>
            <a:prstGeom prst="ellipse">
              <a:avLst/>
            </a:prstGeom>
            <a:noFill/>
            <a:ln w="635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DDD0D42-950C-4266-910B-DF7B0DD1745F}"/>
              </a:ext>
            </a:extLst>
          </p:cNvPr>
          <p:cNvSpPr txBox="1"/>
          <p:nvPr/>
        </p:nvSpPr>
        <p:spPr>
          <a:xfrm>
            <a:off x="5867808" y="9276669"/>
            <a:ext cx="9893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1"/>
                </a:solidFill>
                <a:latin typeface="Mitr" panose="00000500000000000000" pitchFamily="2" charset="-34"/>
                <a:cs typeface="Mitr" panose="00000500000000000000" pitchFamily="2" charset="-34"/>
              </a:rPr>
              <a:t>@studywkkattmos</a:t>
            </a:r>
          </a:p>
        </p:txBody>
      </p:sp>
    </p:spTree>
    <p:extLst>
      <p:ext uri="{BB962C8B-B14F-4D97-AF65-F5344CB8AC3E}">
        <p14:creationId xmlns:p14="http://schemas.microsoft.com/office/powerpoint/2010/main" val="75729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759A63-53D4-4189-94C7-AA247DCAF2C9}"/>
              </a:ext>
            </a:extLst>
          </p:cNvPr>
          <p:cNvSpPr/>
          <p:nvPr/>
        </p:nvSpPr>
        <p:spPr>
          <a:xfrm>
            <a:off x="248717" y="241300"/>
            <a:ext cx="4440077" cy="9350066"/>
          </a:xfrm>
          <a:prstGeom prst="roundRect">
            <a:avLst>
              <a:gd name="adj" fmla="val 4921"/>
            </a:avLst>
          </a:prstGeom>
          <a:solidFill>
            <a:schemeClr val="accent6">
              <a:alpha val="80000"/>
            </a:schemeClr>
          </a:solidFill>
          <a:ln>
            <a:noFill/>
          </a:ln>
          <a:effectLst>
            <a:outerShdw blurRad="139700" algn="ctr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>
              <a:solidFill>
                <a:schemeClr val="accent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331836-1140-4AC4-99D5-E385788762A8}"/>
              </a:ext>
            </a:extLst>
          </p:cNvPr>
          <p:cNvSpPr/>
          <p:nvPr/>
        </p:nvSpPr>
        <p:spPr>
          <a:xfrm>
            <a:off x="256698" y="241300"/>
            <a:ext cx="4432096" cy="9350066"/>
          </a:xfrm>
          <a:prstGeom prst="roundRect">
            <a:avLst>
              <a:gd name="adj" fmla="val 4023"/>
            </a:avLst>
          </a:prstGeom>
          <a:noFill/>
          <a:ln w="254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>
              <a:solidFill>
                <a:schemeClr val="accent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23AC63-9867-4CAF-9EC1-7D40DF93BD2E}"/>
              </a:ext>
            </a:extLst>
          </p:cNvPr>
          <p:cNvSpPr/>
          <p:nvPr/>
        </p:nvSpPr>
        <p:spPr>
          <a:xfrm>
            <a:off x="4940585" y="241300"/>
            <a:ext cx="1677723" cy="9350066"/>
          </a:xfrm>
          <a:prstGeom prst="roundRect">
            <a:avLst>
              <a:gd name="adj" fmla="val 13770"/>
            </a:avLst>
          </a:prstGeom>
          <a:noFill/>
          <a:ln w="254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>
              <a:solidFill>
                <a:schemeClr val="accent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448360-6FDD-4903-8F78-A7EF8AB6BB89}"/>
              </a:ext>
            </a:extLst>
          </p:cNvPr>
          <p:cNvSpPr/>
          <p:nvPr/>
        </p:nvSpPr>
        <p:spPr>
          <a:xfrm>
            <a:off x="5053376" y="8738875"/>
            <a:ext cx="2075585" cy="731809"/>
          </a:xfrm>
          <a:prstGeom prst="roundRect">
            <a:avLst>
              <a:gd name="adj" fmla="val 25013"/>
            </a:avLst>
          </a:prstGeom>
          <a:solidFill>
            <a:schemeClr val="accent1"/>
          </a:solidFill>
          <a:ln w="190500">
            <a:noFill/>
          </a:ln>
          <a:effectLst>
            <a:outerShdw blurRad="127000" sx="101000" sy="101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93CD5-57F2-4D2A-917F-C1E1B3D2A8AE}"/>
              </a:ext>
            </a:extLst>
          </p:cNvPr>
          <p:cNvSpPr txBox="1"/>
          <p:nvPr/>
        </p:nvSpPr>
        <p:spPr>
          <a:xfrm>
            <a:off x="5078501" y="8954963"/>
            <a:ext cx="829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dirty="0">
                <a:latin typeface="Mitr" panose="00000500000000000000" pitchFamily="2" charset="-34"/>
                <a:cs typeface="Mitr" panose="00000500000000000000" pitchFamily="2" charset="-34"/>
              </a:rPr>
              <a:t>3</a:t>
            </a:r>
            <a:endParaRPr lang="en-US" sz="2800" dirty="0">
              <a:latin typeface="Mitr" panose="00000500000000000000" pitchFamily="2" charset="-34"/>
              <a:cs typeface="Mitr" panose="00000500000000000000" pitchFamily="2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1E7937-2225-4A89-8B56-95A72934EA0C}"/>
              </a:ext>
            </a:extLst>
          </p:cNvPr>
          <p:cNvSpPr txBox="1"/>
          <p:nvPr/>
        </p:nvSpPr>
        <p:spPr>
          <a:xfrm>
            <a:off x="5078502" y="8783364"/>
            <a:ext cx="829837" cy="24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3" dirty="0">
                <a:solidFill>
                  <a:srgbClr val="FFFEFF">
                    <a:alpha val="40000"/>
                  </a:srgbClr>
                </a:solidFill>
                <a:latin typeface="Mitr" panose="00000500000000000000" pitchFamily="2" charset="-34"/>
                <a:cs typeface="Mitr" panose="00000500000000000000" pitchFamily="2" charset="-34"/>
              </a:rPr>
              <a:t>PAGE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3CC47-596B-404C-8A1D-495535BBE530}"/>
              </a:ext>
            </a:extLst>
          </p:cNvPr>
          <p:cNvSpPr txBox="1"/>
          <p:nvPr/>
        </p:nvSpPr>
        <p:spPr>
          <a:xfrm>
            <a:off x="321529" y="265091"/>
            <a:ext cx="4260626" cy="55601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</a:pPr>
            <a:r>
              <a:rPr lang="th-TH" sz="900" b="1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ความสำคัญของเศรษฐศาสตร์</a:t>
            </a:r>
          </a:p>
          <a:p>
            <a:pPr marL="628650" lvl="1" indent="-171450">
              <a:lnSpc>
                <a:spcPct val="120000"/>
              </a:lnSpc>
              <a:buSzPct val="125000"/>
              <a:buFont typeface="Courier New" panose="02070309020205020404" pitchFamily="49" charset="0"/>
              <a:buChar char="o"/>
            </a:pPr>
            <a:r>
              <a:rPr lang="th-TH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ระดับผู้บริหารประเทศ </a:t>
            </a:r>
            <a:r>
              <a:rPr lang="en-US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: </a:t>
            </a:r>
            <a:r>
              <a:rPr lang="th-TH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มีประโยชน์ใน</a:t>
            </a:r>
            <a:r>
              <a:rPr lang="th-TH" sz="900" dirty="0" err="1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การทำ</a:t>
            </a:r>
            <a:r>
              <a:rPr lang="th-TH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ให้ประชาชนดำรงชีวิตได้ดี </a:t>
            </a:r>
            <a:r>
              <a:rPr lang="en-US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+ </a:t>
            </a:r>
            <a:r>
              <a:rPr lang="th-TH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มีความเป็นธรรมมากที่สุด จากทรัพยากรที่มีจำกัด</a:t>
            </a:r>
          </a:p>
          <a:p>
            <a:pPr marL="628650" lvl="1" indent="-171450">
              <a:lnSpc>
                <a:spcPct val="120000"/>
              </a:lnSpc>
              <a:buSzPct val="125000"/>
              <a:buFont typeface="Courier New" panose="02070309020205020404" pitchFamily="49" charset="0"/>
              <a:buChar char="o"/>
            </a:pPr>
            <a:r>
              <a:rPr lang="th-TH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ระดับประชาชน </a:t>
            </a:r>
            <a:r>
              <a:rPr lang="en-US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: </a:t>
            </a:r>
            <a:r>
              <a:rPr lang="th-TH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เป็นเ</a:t>
            </a:r>
            <a:r>
              <a:rPr lang="th-TH" sz="900" dirty="0" err="1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คริ่</a:t>
            </a:r>
            <a:r>
              <a:rPr lang="th-TH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องมือในการพิจารณาและตัดสินใจในการซื้อสินค้า เพื่อสนองความต้องการให้พึงพอใจมากที่สุด</a:t>
            </a:r>
          </a:p>
          <a:p>
            <a:pPr marL="171450" indent="-17145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</a:pPr>
            <a:r>
              <a:rPr lang="th-TH" sz="900" b="1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ปัญหาพื้นฐานทางเศรษฐกิจ</a:t>
            </a:r>
          </a:p>
          <a:p>
            <a:pPr marL="628650" lvl="1" indent="-171450">
              <a:lnSpc>
                <a:spcPct val="120000"/>
              </a:lnSpc>
              <a:buSzPct val="125000"/>
              <a:buFont typeface="Courier New" panose="02070309020205020404" pitchFamily="49" charset="0"/>
              <a:buChar char="o"/>
            </a:pPr>
            <a:r>
              <a:rPr lang="th-TH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ผลิตอะไร (</a:t>
            </a:r>
            <a:r>
              <a:rPr lang="en-US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What)</a:t>
            </a:r>
          </a:p>
          <a:p>
            <a:pPr marL="628650" lvl="1" indent="-171450">
              <a:lnSpc>
                <a:spcPct val="120000"/>
              </a:lnSpc>
              <a:buSzPct val="125000"/>
              <a:buFontTx/>
              <a:buChar char="-"/>
            </a:pP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ต้องเลือกว่าจะผลิตสินค้าอะไร อะไรผลิตก่อน-หลัง</a:t>
            </a:r>
          </a:p>
          <a:p>
            <a:pPr marL="628650" lvl="1" indent="-171450">
              <a:lnSpc>
                <a:spcPct val="120000"/>
              </a:lnSpc>
              <a:buSzPct val="125000"/>
              <a:buFontTx/>
              <a:buChar char="-"/>
            </a:pP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ควรเลือกผลิตสินค้าและบริการก่อนความต้องการอื่นๆ</a:t>
            </a:r>
          </a:p>
          <a:p>
            <a:pPr marL="628650" lvl="1" indent="-171450">
              <a:lnSpc>
                <a:spcPct val="120000"/>
              </a:lnSpc>
              <a:buSzPct val="125000"/>
              <a:buFont typeface="Courier New" panose="02070309020205020404" pitchFamily="49" charset="0"/>
              <a:buChar char="o"/>
            </a:pPr>
            <a:r>
              <a:rPr lang="th-TH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ผลิตอย่างไร (</a:t>
            </a:r>
            <a:r>
              <a:rPr lang="en-US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How)</a:t>
            </a:r>
            <a:endParaRPr lang="th-TH" sz="900" b="1" dirty="0">
              <a:solidFill>
                <a:schemeClr val="accent2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628650" lvl="1" indent="-171450">
              <a:lnSpc>
                <a:spcPct val="120000"/>
              </a:lnSpc>
              <a:buSzPct val="125000"/>
              <a:buFontTx/>
              <a:buChar char="-"/>
            </a:pP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ต้องหาเทคนิคการผลิตสินค้าให้มี </a:t>
            </a:r>
            <a:r>
              <a:rPr lang="en-US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Eff. 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สูงสุด </a:t>
            </a:r>
            <a:b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</a:b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(ต้นทุนผลิตต่ำ แต่ได้ผลผลิตมาก)</a:t>
            </a:r>
          </a:p>
          <a:p>
            <a:pPr marL="628650" lvl="1" indent="-171450">
              <a:lnSpc>
                <a:spcPct val="120000"/>
              </a:lnSpc>
              <a:buSzPct val="125000"/>
              <a:buFont typeface="Courier New" panose="02070309020205020404" pitchFamily="49" charset="0"/>
              <a:buChar char="o"/>
            </a:pPr>
            <a:r>
              <a:rPr lang="th-TH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ผลิตเพื่อใคร</a:t>
            </a:r>
            <a:r>
              <a:rPr lang="en-US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 (For Whom)</a:t>
            </a:r>
            <a:endParaRPr lang="th-TH" sz="900" b="1" dirty="0">
              <a:solidFill>
                <a:schemeClr val="accent2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628650" lvl="1" indent="-171450">
              <a:lnSpc>
                <a:spcPct val="120000"/>
              </a:lnSpc>
              <a:buSzPct val="125000"/>
              <a:buFontTx/>
              <a:buChar char="-"/>
            </a:pP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สินค้าดังกล่าวจะ </a:t>
            </a:r>
            <a:r>
              <a:rPr lang="en-US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Distribute 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ให้ใครด้วยจำนวนเท่าใด</a:t>
            </a:r>
          </a:p>
          <a:p>
            <a:pPr marL="628650" lvl="1" indent="-171450">
              <a:lnSpc>
                <a:spcPct val="120000"/>
              </a:lnSpc>
              <a:buSzPct val="125000"/>
              <a:buFontTx/>
              <a:buChar char="-"/>
            </a:pP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อย่าลืมความเหมาะสมและยุติธรรม เพื่อทุกคนจะได้ประโยชน์สูงสุด</a:t>
            </a:r>
          </a:p>
          <a:p>
            <a:pPr marL="171450" indent="-17145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</a:pPr>
            <a:r>
              <a:rPr lang="th-TH" sz="900" b="1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สาขาและชนิดของเศรษฐศาสตร์</a:t>
            </a:r>
          </a:p>
          <a:p>
            <a:pPr marL="171450" indent="-17145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>
              <a:lnSpc>
                <a:spcPct val="120000"/>
              </a:lnSpc>
              <a:buSzPct val="125000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</a:pPr>
            <a:r>
              <a:rPr lang="th-TH" sz="900" b="1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เศรษฐศาสตร์กับศาสตร์แขนงอื่นๆ</a:t>
            </a:r>
          </a:p>
          <a:p>
            <a:pPr marL="628650" lvl="1" indent="-171450">
              <a:lnSpc>
                <a:spcPct val="120000"/>
              </a:lnSpc>
              <a:buSzPct val="125000"/>
              <a:buFont typeface="Courier New" panose="02070309020205020404" pitchFamily="49" charset="0"/>
              <a:buChar char="o"/>
            </a:pPr>
            <a:r>
              <a:rPr lang="th-TH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นิติศาสตร์ </a:t>
            </a:r>
            <a:r>
              <a:rPr lang="en-US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Ex: </a:t>
            </a:r>
            <a:r>
              <a:rPr lang="th-TH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เมื่อเกิดเงินเฟ้อ </a:t>
            </a:r>
            <a:r>
              <a:rPr lang="en-US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-&gt; </a:t>
            </a:r>
            <a:r>
              <a:rPr lang="th-TH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ราคาสินค้าสูง ผู้คนซื้อสินค้าไม่ได้ </a:t>
            </a:r>
            <a:r>
              <a:rPr lang="en-US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-&gt; </a:t>
            </a:r>
            <a:r>
              <a:rPr lang="th-TH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รัฐออกกฎหมายควบคุมราคาสินค้า</a:t>
            </a:r>
          </a:p>
          <a:p>
            <a:pPr marL="628650" lvl="1" indent="-171450">
              <a:lnSpc>
                <a:spcPct val="120000"/>
              </a:lnSpc>
              <a:buSzPct val="125000"/>
              <a:buFont typeface="Courier New" panose="02070309020205020404" pitchFamily="49" charset="0"/>
              <a:buChar char="o"/>
            </a:pPr>
            <a:r>
              <a:rPr lang="th-TH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รัฐศาสตร์ </a:t>
            </a:r>
            <a:r>
              <a:rPr lang="en-US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: </a:t>
            </a:r>
            <a:r>
              <a:rPr lang="th-TH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เมื่อบ้านเมืองสงบสุข ประชาชนมีรายได้ดี </a:t>
            </a:r>
            <a:r>
              <a:rPr lang="en-US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-&gt; </a:t>
            </a:r>
            <a:r>
              <a:rPr lang="th-TH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เศรษฐกิจเติบโต (</a:t>
            </a:r>
            <a:r>
              <a:rPr lang="en-US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vice versa)</a:t>
            </a:r>
          </a:p>
          <a:p>
            <a:pPr marL="628650" lvl="1" indent="-171450">
              <a:lnSpc>
                <a:spcPct val="120000"/>
              </a:lnSpc>
              <a:buSzPct val="125000"/>
              <a:buFont typeface="Courier New" panose="02070309020205020404" pitchFamily="49" charset="0"/>
              <a:buChar char="o"/>
            </a:pPr>
            <a:r>
              <a:rPr lang="th-TH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การบริหารธุรกิจ </a:t>
            </a:r>
            <a:r>
              <a:rPr lang="en-US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:</a:t>
            </a:r>
            <a:r>
              <a:rPr lang="th-TH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r>
              <a:rPr lang="th-TH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ปัญหาพื้นฐานฯ สามารถแก้ปัญหาธุรกิจนั้นๆ ได้</a:t>
            </a:r>
            <a:endParaRPr lang="en-US" sz="900" dirty="0">
              <a:solidFill>
                <a:schemeClr val="accent2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EC5FD8EC-542D-4B0B-AD05-3D36620D7651}"/>
              </a:ext>
            </a:extLst>
          </p:cNvPr>
          <p:cNvSpPr/>
          <p:nvPr/>
        </p:nvSpPr>
        <p:spPr>
          <a:xfrm>
            <a:off x="5821643" y="8738875"/>
            <a:ext cx="1307319" cy="731808"/>
          </a:xfrm>
          <a:prstGeom prst="parallelogram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81D289-EA43-42D7-BE2E-B907BBDE09F5}"/>
              </a:ext>
            </a:extLst>
          </p:cNvPr>
          <p:cNvGrpSpPr/>
          <p:nvPr/>
        </p:nvGrpSpPr>
        <p:grpSpPr>
          <a:xfrm>
            <a:off x="6123644" y="8794283"/>
            <a:ext cx="477658" cy="477658"/>
            <a:chOff x="37457148" y="43666753"/>
            <a:chExt cx="2521638" cy="252163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2A662AA-3E12-433F-94F4-B6A3E45732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643719" y="43851915"/>
              <a:ext cx="2172273" cy="2172273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5C82D8-1ECD-404B-8D08-7D5F4CC10F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57148" y="43666753"/>
              <a:ext cx="2521638" cy="2521638"/>
            </a:xfrm>
            <a:prstGeom prst="ellipse">
              <a:avLst/>
            </a:prstGeom>
            <a:noFill/>
            <a:ln w="635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DDD0D42-950C-4266-910B-DF7B0DD1745F}"/>
              </a:ext>
            </a:extLst>
          </p:cNvPr>
          <p:cNvSpPr txBox="1"/>
          <p:nvPr/>
        </p:nvSpPr>
        <p:spPr>
          <a:xfrm>
            <a:off x="5867808" y="9276669"/>
            <a:ext cx="9893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1"/>
                </a:solidFill>
                <a:latin typeface="Mitr" panose="00000500000000000000" pitchFamily="2" charset="-34"/>
                <a:cs typeface="Mitr" panose="00000500000000000000" pitchFamily="2" charset="-34"/>
              </a:rPr>
              <a:t>@studywkkattmos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2CF23C-F0A8-6D6D-BD70-93231AF4A9CD}"/>
              </a:ext>
            </a:extLst>
          </p:cNvPr>
          <p:cNvGrpSpPr/>
          <p:nvPr/>
        </p:nvGrpSpPr>
        <p:grpSpPr>
          <a:xfrm>
            <a:off x="470004" y="2968125"/>
            <a:ext cx="1932003" cy="1732909"/>
            <a:chOff x="5053377" y="1328115"/>
            <a:chExt cx="1441967" cy="173290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6446461-A2C5-934E-384B-39B4CDBBA33B}"/>
                </a:ext>
              </a:extLst>
            </p:cNvPr>
            <p:cNvSpPr/>
            <p:nvPr/>
          </p:nvSpPr>
          <p:spPr>
            <a:xfrm>
              <a:off x="5053377" y="1328115"/>
              <a:ext cx="1441966" cy="1732909"/>
            </a:xfrm>
            <a:prstGeom prst="roundRect">
              <a:avLst>
                <a:gd name="adj" fmla="val 895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A556D09-5AA5-6EA2-F0E3-8C5C4A49AA9B}"/>
                </a:ext>
              </a:extLst>
            </p:cNvPr>
            <p:cNvSpPr/>
            <p:nvPr/>
          </p:nvSpPr>
          <p:spPr>
            <a:xfrm>
              <a:off x="5124141" y="1394413"/>
              <a:ext cx="1300438" cy="214146"/>
            </a:xfrm>
            <a:prstGeom prst="roundRect">
              <a:avLst>
                <a:gd name="adj" fmla="val 29921"/>
              </a:avLst>
            </a:prstGeom>
            <a:solidFill>
              <a:schemeClr val="accent5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98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0FAD2D-2E4A-2C19-E5F2-50C89E726E46}"/>
                </a:ext>
              </a:extLst>
            </p:cNvPr>
            <p:cNvSpPr txBox="1"/>
            <p:nvPr/>
          </p:nvSpPr>
          <p:spPr>
            <a:xfrm>
              <a:off x="5124140" y="1395566"/>
              <a:ext cx="1300438" cy="2100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th-TH" sz="900" dirty="0">
                  <a:solidFill>
                    <a:schemeClr val="accent1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สาขาของวิชาเศรษฐศาสตร์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B8AAE4-5CFF-3A72-91CA-DCCC2319C03F}"/>
                </a:ext>
              </a:extLst>
            </p:cNvPr>
            <p:cNvSpPr txBox="1"/>
            <p:nvPr/>
          </p:nvSpPr>
          <p:spPr>
            <a:xfrm>
              <a:off x="5053378" y="1655629"/>
              <a:ext cx="1441966" cy="13388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th-TH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เศรษฐศาสตร์</a:t>
              </a:r>
              <a:r>
                <a:rPr lang="th-TH" sz="900" b="1" u="sng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จุลภาค</a:t>
              </a:r>
              <a:r>
                <a:rPr lang="th-TH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 </a:t>
              </a:r>
              <a:r>
                <a:rPr lang="en-US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: </a:t>
              </a:r>
              <a:r>
                <a:rPr lang="th-TH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ศึกษาปัญหาแค่</a:t>
              </a:r>
              <a:r>
                <a:rPr lang="th-TH" sz="900" u="sng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หน่วย</a:t>
              </a:r>
              <a:r>
                <a:rPr lang="th-TH" sz="900" u="sng" dirty="0" err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ย่อยๆ</a:t>
              </a:r>
              <a:r>
                <a:rPr lang="th-TH" sz="900" u="sng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 </a:t>
              </a:r>
              <a:r>
                <a:rPr lang="th-TH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เน้นดูพฤติกรรมของผู้ด้ำ</a:t>
              </a:r>
              <a:r>
                <a:rPr lang="th-TH" sz="900" dirty="0" err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นินธุร</a:t>
              </a:r>
              <a:r>
                <a:rPr lang="th-TH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กิจ โดยอาจเรียกว่า</a:t>
              </a:r>
              <a:r>
                <a:rPr lang="th-TH" sz="900" i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ทฤษฎีราคา </a:t>
              </a:r>
              <a:r>
                <a:rPr lang="th-TH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(</a:t>
              </a:r>
              <a:r>
                <a:rPr lang="en-US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Price Theory)</a:t>
              </a:r>
              <a:endParaRPr lang="th-TH" sz="900" dirty="0">
                <a:solidFill>
                  <a:schemeClr val="accent4">
                    <a:lumMod val="40000"/>
                    <a:lumOff val="60000"/>
                  </a:schemeClr>
                </a:solidFill>
                <a:latin typeface="Sarabun" panose="00000500000000000000" pitchFamily="2" charset="-34"/>
                <a:cs typeface="Sarabun" panose="00000500000000000000" pitchFamily="2" charset="-34"/>
              </a:endParaRPr>
            </a:p>
            <a:p>
              <a:pPr marL="171450" indent="-171450">
                <a:buFontTx/>
                <a:buChar char="-"/>
              </a:pPr>
              <a:r>
                <a:rPr lang="th-TH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เศรษฐศาสตร์</a:t>
              </a:r>
              <a:r>
                <a:rPr lang="th-TH" sz="900" b="1" u="sng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มหภาค </a:t>
              </a:r>
              <a:r>
                <a:rPr lang="en-US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: </a:t>
              </a:r>
              <a:r>
                <a:rPr lang="th-TH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ศึกษากิจกรรมทางเศรษฐกิจ</a:t>
              </a:r>
              <a:r>
                <a:rPr lang="th-TH" sz="900" u="sng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ระดับประเทศ</a:t>
              </a:r>
              <a:r>
                <a:rPr lang="th-TH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 เรีกว่า</a:t>
              </a:r>
              <a:r>
                <a:rPr lang="th-TH" sz="900" i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ทฤษฎีรายได้ประชาชาติ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09D801-BED5-15B6-E493-F84B55A57732}"/>
              </a:ext>
            </a:extLst>
          </p:cNvPr>
          <p:cNvGrpSpPr/>
          <p:nvPr/>
        </p:nvGrpSpPr>
        <p:grpSpPr>
          <a:xfrm>
            <a:off x="2546551" y="2968126"/>
            <a:ext cx="1932003" cy="1732908"/>
            <a:chOff x="5053377" y="1328116"/>
            <a:chExt cx="1441967" cy="1732908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42A31BD-940F-2091-395E-B66726190AB3}"/>
                </a:ext>
              </a:extLst>
            </p:cNvPr>
            <p:cNvSpPr/>
            <p:nvPr/>
          </p:nvSpPr>
          <p:spPr>
            <a:xfrm>
              <a:off x="5053377" y="1328116"/>
              <a:ext cx="1441966" cy="1732908"/>
            </a:xfrm>
            <a:prstGeom prst="roundRect">
              <a:avLst>
                <a:gd name="adj" fmla="val 895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8366186-91BD-80A5-BFDB-B643EA792B36}"/>
                </a:ext>
              </a:extLst>
            </p:cNvPr>
            <p:cNvSpPr/>
            <p:nvPr/>
          </p:nvSpPr>
          <p:spPr>
            <a:xfrm>
              <a:off x="5124141" y="1394413"/>
              <a:ext cx="1300438" cy="214146"/>
            </a:xfrm>
            <a:prstGeom prst="roundRect">
              <a:avLst>
                <a:gd name="adj" fmla="val 29921"/>
              </a:avLst>
            </a:prstGeom>
            <a:solidFill>
              <a:schemeClr val="accent5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98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286C197-DCA2-E89A-48E6-56B92981D454}"/>
                </a:ext>
              </a:extLst>
            </p:cNvPr>
            <p:cNvSpPr txBox="1"/>
            <p:nvPr/>
          </p:nvSpPr>
          <p:spPr>
            <a:xfrm>
              <a:off x="5124140" y="1395566"/>
              <a:ext cx="1300438" cy="2100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th-TH" sz="900" dirty="0">
                  <a:solidFill>
                    <a:schemeClr val="accent1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ชนิดของเศรษฐศาสตร์ </a:t>
              </a:r>
              <a:r>
                <a:rPr lang="en-US" sz="900" dirty="0">
                  <a:solidFill>
                    <a:schemeClr val="accent1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Theory</a:t>
              </a:r>
              <a:endParaRPr lang="th-TH" sz="900" dirty="0">
                <a:solidFill>
                  <a:schemeClr val="accent1"/>
                </a:solidFill>
                <a:latin typeface="Mitr" panose="00000500000000000000" pitchFamily="2" charset="-34"/>
                <a:cs typeface="Mitr" panose="00000500000000000000" pitchFamily="2" charset="-34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40CA3A-441B-456A-9D50-2D3BB9FA5B42}"/>
                </a:ext>
              </a:extLst>
            </p:cNvPr>
            <p:cNvSpPr txBox="1"/>
            <p:nvPr/>
          </p:nvSpPr>
          <p:spPr>
            <a:xfrm>
              <a:off x="5053378" y="1676101"/>
              <a:ext cx="144196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th-TH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เศรษฐศาสตร์ที่เป็นจริง/วิเคราะห์/</a:t>
              </a:r>
              <a:r>
                <a:rPr lang="en-US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Positive : </a:t>
              </a:r>
              <a:r>
                <a:rPr lang="th-TH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ดูพฤติกรรมของหน่วยเศรษฐกิจในความจริง โดยไม่ </a:t>
              </a:r>
              <a:r>
                <a:rPr lang="en-US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bias</a:t>
              </a:r>
              <a:endParaRPr lang="th-TH" sz="900" dirty="0">
                <a:solidFill>
                  <a:schemeClr val="accent4">
                    <a:lumMod val="40000"/>
                    <a:lumOff val="60000"/>
                  </a:schemeClr>
                </a:solidFill>
                <a:latin typeface="Sarabun" panose="00000500000000000000" pitchFamily="2" charset="-34"/>
                <a:cs typeface="Sarabun" panose="00000500000000000000" pitchFamily="2" charset="-34"/>
              </a:endParaRPr>
            </a:p>
            <a:p>
              <a:pPr marL="171450" indent="-171450">
                <a:buFontTx/>
                <a:buChar char="-"/>
              </a:pPr>
              <a:r>
                <a:rPr lang="th-TH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เศรษฐศาสตร์ที่ควรจะเป็น/นโยบาย/</a:t>
              </a:r>
              <a:r>
                <a:rPr lang="en-US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Normative : </a:t>
              </a:r>
              <a:r>
                <a:rPr lang="th-TH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วิเคราะห์ผลทีอาจเกิดขึ้น ว่าถูก/ควรแก้ไข</a:t>
              </a:r>
              <a:r>
                <a:rPr lang="en-US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/</a:t>
              </a:r>
              <a:r>
                <a:rPr lang="th-TH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ควรจะเป็นอย่างไร โดยใช้ </a:t>
              </a:r>
              <a:r>
                <a:rPr lang="en-US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bias </a:t>
              </a:r>
              <a:endParaRPr lang="th-TH" sz="900" dirty="0">
                <a:solidFill>
                  <a:schemeClr val="accent4">
                    <a:lumMod val="40000"/>
                    <a:lumOff val="60000"/>
                  </a:schemeClr>
                </a:solidFill>
                <a:latin typeface="Sarabun" panose="00000500000000000000" pitchFamily="2" charset="-34"/>
                <a:cs typeface="Sarabun" panose="00000500000000000000" pitchFamily="2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67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759A63-53D4-4189-94C7-AA247DCAF2C9}"/>
              </a:ext>
            </a:extLst>
          </p:cNvPr>
          <p:cNvSpPr/>
          <p:nvPr/>
        </p:nvSpPr>
        <p:spPr>
          <a:xfrm>
            <a:off x="248717" y="1218498"/>
            <a:ext cx="4440077" cy="8372868"/>
          </a:xfrm>
          <a:prstGeom prst="roundRect">
            <a:avLst>
              <a:gd name="adj" fmla="val 4921"/>
            </a:avLst>
          </a:prstGeom>
          <a:solidFill>
            <a:schemeClr val="accent6">
              <a:alpha val="80000"/>
            </a:schemeClr>
          </a:solidFill>
          <a:ln>
            <a:noFill/>
          </a:ln>
          <a:effectLst>
            <a:outerShdw blurRad="139700" algn="ctr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>
              <a:solidFill>
                <a:schemeClr val="accent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331836-1140-4AC4-99D5-E385788762A8}"/>
              </a:ext>
            </a:extLst>
          </p:cNvPr>
          <p:cNvSpPr/>
          <p:nvPr/>
        </p:nvSpPr>
        <p:spPr>
          <a:xfrm>
            <a:off x="256698" y="1228714"/>
            <a:ext cx="4432096" cy="8362651"/>
          </a:xfrm>
          <a:prstGeom prst="roundRect">
            <a:avLst>
              <a:gd name="adj" fmla="val 4023"/>
            </a:avLst>
          </a:prstGeom>
          <a:noFill/>
          <a:ln w="254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>
              <a:solidFill>
                <a:schemeClr val="accent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23AC63-9867-4CAF-9EC1-7D40DF93BD2E}"/>
              </a:ext>
            </a:extLst>
          </p:cNvPr>
          <p:cNvSpPr/>
          <p:nvPr/>
        </p:nvSpPr>
        <p:spPr>
          <a:xfrm>
            <a:off x="4940585" y="1218498"/>
            <a:ext cx="1677723" cy="8372868"/>
          </a:xfrm>
          <a:prstGeom prst="roundRect">
            <a:avLst>
              <a:gd name="adj" fmla="val 13770"/>
            </a:avLst>
          </a:prstGeom>
          <a:noFill/>
          <a:ln w="254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>
              <a:solidFill>
                <a:schemeClr val="accent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448360-6FDD-4903-8F78-A7EF8AB6BB89}"/>
              </a:ext>
            </a:extLst>
          </p:cNvPr>
          <p:cNvSpPr/>
          <p:nvPr/>
        </p:nvSpPr>
        <p:spPr>
          <a:xfrm>
            <a:off x="5053376" y="8738875"/>
            <a:ext cx="2075585" cy="731809"/>
          </a:xfrm>
          <a:prstGeom prst="roundRect">
            <a:avLst>
              <a:gd name="adj" fmla="val 25013"/>
            </a:avLst>
          </a:prstGeom>
          <a:solidFill>
            <a:schemeClr val="accent1"/>
          </a:solidFill>
          <a:ln w="190500">
            <a:noFill/>
          </a:ln>
          <a:effectLst>
            <a:outerShdw blurRad="127000" sx="101000" sy="101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86B2C1-365A-49DC-A834-082B5EBAEC3F}"/>
              </a:ext>
            </a:extLst>
          </p:cNvPr>
          <p:cNvSpPr/>
          <p:nvPr/>
        </p:nvSpPr>
        <p:spPr>
          <a:xfrm>
            <a:off x="0" y="-108641"/>
            <a:ext cx="6858000" cy="97551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254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93CD5-57F2-4D2A-917F-C1E1B3D2A8AE}"/>
              </a:ext>
            </a:extLst>
          </p:cNvPr>
          <p:cNvSpPr txBox="1"/>
          <p:nvPr/>
        </p:nvSpPr>
        <p:spPr>
          <a:xfrm>
            <a:off x="5078501" y="8954963"/>
            <a:ext cx="829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dirty="0">
                <a:latin typeface="Mitr" panose="00000500000000000000" pitchFamily="2" charset="-34"/>
                <a:cs typeface="Mitr" panose="00000500000000000000" pitchFamily="2" charset="-34"/>
              </a:rPr>
              <a:t>4</a:t>
            </a:r>
            <a:endParaRPr lang="en-US" sz="2800" dirty="0">
              <a:latin typeface="Mitr" panose="00000500000000000000" pitchFamily="2" charset="-34"/>
              <a:cs typeface="Mitr" panose="00000500000000000000" pitchFamily="2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1E7937-2225-4A89-8B56-95A72934EA0C}"/>
              </a:ext>
            </a:extLst>
          </p:cNvPr>
          <p:cNvSpPr txBox="1"/>
          <p:nvPr/>
        </p:nvSpPr>
        <p:spPr>
          <a:xfrm>
            <a:off x="5078502" y="8783364"/>
            <a:ext cx="829837" cy="24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3" dirty="0">
                <a:solidFill>
                  <a:srgbClr val="FFFEFF">
                    <a:alpha val="40000"/>
                  </a:srgbClr>
                </a:solidFill>
                <a:latin typeface="Mitr" panose="00000500000000000000" pitchFamily="2" charset="-34"/>
                <a:cs typeface="Mitr" panose="00000500000000000000" pitchFamily="2" charset="-34"/>
              </a:rPr>
              <a:t>PAGE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4FB160-8F16-4063-A4F0-C6F0CF9DC279}"/>
              </a:ext>
            </a:extLst>
          </p:cNvPr>
          <p:cNvSpPr txBox="1"/>
          <p:nvPr/>
        </p:nvSpPr>
        <p:spPr>
          <a:xfrm>
            <a:off x="0" y="100918"/>
            <a:ext cx="6858000" cy="49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614" dirty="0">
                <a:solidFill>
                  <a:schemeClr val="accent5">
                    <a:lumMod val="40000"/>
                    <a:lumOff val="60000"/>
                  </a:schemeClr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เศรษฐศาสตร์</a:t>
            </a:r>
            <a:endParaRPr lang="en-US" sz="2614" dirty="0">
              <a:solidFill>
                <a:schemeClr val="accent5">
                  <a:lumMod val="40000"/>
                  <a:lumOff val="60000"/>
                </a:schemeClr>
              </a:solidFill>
              <a:latin typeface="Mitr Medium" panose="00000600000000000000" pitchFamily="2" charset="-34"/>
              <a:cs typeface="Mitr Medium" panose="00000600000000000000" pitchFamily="2" charset="-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8E87DF-E877-4FD9-85AB-E0C58620C42F}"/>
              </a:ext>
            </a:extLst>
          </p:cNvPr>
          <p:cNvSpPr txBox="1"/>
          <p:nvPr/>
        </p:nvSpPr>
        <p:spPr>
          <a:xfrm>
            <a:off x="0" y="513685"/>
            <a:ext cx="6858000" cy="302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364" dirty="0"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atin typeface="Mitr" panose="00000500000000000000" pitchFamily="2" charset="-34"/>
                <a:cs typeface="Mitr" panose="00000500000000000000" pitchFamily="2" charset="-34"/>
              </a:rPr>
              <a:t>หน่วยที่ 2 </a:t>
            </a:r>
            <a:r>
              <a:rPr lang="en-US" sz="1364" dirty="0"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atin typeface="Mitr" panose="00000500000000000000" pitchFamily="2" charset="-34"/>
                <a:cs typeface="Mitr" panose="00000500000000000000" pitchFamily="2" charset="-34"/>
              </a:rPr>
              <a:t>: </a:t>
            </a:r>
            <a:r>
              <a:rPr lang="th-TH" sz="1364" dirty="0"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atin typeface="Mitr" panose="00000500000000000000" pitchFamily="2" charset="-34"/>
                <a:cs typeface="Mitr" panose="00000500000000000000" pitchFamily="2" charset="-34"/>
              </a:rPr>
              <a:t>กระบวนการทางเศรษฐกิจ</a:t>
            </a:r>
            <a:endParaRPr lang="en-US" sz="1364" dirty="0">
              <a:solidFill>
                <a:schemeClr val="accent5">
                  <a:lumMod val="40000"/>
                  <a:lumOff val="60000"/>
                  <a:alpha val="40000"/>
                </a:schemeClr>
              </a:solidFill>
              <a:latin typeface="Mitr" panose="00000500000000000000" pitchFamily="2" charset="-34"/>
              <a:cs typeface="Mitr" panose="00000500000000000000" pitchFamily="2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3CC47-596B-404C-8A1D-495535BBE530}"/>
              </a:ext>
            </a:extLst>
          </p:cNvPr>
          <p:cNvSpPr txBox="1"/>
          <p:nvPr/>
        </p:nvSpPr>
        <p:spPr>
          <a:xfrm>
            <a:off x="321529" y="1560491"/>
            <a:ext cx="4260626" cy="8395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th-TH" sz="900" b="1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กิจกรรมทางเศรษฐกิจ </a:t>
            </a:r>
            <a:r>
              <a:rPr lang="en-US" sz="900" b="1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: </a:t>
            </a:r>
            <a:r>
              <a:rPr lang="th-TH" sz="900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การใช้ทรัพยากรธรรมชาติของมนุษย์ในชีวิตประจำวันให้คุ้มค่าผ่านการผลิต กระจาย แลกเปลี่ยน และบริโภค</a:t>
            </a:r>
          </a:p>
          <a:p>
            <a:pPr marL="171450" indent="-1714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th-TH" sz="900" b="1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การผลิต </a:t>
            </a:r>
            <a:r>
              <a:rPr lang="en-US" sz="900" b="1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: </a:t>
            </a:r>
            <a:r>
              <a:rPr lang="th-TH" sz="900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การสร้างสินค้าและบริการเพื่อสนองความต้องการของมนุษย์ </a:t>
            </a:r>
            <a:r>
              <a:rPr lang="en-US" sz="900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aka </a:t>
            </a:r>
            <a:r>
              <a:rPr lang="th-TH" sz="900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การสร้างอรรถประโยชน์ </a:t>
            </a:r>
            <a:r>
              <a:rPr lang="en-US" sz="900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(Utility) </a:t>
            </a: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th-TH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ประเภทของสินค้าและบริการ</a:t>
            </a:r>
            <a:endParaRPr lang="en-US" sz="900" b="1" dirty="0">
              <a:solidFill>
                <a:schemeClr val="accent2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>
              <a:lnSpc>
                <a:spcPct val="120000"/>
              </a:lnSpc>
              <a:buSzPct val="100000"/>
            </a:pPr>
            <a:endParaRPr lang="en-US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>
              <a:lnSpc>
                <a:spcPct val="120000"/>
              </a:lnSpc>
              <a:buSzPct val="100000"/>
            </a:pPr>
            <a:endParaRPr lang="en-US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en-US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en-US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en-US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en-US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en-US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en-US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en-US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en-US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en-US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en-US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th-TH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ขั้นตอนการผลิต</a:t>
            </a:r>
            <a:r>
              <a:rPr lang="th-TH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 (จริงๆ มี 3 ขั้น แต่สามารถมี 5 ขั้นได้)</a:t>
            </a:r>
          </a:p>
          <a:p>
            <a:pPr marL="628650" lvl="1" indent="-171450">
              <a:lnSpc>
                <a:spcPct val="120000"/>
              </a:lnSpc>
              <a:buSzPct val="100000"/>
              <a:buFontTx/>
              <a:buChar char="-"/>
            </a:pPr>
            <a:r>
              <a:rPr lang="th-TH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การผลิตชั้นต้น </a:t>
            </a:r>
            <a:r>
              <a:rPr lang="en-US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(Primary) : 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การผลิตวัตถุดิบ</a:t>
            </a:r>
            <a:endParaRPr lang="en-US" sz="900" dirty="0">
              <a:solidFill>
                <a:schemeClr val="accent3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628650" lvl="1" indent="-171450">
              <a:lnSpc>
                <a:spcPct val="120000"/>
              </a:lnSpc>
              <a:buSzPct val="100000"/>
              <a:buFontTx/>
              <a:buChar char="-"/>
            </a:pPr>
            <a:r>
              <a:rPr lang="th-TH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การแปรรูป (</a:t>
            </a:r>
            <a:r>
              <a:rPr lang="en-US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Secondary) : 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การนำของจากขั้นตอนแรกทำเป็นสินค้าสำเร็จรูป เน้นลงทุนต่ำ ลงแรงต่ำ ได้ผลตอบแทนสูง</a:t>
            </a:r>
          </a:p>
          <a:p>
            <a:pPr marL="628650" lvl="1" indent="-171450">
              <a:lnSpc>
                <a:spcPct val="120000"/>
              </a:lnSpc>
              <a:buSzPct val="100000"/>
              <a:buFontTx/>
              <a:buChar char="-"/>
            </a:pPr>
            <a:r>
              <a:rPr lang="th-TH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การผลิตบริการ (</a:t>
            </a:r>
            <a:r>
              <a:rPr lang="en-US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Tertiary) : </a:t>
            </a:r>
            <a:r>
              <a:rPr lang="en-US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Ex: 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ประกันภัย การท่องเที่ยว</a:t>
            </a:r>
          </a:p>
          <a:p>
            <a:pPr marL="628650" lvl="1" indent="-171450">
              <a:lnSpc>
                <a:spcPct val="120000"/>
              </a:lnSpc>
              <a:buSzPct val="100000"/>
              <a:buFontTx/>
              <a:buChar char="-"/>
            </a:pPr>
            <a:r>
              <a:rPr lang="th-TH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การผลิตภูมิปัญญาความรู้ (</a:t>
            </a:r>
            <a:r>
              <a:rPr lang="en-US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Quaternary) : 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ผลิต </a:t>
            </a:r>
            <a:r>
              <a:rPr lang="en-US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content / 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ศิลปกรรม</a:t>
            </a:r>
          </a:p>
          <a:p>
            <a:pPr marL="628650" lvl="1" indent="-171450">
              <a:lnSpc>
                <a:spcPct val="120000"/>
              </a:lnSpc>
              <a:buSzPct val="100000"/>
              <a:buFontTx/>
              <a:buChar char="-"/>
            </a:pPr>
            <a:r>
              <a:rPr lang="th-TH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การบริหาร (</a:t>
            </a:r>
            <a:r>
              <a:rPr lang="en-US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Quinary) : </a:t>
            </a:r>
            <a:r>
              <a:rPr lang="en-US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Ex: CEO 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เจ้าหน้าที่ฝ่ายบริหาร</a:t>
            </a: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th-TH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ปัจจัยการผลิต</a:t>
            </a: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th-TH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ปัจจัยที่ควบคุมการผลิตสินค้าและบริการ</a:t>
            </a:r>
          </a:p>
          <a:p>
            <a:pPr marL="171450" indent="-171450">
              <a:lnSpc>
                <a:spcPct val="120000"/>
              </a:lnSpc>
              <a:buSzPct val="100000"/>
              <a:buFontTx/>
              <a:buChar char="-"/>
            </a:pPr>
            <a:r>
              <a:rPr lang="th-TH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ปริมาณของวัตถุดิบ </a:t>
            </a:r>
            <a:r>
              <a:rPr lang="en-US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: 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ยิ่งมีวัตถุดิบน้อย ยิ่งผลิตสินค้า-บริการได้น้อย</a:t>
            </a:r>
          </a:p>
          <a:p>
            <a:pPr marL="171450" indent="-171450">
              <a:lnSpc>
                <a:spcPct val="120000"/>
              </a:lnSpc>
              <a:buSzPct val="100000"/>
              <a:buFontTx/>
              <a:buChar char="-"/>
            </a:pPr>
            <a:r>
              <a:rPr lang="th-TH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ความต้องการตลาด </a:t>
            </a:r>
            <a:r>
              <a:rPr lang="en-US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: 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ตลาดต้องการสินค้ามาก </a:t>
            </a:r>
            <a:r>
              <a:rPr lang="en-US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-&gt;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 ผลิตสินค้ามาก</a:t>
            </a:r>
          </a:p>
          <a:p>
            <a:pPr marL="171450" indent="-171450">
              <a:lnSpc>
                <a:spcPct val="120000"/>
              </a:lnSpc>
              <a:buSzPct val="100000"/>
              <a:buFontTx/>
              <a:buChar char="-"/>
            </a:pPr>
            <a:r>
              <a:rPr lang="th-TH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ราคาของผลผลิตในตลาด </a:t>
            </a:r>
            <a:r>
              <a:rPr lang="en-US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: 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ถ้าราคาผลิตสูง </a:t>
            </a:r>
            <a:r>
              <a:rPr lang="en-US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-&gt; 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คุ้มค่าต่อการผลิต </a:t>
            </a:r>
            <a:r>
              <a:rPr lang="en-US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-&gt; 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ผลิตสินค้ามาก</a:t>
            </a: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th-TH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ตัวกำหนดราคาสินค้า </a:t>
            </a:r>
            <a:r>
              <a:rPr lang="en-US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: </a:t>
            </a:r>
            <a:r>
              <a:rPr lang="th-TH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อุปสงค์ อุปทาน </a:t>
            </a:r>
            <a:r>
              <a:rPr lang="en-US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(Price Mechanism)</a:t>
            </a:r>
            <a:endParaRPr lang="th-TH" sz="900" dirty="0">
              <a:solidFill>
                <a:schemeClr val="accent2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>
              <a:lnSpc>
                <a:spcPct val="120000"/>
              </a:lnSpc>
              <a:buSzPct val="100000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Tx/>
              <a:buChar char="-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0FBD60-4E91-4549-907A-E6B771223595}"/>
              </a:ext>
            </a:extLst>
          </p:cNvPr>
          <p:cNvGrpSpPr/>
          <p:nvPr/>
        </p:nvGrpSpPr>
        <p:grpSpPr>
          <a:xfrm>
            <a:off x="5053377" y="1353741"/>
            <a:ext cx="1441967" cy="1486898"/>
            <a:chOff x="5053377" y="1328116"/>
            <a:chExt cx="1441967" cy="1486898"/>
          </a:xfrm>
        </p:grpSpPr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5A572B39-3F26-4DFB-95C5-16084034FC47}"/>
                </a:ext>
              </a:extLst>
            </p:cNvPr>
            <p:cNvSpPr/>
            <p:nvPr/>
          </p:nvSpPr>
          <p:spPr>
            <a:xfrm>
              <a:off x="5053377" y="1328116"/>
              <a:ext cx="1441966" cy="1333480"/>
            </a:xfrm>
            <a:prstGeom prst="roundRect">
              <a:avLst>
                <a:gd name="adj" fmla="val 895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11AA2B07-2A66-43E9-9CE4-BC79DA004826}"/>
                </a:ext>
              </a:extLst>
            </p:cNvPr>
            <p:cNvSpPr/>
            <p:nvPr/>
          </p:nvSpPr>
          <p:spPr>
            <a:xfrm>
              <a:off x="5124141" y="1394413"/>
              <a:ext cx="1300438" cy="214146"/>
            </a:xfrm>
            <a:prstGeom prst="roundRect">
              <a:avLst>
                <a:gd name="adj" fmla="val 29921"/>
              </a:avLst>
            </a:prstGeom>
            <a:solidFill>
              <a:schemeClr val="accent5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98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D3BFF1A-CBBE-412F-B143-048C9C154FC4}"/>
                </a:ext>
              </a:extLst>
            </p:cNvPr>
            <p:cNvSpPr txBox="1"/>
            <p:nvPr/>
          </p:nvSpPr>
          <p:spPr>
            <a:xfrm>
              <a:off x="5124140" y="1395566"/>
              <a:ext cx="1300438" cy="2100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th-TH" sz="900" dirty="0">
                  <a:solidFill>
                    <a:schemeClr val="accent1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วิธีการสร้าง </a:t>
              </a:r>
              <a:r>
                <a:rPr lang="en-US" sz="900" dirty="0">
                  <a:solidFill>
                    <a:schemeClr val="accent1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Utility</a:t>
              </a:r>
              <a:endParaRPr lang="th-TH" sz="900" dirty="0">
                <a:solidFill>
                  <a:schemeClr val="accent1"/>
                </a:solidFill>
                <a:latin typeface="Mitr" panose="00000500000000000000" pitchFamily="2" charset="-34"/>
                <a:cs typeface="Mitr" panose="00000500000000000000" pitchFamily="2" charset="-34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6ECA460-B6CA-4AB4-B802-143D2F7852A3}"/>
                </a:ext>
              </a:extLst>
            </p:cNvPr>
            <p:cNvSpPr txBox="1"/>
            <p:nvPr/>
          </p:nvSpPr>
          <p:spPr>
            <a:xfrm>
              <a:off x="5053378" y="1614685"/>
              <a:ext cx="144196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th-TH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จากการเปลี่ยนรูป</a:t>
              </a:r>
            </a:p>
            <a:p>
              <a:pPr marL="171450" indent="-171450">
                <a:buFontTx/>
                <a:buChar char="-"/>
              </a:pPr>
              <a:r>
                <a:rPr lang="th-TH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จากการเปลี่ยนสถานที่</a:t>
              </a:r>
            </a:p>
            <a:p>
              <a:pPr marL="171450" indent="-171450">
                <a:buFontTx/>
                <a:buChar char="-"/>
              </a:pPr>
              <a:r>
                <a:rPr lang="th-TH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จากเวลา </a:t>
              </a:r>
              <a:r>
                <a:rPr lang="en-US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(</a:t>
              </a:r>
              <a:r>
                <a:rPr lang="th-TH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ทันตามความต้องการของผู้บริโภค)</a:t>
              </a:r>
            </a:p>
            <a:p>
              <a:pPr marL="171450" indent="-171450">
                <a:buFontTx/>
                <a:buChar char="-"/>
              </a:pPr>
              <a:r>
                <a:rPr lang="th-TH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จากการเปลี่ยนโอนกรรมสิทธิ์</a:t>
              </a:r>
            </a:p>
            <a:p>
              <a:pPr marL="171450" indent="-171450">
                <a:buFontTx/>
                <a:buChar char="-"/>
              </a:pPr>
              <a:r>
                <a:rPr lang="th-TH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จากการให้บริการ</a:t>
              </a:r>
            </a:p>
            <a:p>
              <a:pPr marL="171450" indent="-171450">
                <a:buFontTx/>
                <a:buChar char="-"/>
              </a:pPr>
              <a:endParaRPr lang="th-TH" sz="900" dirty="0">
                <a:solidFill>
                  <a:schemeClr val="accent4">
                    <a:lumMod val="40000"/>
                    <a:lumOff val="60000"/>
                  </a:schemeClr>
                </a:solidFill>
                <a:latin typeface="Sarabun" panose="00000500000000000000" pitchFamily="2" charset="-34"/>
                <a:cs typeface="Sarabun" panose="00000500000000000000" pitchFamily="2" charset="-34"/>
              </a:endParaRPr>
            </a:p>
          </p:txBody>
        </p:sp>
      </p:grp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EC5FD8EC-542D-4B0B-AD05-3D36620D7651}"/>
              </a:ext>
            </a:extLst>
          </p:cNvPr>
          <p:cNvSpPr/>
          <p:nvPr/>
        </p:nvSpPr>
        <p:spPr>
          <a:xfrm>
            <a:off x="5821643" y="8738875"/>
            <a:ext cx="1307319" cy="731808"/>
          </a:xfrm>
          <a:prstGeom prst="parallelogram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81D289-EA43-42D7-BE2E-B907BBDE09F5}"/>
              </a:ext>
            </a:extLst>
          </p:cNvPr>
          <p:cNvGrpSpPr/>
          <p:nvPr/>
        </p:nvGrpSpPr>
        <p:grpSpPr>
          <a:xfrm>
            <a:off x="6123644" y="8794283"/>
            <a:ext cx="477658" cy="477658"/>
            <a:chOff x="37457148" y="43666753"/>
            <a:chExt cx="2521638" cy="252163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2A662AA-3E12-433F-94F4-B6A3E45732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643719" y="43851915"/>
              <a:ext cx="2172273" cy="2172273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5C82D8-1ECD-404B-8D08-7D5F4CC10F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57148" y="43666753"/>
              <a:ext cx="2521638" cy="2521638"/>
            </a:xfrm>
            <a:prstGeom prst="ellipse">
              <a:avLst/>
            </a:prstGeom>
            <a:noFill/>
            <a:ln w="635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DDD0D42-950C-4266-910B-DF7B0DD1745F}"/>
              </a:ext>
            </a:extLst>
          </p:cNvPr>
          <p:cNvSpPr txBox="1"/>
          <p:nvPr/>
        </p:nvSpPr>
        <p:spPr>
          <a:xfrm>
            <a:off x="5867808" y="9276669"/>
            <a:ext cx="9893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1"/>
                </a:solidFill>
                <a:latin typeface="Mitr" panose="00000500000000000000" pitchFamily="2" charset="-34"/>
                <a:cs typeface="Mitr" panose="00000500000000000000" pitchFamily="2" charset="-34"/>
              </a:rPr>
              <a:t>@studywkkattmos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85AC967-B71D-46C5-9833-3936955ADAFA}"/>
              </a:ext>
            </a:extLst>
          </p:cNvPr>
          <p:cNvGrpSpPr/>
          <p:nvPr/>
        </p:nvGrpSpPr>
        <p:grpSpPr>
          <a:xfrm>
            <a:off x="404917" y="1334422"/>
            <a:ext cx="4083872" cy="215008"/>
            <a:chOff x="404917" y="1397922"/>
            <a:chExt cx="4083872" cy="215008"/>
          </a:xfrm>
        </p:grpSpPr>
        <p:sp>
          <p:nvSpPr>
            <p:cNvPr id="83" name="Parallelogram 82">
              <a:extLst>
                <a:ext uri="{FF2B5EF4-FFF2-40B4-BE49-F238E27FC236}">
                  <a16:creationId xmlns:a16="http://schemas.microsoft.com/office/drawing/2014/main" id="{AC6CCC65-6DE5-4A69-95DE-AD3943927AC7}"/>
                </a:ext>
              </a:extLst>
            </p:cNvPr>
            <p:cNvSpPr/>
            <p:nvPr/>
          </p:nvSpPr>
          <p:spPr>
            <a:xfrm>
              <a:off x="523311" y="1397922"/>
              <a:ext cx="3965478" cy="215008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200" dirty="0">
                  <a:solidFill>
                    <a:schemeClr val="accent6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กิจกรรมทางเศรษฐกิจ</a:t>
              </a:r>
              <a:endParaRPr lang="en-US" sz="1200" dirty="0">
                <a:solidFill>
                  <a:schemeClr val="accent6"/>
                </a:solidFill>
                <a:latin typeface="Mitr" panose="00000500000000000000" pitchFamily="2" charset="-34"/>
                <a:cs typeface="Mitr" panose="00000500000000000000" pitchFamily="2" charset="-34"/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54CD4C2-FB32-4E08-ACCC-DFA7C4B80725}"/>
                </a:ext>
              </a:extLst>
            </p:cNvPr>
            <p:cNvSpPr/>
            <p:nvPr/>
          </p:nvSpPr>
          <p:spPr>
            <a:xfrm>
              <a:off x="404917" y="1397922"/>
              <a:ext cx="275411" cy="215007"/>
            </a:xfrm>
            <a:prstGeom prst="roundRect">
              <a:avLst>
                <a:gd name="adj" fmla="val 35944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4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1</a:t>
              </a:r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AB0D3C9-2BBE-4F36-9826-5ECDD54B3051}"/>
                </a:ext>
              </a:extLst>
            </p:cNvPr>
            <p:cNvSpPr/>
            <p:nvPr/>
          </p:nvSpPr>
          <p:spPr>
            <a:xfrm>
              <a:off x="4317207" y="1438275"/>
              <a:ext cx="112724" cy="130968"/>
            </a:xfrm>
            <a:prstGeom prst="parallelogram">
              <a:avLst>
                <a:gd name="adj" fmla="val 297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6B6DF47-2C6C-DECE-E456-0BB3BBAD8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5" y="2460844"/>
            <a:ext cx="4332227" cy="1888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F5E0B5-2891-CD35-13D4-2BF666351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275" y="3127208"/>
            <a:ext cx="1494168" cy="10814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F604195-E602-6CFF-C9B3-B689637A5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465" y="5752464"/>
            <a:ext cx="4332227" cy="118008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68330DE-856C-134B-67A4-57A271CF53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550" y="7890006"/>
            <a:ext cx="3785000" cy="187870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7CFC3EC9-DA81-B2F3-26E5-805B880D7F79}"/>
              </a:ext>
            </a:extLst>
          </p:cNvPr>
          <p:cNvGrpSpPr/>
          <p:nvPr/>
        </p:nvGrpSpPr>
        <p:grpSpPr>
          <a:xfrm>
            <a:off x="5053376" y="7098186"/>
            <a:ext cx="1441967" cy="1333480"/>
            <a:chOff x="5053377" y="1328116"/>
            <a:chExt cx="1441967" cy="133348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B7856D3-4A0C-4118-DE55-EDEA32F223AC}"/>
                </a:ext>
              </a:extLst>
            </p:cNvPr>
            <p:cNvSpPr/>
            <p:nvPr/>
          </p:nvSpPr>
          <p:spPr>
            <a:xfrm>
              <a:off x="5053377" y="1328116"/>
              <a:ext cx="1441966" cy="1333480"/>
            </a:xfrm>
            <a:prstGeom prst="roundRect">
              <a:avLst>
                <a:gd name="adj" fmla="val 895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C2A2820-AE5F-FC7E-C630-4486D9E6899E}"/>
                </a:ext>
              </a:extLst>
            </p:cNvPr>
            <p:cNvSpPr/>
            <p:nvPr/>
          </p:nvSpPr>
          <p:spPr>
            <a:xfrm>
              <a:off x="5124141" y="1394413"/>
              <a:ext cx="1300438" cy="214146"/>
            </a:xfrm>
            <a:prstGeom prst="roundRect">
              <a:avLst>
                <a:gd name="adj" fmla="val 29921"/>
              </a:avLst>
            </a:prstGeom>
            <a:solidFill>
              <a:schemeClr val="accent5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98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83207F-E47A-5442-DE1D-34146BB23A6B}"/>
                </a:ext>
              </a:extLst>
            </p:cNvPr>
            <p:cNvSpPr txBox="1"/>
            <p:nvPr/>
          </p:nvSpPr>
          <p:spPr>
            <a:xfrm>
              <a:off x="5124140" y="1395566"/>
              <a:ext cx="1300438" cy="2100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th-TH" sz="900" dirty="0">
                  <a:solidFill>
                    <a:schemeClr val="accent1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ราคาดุลยภาพ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8362730-2031-6E7A-E44E-977E59E15561}"/>
                </a:ext>
              </a:extLst>
            </p:cNvPr>
            <p:cNvSpPr txBox="1"/>
            <p:nvPr/>
          </p:nvSpPr>
          <p:spPr>
            <a:xfrm>
              <a:off x="5053378" y="1614685"/>
              <a:ext cx="14419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Demand = Supply</a:t>
              </a:r>
            </a:p>
            <a:p>
              <a:pPr algn="ctr"/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เป็นราคาที่ผู้บริโภคพอใจที่จะซื้อ และผู้ผลิตพอใจที่จะขาย</a:t>
              </a: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3FD9A29E-3471-3DD9-4443-B434771C76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4816" y="7861809"/>
            <a:ext cx="679084" cy="503627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FDB64A83-58B2-7D67-BDE2-19E979DEEF65}"/>
              </a:ext>
            </a:extLst>
          </p:cNvPr>
          <p:cNvSpPr/>
          <p:nvPr/>
        </p:nvSpPr>
        <p:spPr>
          <a:xfrm>
            <a:off x="5704034" y="8077897"/>
            <a:ext cx="117609" cy="1166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39088C8-DC97-0775-E921-C44E47348E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4017" y="5752464"/>
            <a:ext cx="1268255" cy="120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3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759A63-53D4-4189-94C7-AA247DCAF2C9}"/>
              </a:ext>
            </a:extLst>
          </p:cNvPr>
          <p:cNvSpPr/>
          <p:nvPr/>
        </p:nvSpPr>
        <p:spPr>
          <a:xfrm>
            <a:off x="248717" y="241300"/>
            <a:ext cx="4440077" cy="9350066"/>
          </a:xfrm>
          <a:prstGeom prst="roundRect">
            <a:avLst>
              <a:gd name="adj" fmla="val 4921"/>
            </a:avLst>
          </a:prstGeom>
          <a:solidFill>
            <a:schemeClr val="accent6">
              <a:alpha val="80000"/>
            </a:schemeClr>
          </a:solidFill>
          <a:ln>
            <a:noFill/>
          </a:ln>
          <a:effectLst>
            <a:outerShdw blurRad="139700" algn="ctr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>
              <a:solidFill>
                <a:schemeClr val="accent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331836-1140-4AC4-99D5-E385788762A8}"/>
              </a:ext>
            </a:extLst>
          </p:cNvPr>
          <p:cNvSpPr/>
          <p:nvPr/>
        </p:nvSpPr>
        <p:spPr>
          <a:xfrm>
            <a:off x="256698" y="241300"/>
            <a:ext cx="4432096" cy="9350066"/>
          </a:xfrm>
          <a:prstGeom prst="roundRect">
            <a:avLst>
              <a:gd name="adj" fmla="val 4023"/>
            </a:avLst>
          </a:prstGeom>
          <a:noFill/>
          <a:ln w="254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>
              <a:solidFill>
                <a:schemeClr val="accent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23AC63-9867-4CAF-9EC1-7D40DF93BD2E}"/>
              </a:ext>
            </a:extLst>
          </p:cNvPr>
          <p:cNvSpPr/>
          <p:nvPr/>
        </p:nvSpPr>
        <p:spPr>
          <a:xfrm>
            <a:off x="4940585" y="241300"/>
            <a:ext cx="1677723" cy="9350066"/>
          </a:xfrm>
          <a:prstGeom prst="roundRect">
            <a:avLst>
              <a:gd name="adj" fmla="val 13770"/>
            </a:avLst>
          </a:prstGeom>
          <a:noFill/>
          <a:ln w="254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>
              <a:solidFill>
                <a:schemeClr val="accent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448360-6FDD-4903-8F78-A7EF8AB6BB89}"/>
              </a:ext>
            </a:extLst>
          </p:cNvPr>
          <p:cNvSpPr/>
          <p:nvPr/>
        </p:nvSpPr>
        <p:spPr>
          <a:xfrm>
            <a:off x="5053376" y="8738875"/>
            <a:ext cx="2075585" cy="731809"/>
          </a:xfrm>
          <a:prstGeom prst="roundRect">
            <a:avLst>
              <a:gd name="adj" fmla="val 25013"/>
            </a:avLst>
          </a:prstGeom>
          <a:solidFill>
            <a:schemeClr val="accent1"/>
          </a:solidFill>
          <a:ln w="190500">
            <a:noFill/>
          </a:ln>
          <a:effectLst>
            <a:outerShdw blurRad="127000" sx="101000" sy="101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93CD5-57F2-4D2A-917F-C1E1B3D2A8AE}"/>
              </a:ext>
            </a:extLst>
          </p:cNvPr>
          <p:cNvSpPr txBox="1"/>
          <p:nvPr/>
        </p:nvSpPr>
        <p:spPr>
          <a:xfrm>
            <a:off x="5078501" y="8954963"/>
            <a:ext cx="829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dirty="0">
                <a:latin typeface="Mitr" panose="00000500000000000000" pitchFamily="2" charset="-34"/>
                <a:cs typeface="Mitr" panose="00000500000000000000" pitchFamily="2" charset="-34"/>
              </a:rPr>
              <a:t>5</a:t>
            </a:r>
            <a:endParaRPr lang="en-US" sz="2800" dirty="0">
              <a:latin typeface="Mitr" panose="00000500000000000000" pitchFamily="2" charset="-34"/>
              <a:cs typeface="Mitr" panose="00000500000000000000" pitchFamily="2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1E7937-2225-4A89-8B56-95A72934EA0C}"/>
              </a:ext>
            </a:extLst>
          </p:cNvPr>
          <p:cNvSpPr txBox="1"/>
          <p:nvPr/>
        </p:nvSpPr>
        <p:spPr>
          <a:xfrm>
            <a:off x="5078502" y="8783364"/>
            <a:ext cx="829837" cy="24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3" dirty="0">
                <a:solidFill>
                  <a:srgbClr val="FFFEFF">
                    <a:alpha val="40000"/>
                  </a:srgbClr>
                </a:solidFill>
                <a:latin typeface="Mitr" panose="00000500000000000000" pitchFamily="2" charset="-34"/>
                <a:cs typeface="Mitr" panose="00000500000000000000" pitchFamily="2" charset="-34"/>
              </a:rPr>
              <a:t>PAGE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3CC47-596B-404C-8A1D-495535BBE530}"/>
              </a:ext>
            </a:extLst>
          </p:cNvPr>
          <p:cNvSpPr txBox="1"/>
          <p:nvPr/>
        </p:nvSpPr>
        <p:spPr>
          <a:xfrm>
            <a:off x="321529" y="265091"/>
            <a:ext cx="4260626" cy="72221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th-TH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การแทรกแซงของรัฐบาล เพื่อให้ราคาเสรีขึ้น</a:t>
            </a:r>
          </a:p>
          <a:p>
            <a:pPr marL="628650" lvl="1" indent="-171450">
              <a:lnSpc>
                <a:spcPct val="120000"/>
              </a:lnSpc>
              <a:buSzPct val="100000"/>
              <a:buFontTx/>
              <a:buChar char="-"/>
            </a:pPr>
            <a:r>
              <a:rPr lang="th-TH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การกำหนดราคาขั้นต่ำ/การประกันราคา </a:t>
            </a:r>
            <a:r>
              <a:rPr lang="en-US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: 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นิยมใช้กับสินค้าทางการเกษตร โดยราคาประกันจะสูงกว่าราคาดุลยภาพ เพื่อช่วยผู้ผลิตไม่ให้ขาดทุน</a:t>
            </a:r>
          </a:p>
          <a:p>
            <a:pPr marL="628650" lvl="1" indent="-171450">
              <a:lnSpc>
                <a:spcPct val="120000"/>
              </a:lnSpc>
              <a:buSzPct val="100000"/>
              <a:buFontTx/>
              <a:buChar char="-"/>
            </a:pPr>
            <a:r>
              <a:rPr lang="th-TH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การจ่ายเงินสนับสนุน </a:t>
            </a:r>
            <a:r>
              <a:rPr lang="en-US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: 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การชดเชยส่วนต่างระหว่างราคาประกัน กับราคาขายจริง แต่หากขายสินค้าเกินราคา </a:t>
            </a:r>
            <a:r>
              <a:rPr lang="en-US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= 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มีความผิด (จำคุกไม่เกิน </a:t>
            </a:r>
            <a:r>
              <a:rPr lang="en-US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7 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ปี หรือปรับไม่เกิน 140</a:t>
            </a:r>
            <a:r>
              <a:rPr lang="en-US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,000 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บาท)</a:t>
            </a:r>
          </a:p>
          <a:p>
            <a:pPr marL="628650" lvl="1" indent="-171450">
              <a:lnSpc>
                <a:spcPct val="120000"/>
              </a:lnSpc>
              <a:buSzPct val="100000"/>
              <a:buFontTx/>
              <a:buChar char="-"/>
            </a:pPr>
            <a:r>
              <a:rPr lang="th-TH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การกำหนดราคาขั้นสูง </a:t>
            </a:r>
            <a:r>
              <a:rPr lang="en-US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: 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เน้นช่วยเหลือผู้บริโภคและปราบ </a:t>
            </a:r>
            <a:r>
              <a:rPr lang="en-US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Black Market 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โดยกำหนดราคาให้ต่ำกว่าราคาดุลยภาพ</a:t>
            </a: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th-TH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กลยุทธในการกำหนดราคา</a:t>
            </a:r>
          </a:p>
          <a:p>
            <a:pPr marL="628650" lvl="1" indent="-171450">
              <a:lnSpc>
                <a:spcPct val="120000"/>
              </a:lnSpc>
              <a:buSzPct val="100000"/>
              <a:buFontTx/>
              <a:buChar char="-"/>
            </a:pPr>
            <a:r>
              <a:rPr lang="th-TH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การตั้งราคา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ที่ลงท้ายด้วยเลข 9 </a:t>
            </a:r>
            <a:r>
              <a:rPr lang="en-US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, 90 </a:t>
            </a:r>
            <a:endParaRPr lang="en-US" sz="900" dirty="0">
              <a:solidFill>
                <a:srgbClr val="FF0000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628650" lvl="1" indent="-171450">
              <a:lnSpc>
                <a:spcPct val="120000"/>
              </a:lnSpc>
              <a:buSzPct val="100000"/>
              <a:buFontTx/>
              <a:buChar char="-"/>
            </a:pPr>
            <a:r>
              <a:rPr lang="th-TH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การสร้างราคาเพื่อภาพลักษณ์ </a:t>
            </a:r>
            <a:r>
              <a:rPr lang="en-US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Ex: 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ของ</a:t>
            </a:r>
            <a:r>
              <a:rPr lang="th-TH" sz="900" dirty="0" err="1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แบรนด์เนม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จะราคา </a:t>
            </a:r>
            <a:r>
              <a:rPr lang="en-US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&gt; 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ของทั่วไป</a:t>
            </a:r>
          </a:p>
          <a:p>
            <a:pPr marL="628650" lvl="1" indent="-171450">
              <a:lnSpc>
                <a:spcPct val="120000"/>
              </a:lnSpc>
              <a:buSzPct val="100000"/>
              <a:buFontTx/>
              <a:buChar char="-"/>
            </a:pPr>
            <a:r>
              <a:rPr lang="th-TH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การตั้งราคาตามรูปแบบสินค้า </a:t>
            </a:r>
            <a:r>
              <a:rPr lang="en-US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Ex: 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บะหมี่พิเศษ </a:t>
            </a:r>
            <a:r>
              <a:rPr lang="en-US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&gt; 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บะหมี่</a:t>
            </a:r>
          </a:p>
          <a:p>
            <a:pPr marL="628650" lvl="1" indent="-171450">
              <a:lnSpc>
                <a:spcPct val="120000"/>
              </a:lnSpc>
              <a:buSzPct val="100000"/>
              <a:buFontTx/>
              <a:buChar char="-"/>
            </a:pPr>
            <a:r>
              <a:rPr lang="th-TH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การแบ่งแยกราคาขาย </a:t>
            </a:r>
            <a:r>
              <a:rPr lang="en-US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Ex: 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การตั้งค่าเน็ตมือถือจากการใช้งาน</a:t>
            </a:r>
          </a:p>
          <a:p>
            <a:pPr marL="628650" lvl="1" indent="-171450">
              <a:lnSpc>
                <a:spcPct val="120000"/>
              </a:lnSpc>
              <a:buSzPct val="100000"/>
              <a:buFontTx/>
              <a:buChar char="-"/>
            </a:pPr>
            <a:r>
              <a:rPr lang="th-TH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พิกัดอัตราสองอย่าง </a:t>
            </a:r>
            <a:r>
              <a:rPr lang="en-US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Ex: 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ผู้ใช้ธรรมดา </a:t>
            </a:r>
            <a:r>
              <a:rPr lang="en-US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&gt; 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ผู้ถือบัตรสมาชิก</a:t>
            </a:r>
            <a:endParaRPr lang="en-US" sz="900" dirty="0">
              <a:solidFill>
                <a:schemeClr val="accent3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th-TH" sz="900" b="1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การบริโภค </a:t>
            </a:r>
            <a:r>
              <a:rPr lang="en-US" sz="900" b="1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: </a:t>
            </a:r>
            <a:r>
              <a:rPr lang="th-TH" sz="900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การใช้ประโยชน์จากสินค้าและบริการ</a:t>
            </a:r>
          </a:p>
          <a:p>
            <a:pPr marL="628650" lvl="1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th-TH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ลักษณะของการบริโภค </a:t>
            </a:r>
            <a:r>
              <a:rPr lang="en-US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: </a:t>
            </a:r>
            <a:r>
              <a:rPr lang="th-TH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แบบสิ้นเปลือง (สินค้า </a:t>
            </a:r>
            <a:r>
              <a:rPr lang="en-US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one time use) </a:t>
            </a:r>
            <a:r>
              <a:rPr lang="th-TH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และไม่สิ้นเปลือง (สินค้า </a:t>
            </a:r>
            <a:r>
              <a:rPr lang="en-US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unlimited use)</a:t>
            </a:r>
          </a:p>
          <a:p>
            <a:pPr marL="628650" lvl="1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th-TH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ปัจจัยที่ควบคุมการบริโภค </a:t>
            </a:r>
            <a:r>
              <a:rPr lang="en-US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: </a:t>
            </a:r>
            <a:r>
              <a:rPr lang="en-US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Existence , </a:t>
            </a:r>
            <a:r>
              <a:rPr lang="th-TH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รายได้ (ซื้อได้ไหม) </a:t>
            </a:r>
            <a:r>
              <a:rPr lang="en-US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, </a:t>
            </a:r>
            <a:r>
              <a:rPr lang="th-TH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โอกาสของผู้บริโภค</a:t>
            </a:r>
          </a:p>
          <a:p>
            <a:pPr marL="171450" indent="-1714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th-TH" sz="900" b="1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การกระจาย </a:t>
            </a:r>
            <a:r>
              <a:rPr lang="en-US" sz="900" b="1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:</a:t>
            </a:r>
            <a:r>
              <a:rPr lang="en-US" sz="900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r>
              <a:rPr lang="th-TH" sz="900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การแจกจ่ายสินค้าบริการไปยังผู้บริโภค </a:t>
            </a:r>
            <a:r>
              <a:rPr lang="en-US" sz="900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+ </a:t>
            </a:r>
            <a:r>
              <a:rPr lang="th-TH" sz="900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แบ่งผลตอบแทนไปยังนักลงทุน</a:t>
            </a:r>
          </a:p>
          <a:p>
            <a:pPr marL="628650" lvl="1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th-TH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การกระจายสินค้า </a:t>
            </a:r>
            <a:r>
              <a:rPr lang="en-US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: </a:t>
            </a:r>
            <a:r>
              <a:rPr lang="th-TH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กระจายปัจจัยการผลิต </a:t>
            </a:r>
            <a:r>
              <a:rPr lang="en-US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: </a:t>
            </a:r>
            <a:r>
              <a:rPr lang="th-TH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กระจายผลผลิต</a:t>
            </a:r>
          </a:p>
          <a:p>
            <a:pPr marL="628650" lvl="1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th-TH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การกระจายรายได้ </a:t>
            </a:r>
            <a:r>
              <a:rPr lang="en-US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: </a:t>
            </a:r>
            <a:r>
              <a:rPr lang="th-TH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การะจายผลตอบแทนปัจจัย </a:t>
            </a:r>
            <a:r>
              <a:rPr lang="en-US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+ </a:t>
            </a:r>
            <a:r>
              <a:rPr lang="th-TH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ผลตอบแทนผลผลิต</a:t>
            </a:r>
          </a:p>
          <a:p>
            <a:pPr marL="171450" indent="-1714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th-TH" sz="900" b="1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การแลกเปลี่ยน </a:t>
            </a:r>
            <a:r>
              <a:rPr lang="en-US" sz="900" b="1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: </a:t>
            </a:r>
            <a:r>
              <a:rPr lang="th-TH" sz="900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การเอาสินค้าสิ่งหนึ่งไปแลกมาเป็นอีกสิ่งหนึ่ง </a:t>
            </a:r>
            <a:r>
              <a:rPr lang="en-US" sz="900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(Exchange)</a:t>
            </a: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th-TH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วิวัฒนาการของการแลกเปลี่ยน</a:t>
            </a:r>
          </a:p>
          <a:p>
            <a:pPr marL="628650" lvl="1" indent="-171450">
              <a:lnSpc>
                <a:spcPct val="120000"/>
              </a:lnSpc>
              <a:buSzPct val="100000"/>
              <a:buFontTx/>
              <a:buChar char="-"/>
            </a:pPr>
            <a:r>
              <a:rPr lang="th-TH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แลกเปลี่ยนสินค้า</a:t>
            </a:r>
            <a:r>
              <a:rPr lang="en-US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-</a:t>
            </a:r>
            <a:r>
              <a:rPr lang="th-TH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สินค้า (</a:t>
            </a:r>
            <a:r>
              <a:rPr lang="en-US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Barter) : 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มีข้อจำกัดคือความไม่แน่นอนของอัตราแลกเปลี่ยน</a:t>
            </a:r>
          </a:p>
          <a:p>
            <a:pPr marL="628650" lvl="1" indent="-171450">
              <a:lnSpc>
                <a:spcPct val="120000"/>
              </a:lnSpc>
              <a:buSzPct val="100000"/>
              <a:buFontTx/>
              <a:buChar char="-"/>
            </a:pPr>
            <a:r>
              <a:rPr lang="th-TH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ใช้เงินเป็นสื่อกลาง (</a:t>
            </a:r>
            <a:r>
              <a:rPr lang="en-US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Money) : 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เป็นระบบที่เราใช้กันในทุกวันนี้</a:t>
            </a:r>
          </a:p>
          <a:p>
            <a:pPr marL="628650" lvl="1" indent="-171450">
              <a:lnSpc>
                <a:spcPct val="120000"/>
              </a:lnSpc>
              <a:buSzPct val="100000"/>
              <a:buFontTx/>
              <a:buChar char="-"/>
            </a:pPr>
            <a:r>
              <a:rPr lang="th-TH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ใช้ความไว้วางใจ (</a:t>
            </a:r>
            <a:r>
              <a:rPr lang="en-US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Credit</a:t>
            </a:r>
            <a:r>
              <a:rPr lang="th-TH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)</a:t>
            </a:r>
            <a:r>
              <a:rPr lang="en-US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r>
              <a:rPr lang="en-US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Ex: 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เชค บัตรเครดิต การเช่าซื้อ</a:t>
            </a: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th-TH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ตลาด </a:t>
            </a:r>
            <a:r>
              <a:rPr lang="en-US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: </a:t>
            </a:r>
            <a:r>
              <a:rPr lang="th-TH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กิจกรรม/กระบวนการในการแลกเปลี่ยนสินค้าและบริการ</a:t>
            </a: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th-TH" sz="900" b="1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วงจรเศรษฐกิจ </a:t>
            </a:r>
            <a:r>
              <a:rPr lang="en-US" sz="900" b="1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: </a:t>
            </a:r>
            <a:r>
              <a:rPr lang="th-TH" sz="900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แบบแสดงความสัมพันธ์ระหว่างหน่วยเศรษฐกิจ ทั้งทางตรง (ซื้อสินค้าและบริการ) และทางอ้อม (เสียภาษี จัดสาธารณูปโภค)</a:t>
            </a:r>
            <a:endParaRPr lang="en-US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0FBD60-4E91-4549-907A-E6B771223595}"/>
              </a:ext>
            </a:extLst>
          </p:cNvPr>
          <p:cNvGrpSpPr/>
          <p:nvPr/>
        </p:nvGrpSpPr>
        <p:grpSpPr>
          <a:xfrm>
            <a:off x="5053377" y="4524647"/>
            <a:ext cx="1441967" cy="806898"/>
            <a:chOff x="5053377" y="1328116"/>
            <a:chExt cx="1441967" cy="806898"/>
          </a:xfrm>
        </p:grpSpPr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5A572B39-3F26-4DFB-95C5-16084034FC47}"/>
                </a:ext>
              </a:extLst>
            </p:cNvPr>
            <p:cNvSpPr/>
            <p:nvPr/>
          </p:nvSpPr>
          <p:spPr>
            <a:xfrm>
              <a:off x="5053377" y="1328116"/>
              <a:ext cx="1441966" cy="806898"/>
            </a:xfrm>
            <a:prstGeom prst="roundRect">
              <a:avLst>
                <a:gd name="adj" fmla="val 895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11AA2B07-2A66-43E9-9CE4-BC79DA004826}"/>
                </a:ext>
              </a:extLst>
            </p:cNvPr>
            <p:cNvSpPr/>
            <p:nvPr/>
          </p:nvSpPr>
          <p:spPr>
            <a:xfrm>
              <a:off x="5124141" y="1394413"/>
              <a:ext cx="1300438" cy="214146"/>
            </a:xfrm>
            <a:prstGeom prst="roundRect">
              <a:avLst>
                <a:gd name="adj" fmla="val 29921"/>
              </a:avLst>
            </a:prstGeom>
            <a:solidFill>
              <a:schemeClr val="accent5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98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D3BFF1A-CBBE-412F-B143-048C9C154FC4}"/>
                </a:ext>
              </a:extLst>
            </p:cNvPr>
            <p:cNvSpPr txBox="1"/>
            <p:nvPr/>
          </p:nvSpPr>
          <p:spPr>
            <a:xfrm>
              <a:off x="5124140" y="1395566"/>
              <a:ext cx="1300438" cy="2100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th-TH" sz="900" dirty="0">
                  <a:solidFill>
                    <a:schemeClr val="accent1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การค้าแบบหักบัญชี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6ECA460-B6CA-4AB4-B802-143D2F7852A3}"/>
                </a:ext>
              </a:extLst>
            </p:cNvPr>
            <p:cNvSpPr txBox="1"/>
            <p:nvPr/>
          </p:nvSpPr>
          <p:spPr>
            <a:xfrm>
              <a:off x="5053378" y="1676101"/>
              <a:ext cx="14419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เป็นการใช้วิธีแลกเปลี่ยนทั้งหมด 3 วิธีเลย</a:t>
              </a:r>
            </a:p>
          </p:txBody>
        </p:sp>
      </p:grp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EC5FD8EC-542D-4B0B-AD05-3D36620D7651}"/>
              </a:ext>
            </a:extLst>
          </p:cNvPr>
          <p:cNvSpPr/>
          <p:nvPr/>
        </p:nvSpPr>
        <p:spPr>
          <a:xfrm>
            <a:off x="5821643" y="8738875"/>
            <a:ext cx="1307319" cy="731808"/>
          </a:xfrm>
          <a:prstGeom prst="parallelogram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81D289-EA43-42D7-BE2E-B907BBDE09F5}"/>
              </a:ext>
            </a:extLst>
          </p:cNvPr>
          <p:cNvGrpSpPr/>
          <p:nvPr/>
        </p:nvGrpSpPr>
        <p:grpSpPr>
          <a:xfrm>
            <a:off x="6123644" y="8794283"/>
            <a:ext cx="477658" cy="477658"/>
            <a:chOff x="37457148" y="43666753"/>
            <a:chExt cx="2521638" cy="252163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2A662AA-3E12-433F-94F4-B6A3E45732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643719" y="43851915"/>
              <a:ext cx="2172273" cy="2172273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5C82D8-1ECD-404B-8D08-7D5F4CC10F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57148" y="43666753"/>
              <a:ext cx="2521638" cy="2521638"/>
            </a:xfrm>
            <a:prstGeom prst="ellipse">
              <a:avLst/>
            </a:prstGeom>
            <a:noFill/>
            <a:ln w="635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DDD0D42-950C-4266-910B-DF7B0DD1745F}"/>
              </a:ext>
            </a:extLst>
          </p:cNvPr>
          <p:cNvSpPr txBox="1"/>
          <p:nvPr/>
        </p:nvSpPr>
        <p:spPr>
          <a:xfrm>
            <a:off x="5867808" y="9276669"/>
            <a:ext cx="9893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1"/>
                </a:solidFill>
                <a:latin typeface="Mitr" panose="00000500000000000000" pitchFamily="2" charset="-34"/>
                <a:cs typeface="Mitr" panose="00000500000000000000" pitchFamily="2" charset="-34"/>
              </a:rPr>
              <a:t>@studywkkattmos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12AEA4-16F8-0E0B-DD73-188000466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79" y="5272829"/>
            <a:ext cx="4325458" cy="148011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2D1754E-2AF7-BC00-0F77-94D64542B5BC}"/>
              </a:ext>
            </a:extLst>
          </p:cNvPr>
          <p:cNvGrpSpPr/>
          <p:nvPr/>
        </p:nvGrpSpPr>
        <p:grpSpPr>
          <a:xfrm>
            <a:off x="404917" y="6806594"/>
            <a:ext cx="4083872" cy="215008"/>
            <a:chOff x="404917" y="1397922"/>
            <a:chExt cx="4083872" cy="215008"/>
          </a:xfrm>
        </p:grpSpPr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226EAF8-67D6-ECA0-C4C9-63CE3EBCD596}"/>
                </a:ext>
              </a:extLst>
            </p:cNvPr>
            <p:cNvSpPr/>
            <p:nvPr/>
          </p:nvSpPr>
          <p:spPr>
            <a:xfrm>
              <a:off x="523311" y="1397922"/>
              <a:ext cx="3965478" cy="215008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200" dirty="0">
                  <a:solidFill>
                    <a:schemeClr val="accent6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วงจรเศรษฐกิจ</a:t>
              </a:r>
              <a:endParaRPr lang="en-US" sz="1200" dirty="0">
                <a:solidFill>
                  <a:schemeClr val="accent6"/>
                </a:solidFill>
                <a:latin typeface="Mitr" panose="00000500000000000000" pitchFamily="2" charset="-34"/>
                <a:cs typeface="Mitr" panose="00000500000000000000" pitchFamily="2" charset="-34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E477312-45C1-7B63-A097-2BA9DB3DE544}"/>
                </a:ext>
              </a:extLst>
            </p:cNvPr>
            <p:cNvSpPr/>
            <p:nvPr/>
          </p:nvSpPr>
          <p:spPr>
            <a:xfrm>
              <a:off x="404917" y="1397922"/>
              <a:ext cx="275411" cy="215007"/>
            </a:xfrm>
            <a:prstGeom prst="roundRect">
              <a:avLst>
                <a:gd name="adj" fmla="val 35944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accent4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2</a:t>
              </a:r>
              <a:endParaRPr lang="en-US" sz="1200" dirty="0">
                <a:solidFill>
                  <a:schemeClr val="accent4"/>
                </a:solidFill>
                <a:latin typeface="Mitr" panose="00000500000000000000" pitchFamily="2" charset="-34"/>
                <a:cs typeface="Mitr" panose="00000500000000000000" pitchFamily="2" charset="-34"/>
              </a:endParaRPr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9EC43A00-68B1-7CF2-D310-747A76332563}"/>
                </a:ext>
              </a:extLst>
            </p:cNvPr>
            <p:cNvSpPr/>
            <p:nvPr/>
          </p:nvSpPr>
          <p:spPr>
            <a:xfrm>
              <a:off x="4317207" y="1438275"/>
              <a:ext cx="112724" cy="130968"/>
            </a:xfrm>
            <a:prstGeom prst="parallelogram">
              <a:avLst>
                <a:gd name="adj" fmla="val 297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9FBA141-E8BB-F471-C2E1-E91F3C8F3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79" y="7430474"/>
            <a:ext cx="4325458" cy="121203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86783F7-625D-8FFE-7561-41E7A8D87663}"/>
              </a:ext>
            </a:extLst>
          </p:cNvPr>
          <p:cNvGrpSpPr/>
          <p:nvPr/>
        </p:nvGrpSpPr>
        <p:grpSpPr>
          <a:xfrm>
            <a:off x="5074626" y="3337943"/>
            <a:ext cx="1441967" cy="806898"/>
            <a:chOff x="5053377" y="1328116"/>
            <a:chExt cx="1441967" cy="80689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3EACA24-E177-0AF9-F45C-E4C4685797D0}"/>
                </a:ext>
              </a:extLst>
            </p:cNvPr>
            <p:cNvSpPr/>
            <p:nvPr/>
          </p:nvSpPr>
          <p:spPr>
            <a:xfrm>
              <a:off x="5053377" y="1328116"/>
              <a:ext cx="1441966" cy="806898"/>
            </a:xfrm>
            <a:prstGeom prst="roundRect">
              <a:avLst>
                <a:gd name="adj" fmla="val 895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854DBE3-DA90-CF32-BF48-DF8AB044544B}"/>
                </a:ext>
              </a:extLst>
            </p:cNvPr>
            <p:cNvSpPr/>
            <p:nvPr/>
          </p:nvSpPr>
          <p:spPr>
            <a:xfrm>
              <a:off x="5124141" y="1394413"/>
              <a:ext cx="1300438" cy="214146"/>
            </a:xfrm>
            <a:prstGeom prst="roundRect">
              <a:avLst>
                <a:gd name="adj" fmla="val 29921"/>
              </a:avLst>
            </a:prstGeom>
            <a:solidFill>
              <a:schemeClr val="accent5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98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D690D91-DC31-3D66-7B29-3F53467112D6}"/>
                </a:ext>
              </a:extLst>
            </p:cNvPr>
            <p:cNvSpPr txBox="1"/>
            <p:nvPr/>
          </p:nvSpPr>
          <p:spPr>
            <a:xfrm>
              <a:off x="5124140" y="1360730"/>
              <a:ext cx="1300438" cy="3208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th-TH" sz="900" dirty="0">
                  <a:solidFill>
                    <a:schemeClr val="accent1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ปัจจัยควบคุมการกระจายสินค้า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D37904-1FC2-277A-DD26-1C5C7DCB25BF}"/>
                </a:ext>
              </a:extLst>
            </p:cNvPr>
            <p:cNvSpPr txBox="1"/>
            <p:nvPr/>
          </p:nvSpPr>
          <p:spPr>
            <a:xfrm>
              <a:off x="5053378" y="1606429"/>
              <a:ext cx="1441966" cy="5078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สภาพภูมิศาสตร์ + ความสามารถของผู้รับการกระจาย + อุปสงค์อุปทาน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320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759A63-53D4-4189-94C7-AA247DCAF2C9}"/>
              </a:ext>
            </a:extLst>
          </p:cNvPr>
          <p:cNvSpPr/>
          <p:nvPr/>
        </p:nvSpPr>
        <p:spPr>
          <a:xfrm>
            <a:off x="248717" y="241300"/>
            <a:ext cx="4440077" cy="9350066"/>
          </a:xfrm>
          <a:prstGeom prst="roundRect">
            <a:avLst>
              <a:gd name="adj" fmla="val 4921"/>
            </a:avLst>
          </a:prstGeom>
          <a:solidFill>
            <a:schemeClr val="accent6">
              <a:alpha val="80000"/>
            </a:schemeClr>
          </a:solidFill>
          <a:ln>
            <a:noFill/>
          </a:ln>
          <a:effectLst>
            <a:outerShdw blurRad="139700" algn="ctr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>
              <a:solidFill>
                <a:schemeClr val="accent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331836-1140-4AC4-99D5-E385788762A8}"/>
              </a:ext>
            </a:extLst>
          </p:cNvPr>
          <p:cNvSpPr/>
          <p:nvPr/>
        </p:nvSpPr>
        <p:spPr>
          <a:xfrm>
            <a:off x="256698" y="241300"/>
            <a:ext cx="4432096" cy="9350066"/>
          </a:xfrm>
          <a:prstGeom prst="roundRect">
            <a:avLst>
              <a:gd name="adj" fmla="val 4023"/>
            </a:avLst>
          </a:prstGeom>
          <a:noFill/>
          <a:ln w="254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>
              <a:solidFill>
                <a:schemeClr val="accent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23AC63-9867-4CAF-9EC1-7D40DF93BD2E}"/>
              </a:ext>
            </a:extLst>
          </p:cNvPr>
          <p:cNvSpPr/>
          <p:nvPr/>
        </p:nvSpPr>
        <p:spPr>
          <a:xfrm>
            <a:off x="4940585" y="241300"/>
            <a:ext cx="1677723" cy="9350066"/>
          </a:xfrm>
          <a:prstGeom prst="roundRect">
            <a:avLst>
              <a:gd name="adj" fmla="val 13770"/>
            </a:avLst>
          </a:prstGeom>
          <a:noFill/>
          <a:ln w="254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>
              <a:solidFill>
                <a:schemeClr val="accent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448360-6FDD-4903-8F78-A7EF8AB6BB89}"/>
              </a:ext>
            </a:extLst>
          </p:cNvPr>
          <p:cNvSpPr/>
          <p:nvPr/>
        </p:nvSpPr>
        <p:spPr>
          <a:xfrm>
            <a:off x="5053376" y="8738875"/>
            <a:ext cx="2075585" cy="731809"/>
          </a:xfrm>
          <a:prstGeom prst="roundRect">
            <a:avLst>
              <a:gd name="adj" fmla="val 25013"/>
            </a:avLst>
          </a:prstGeom>
          <a:solidFill>
            <a:schemeClr val="accent1"/>
          </a:solidFill>
          <a:ln w="190500">
            <a:noFill/>
          </a:ln>
          <a:effectLst>
            <a:outerShdw blurRad="127000" sx="101000" sy="101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93CD5-57F2-4D2A-917F-C1E1B3D2A8AE}"/>
              </a:ext>
            </a:extLst>
          </p:cNvPr>
          <p:cNvSpPr txBox="1"/>
          <p:nvPr/>
        </p:nvSpPr>
        <p:spPr>
          <a:xfrm>
            <a:off x="5078501" y="8954963"/>
            <a:ext cx="829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dirty="0">
                <a:latin typeface="Mitr" panose="00000500000000000000" pitchFamily="2" charset="-34"/>
                <a:cs typeface="Mitr" panose="00000500000000000000" pitchFamily="2" charset="-34"/>
              </a:rPr>
              <a:t>6</a:t>
            </a:r>
            <a:endParaRPr lang="en-US" sz="2800" dirty="0">
              <a:latin typeface="Mitr" panose="00000500000000000000" pitchFamily="2" charset="-34"/>
              <a:cs typeface="Mitr" panose="00000500000000000000" pitchFamily="2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1E7937-2225-4A89-8B56-95A72934EA0C}"/>
              </a:ext>
            </a:extLst>
          </p:cNvPr>
          <p:cNvSpPr txBox="1"/>
          <p:nvPr/>
        </p:nvSpPr>
        <p:spPr>
          <a:xfrm>
            <a:off x="5078502" y="8783364"/>
            <a:ext cx="829837" cy="24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3" dirty="0">
                <a:solidFill>
                  <a:srgbClr val="FFFEFF">
                    <a:alpha val="40000"/>
                  </a:srgbClr>
                </a:solidFill>
                <a:latin typeface="Mitr" panose="00000500000000000000" pitchFamily="2" charset="-34"/>
                <a:cs typeface="Mitr" panose="00000500000000000000" pitchFamily="2" charset="-34"/>
              </a:rPr>
              <a:t>PAGE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23CC47-596B-404C-8A1D-495535BBE530}"/>
                  </a:ext>
                </a:extLst>
              </p:cNvPr>
              <p:cNvSpPr txBox="1"/>
              <p:nvPr/>
            </p:nvSpPr>
            <p:spPr>
              <a:xfrm>
                <a:off x="321529" y="265091"/>
                <a:ext cx="4260626" cy="6122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  <a:buSzPct val="100000"/>
                </a:pPr>
                <a:endParaRPr lang="th-TH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>
                  <a:lnSpc>
                    <a:spcPct val="120000"/>
                  </a:lnSpc>
                  <a:buSzPct val="100000"/>
                </a:pPr>
                <a:endParaRPr lang="th-TH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th-TH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การวัดกิจกรรมทางเศรษฐกิจ </a:t>
                </a:r>
                <a:r>
                  <a:rPr lang="en-US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: </a:t>
                </a:r>
                <a:r>
                  <a:rPr lang="th-TH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การ </a:t>
                </a:r>
                <a:r>
                  <a:rPr lang="en-US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Evaluate </a:t>
                </a:r>
                <a:r>
                  <a:rPr lang="th-TH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อัตราการเจริญเติบโตของเศรษฐกิจในช่วงเวลาหนึ่ง มีหลายรูปแบบ เช่น </a:t>
                </a:r>
                <a:r>
                  <a:rPr lang="en-US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:</a:t>
                </a:r>
                <a:endParaRPr lang="th-TH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en-US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Gross Domestic Product (GDP) :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มูลค่ารวมสินค้าฯ ที่ผลิตในอาณา-เขตของประเทศในช่วงเวลา 1 ปี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en-US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Gross National Product (GNP) :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มูลค่ารวมสินค้าฯ ที่บริษัทของประเทศนั้นผลิต (ไม่ต้องคิด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location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การผลิต) ในช่วงเวลา 1 ปี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en-US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Net National Product (NNP) :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GNP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ที่หักค่าเสื่อมราคาฯ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en-US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Net National Income :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GNP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ที่หักค่าเสื่อมราคาฯ และภาษีทางอ้อม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en-US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Real National Income (RNI) :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ค่า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NNI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ที่ถูกต้องมากยิ่งขึ้น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en-US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Per Capita Income </a:t>
                </a:r>
                <a:r>
                  <a:rPr lang="th-TH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(</a:t>
                </a:r>
                <a:r>
                  <a:rPr lang="en-US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PCI) :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RNI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ต่อประชากร 1 คน</a:t>
                </a:r>
              </a:p>
              <a:p>
                <a:pPr lvl="1">
                  <a:lnSpc>
                    <a:spcPct val="120000"/>
                  </a:lnSpc>
                  <a:buSzPct val="100000"/>
                </a:pPr>
                <a:endParaRPr lang="th-TH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lvl="1">
                  <a:lnSpc>
                    <a:spcPct val="120000"/>
                  </a:lnSpc>
                  <a:buSzPct val="100000"/>
                </a:pP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GNP = GDP –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รายได้ต่างชาติในประเทศเรา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+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รายได้ของเราในตปท.</a:t>
                </a:r>
              </a:p>
              <a:p>
                <a:pPr lvl="1">
                  <a:lnSpc>
                    <a:spcPct val="120000"/>
                  </a:lnSpc>
                  <a:buSzPct val="100000"/>
                </a:pP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NNP = GNP –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ค่าเสื่อมราคา</a:t>
                </a:r>
              </a:p>
              <a:p>
                <a:pPr lvl="1">
                  <a:lnSpc>
                    <a:spcPct val="120000"/>
                  </a:lnSpc>
                  <a:buSzPct val="100000"/>
                </a:pP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NNI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= GNP –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ค่าเสื่อมราคา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–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ภาษีทางอ้อม</a:t>
                </a:r>
                <a:b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</a:b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        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=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           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NNP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             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-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  ภาษีทางอ้อม</a:t>
                </a:r>
              </a:p>
              <a:p>
                <a:pPr lvl="1">
                  <a:lnSpc>
                    <a:spcPct val="120000"/>
                  </a:lnSpc>
                  <a:buSzPct val="100000"/>
                </a:pP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RNI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=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NNI </a:t>
                </a:r>
                <a14:m>
                  <m:oMath xmlns:m="http://schemas.openxmlformats.org/officeDocument/2006/math">
                    <m:r>
                      <a:rPr lang="en-US" sz="90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itr" panose="00000500000000000000" pitchFamily="2" charset="-34"/>
                      </a:rPr>
                      <m:t>×</m:t>
                    </m:r>
                  </m:oMath>
                </a14:m>
                <a:r>
                  <a:rPr lang="en-US" sz="900" b="0" dirty="0">
                    <a:solidFill>
                      <a:schemeClr val="accent3"/>
                    </a:solidFill>
                    <a:latin typeface="Sarabun" panose="00000500000000000000" pitchFamily="2" charset="-34"/>
                    <a:ea typeface="Cambria Math" panose="02040503050406030204" pitchFamily="18" charset="0"/>
                    <a:cs typeface="Sarabun" panose="00000500000000000000" pitchFamily="2" charset="-34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h-TH" sz="9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rabun" panose="00000500000000000000" pitchFamily="2" charset="-34"/>
                          </a:rPr>
                        </m:ctrlPr>
                      </m:fPr>
                      <m:num>
                        <m:r>
                          <a:rPr lang="th-TH" sz="9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rabun" panose="00000500000000000000" pitchFamily="2" charset="-34"/>
                          </a:rPr>
                          <m:t>ดัชนีราคาปีฐาน</m:t>
                        </m:r>
                      </m:num>
                      <m:den>
                        <m:r>
                          <a:rPr lang="th-TH" sz="9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rabun" panose="00000500000000000000" pitchFamily="2" charset="-34"/>
                          </a:rPr>
                          <m:t>ดัชนีราคาปีนั้นๆ</m:t>
                        </m:r>
                      </m:den>
                    </m:f>
                  </m:oMath>
                </a14:m>
                <a:endParaRPr lang="th-TH" sz="900" b="0" dirty="0">
                  <a:solidFill>
                    <a:schemeClr val="accent3"/>
                  </a:solidFill>
                  <a:latin typeface="Sarabun" panose="00000500000000000000" pitchFamily="2" charset="-34"/>
                  <a:ea typeface="Cambria Math" panose="02040503050406030204" pitchFamily="18" charset="0"/>
                  <a:cs typeface="Sarabun" panose="00000500000000000000" pitchFamily="2" charset="-34"/>
                </a:endParaRPr>
              </a:p>
              <a:p>
                <a:pPr lvl="1">
                  <a:lnSpc>
                    <a:spcPct val="120000"/>
                  </a:lnSpc>
                  <a:buSzPct val="100000"/>
                </a:pP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PCI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Mitr" panose="00000500000000000000" pitchFamily="2" charset="-34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900" b="0" i="0" smtClean="0">
                            <a:solidFill>
                              <a:schemeClr val="accent3"/>
                            </a:solidFill>
                            <a:latin typeface="Sarabun" panose="00000500000000000000" pitchFamily="2" charset="-34"/>
                            <a:cs typeface="Sarabun" panose="00000500000000000000" pitchFamily="2" charset="-34"/>
                          </a:rPr>
                          <m:t>RNI</m:t>
                        </m:r>
                      </m:num>
                      <m:den>
                        <m:r>
                          <m:rPr>
                            <m:nor/>
                          </m:rPr>
                          <a:rPr lang="th-TH" sz="900" b="0" i="0" smtClean="0">
                            <a:solidFill>
                              <a:schemeClr val="accent3"/>
                            </a:solidFill>
                            <a:latin typeface="Sarabun" panose="00000500000000000000" pitchFamily="2" charset="-34"/>
                            <a:cs typeface="Sarabun" panose="00000500000000000000" pitchFamily="2" charset="-34"/>
                          </a:rPr>
                          <m:t>จำนวนประชากร</m:t>
                        </m:r>
                      </m:den>
                    </m:f>
                  </m:oMath>
                </a14:m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 </a:t>
                </a:r>
                <a:endParaRPr lang="en-US" sz="900" dirty="0">
                  <a:solidFill>
                    <a:schemeClr val="accent3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lvl="1">
                  <a:lnSpc>
                    <a:spcPct val="120000"/>
                  </a:lnSpc>
                  <a:buSzPct val="100000"/>
                </a:pPr>
                <a:endParaRPr lang="th-TH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th-TH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บัญชีรายได้ประชาชาติ </a:t>
                </a:r>
                <a:r>
                  <a:rPr lang="en-US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: </a:t>
                </a:r>
                <a:r>
                  <a:rPr lang="th-TH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เครื่องมือสำคัญในการวัดและวิเคราะห์กิจกรรมทางเศรษฐกิจ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USA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เป็นประเทศแรกที่ทำระบบนี้ และพัฒนาเป็น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UNSNA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ซึ่งเป็นขององค์กรสหประชาชาติ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ประเทศไทยทำระบบนี้เมื่อ พ.ศ. 2493 และพัฒนาใหม่ เมื่อ พ.ศ. 2524 โดยมีกองบัญชีรายได้ประชาชาติเป็นผู้รับผิดชอบ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รายได้ประชาชาติคำนวณได้จาก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: NNP/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รายได้/จ่ายของประชาชาติใน 1 ปี</a:t>
                </a:r>
                <a:endParaRPr lang="en-US" sz="900" dirty="0">
                  <a:solidFill>
                    <a:schemeClr val="accent2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th-TH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ปัญหาของการวัดระดับกิจกรรมฯ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ข้อมูลอาจไม่ตรงกับความจริง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สินค้าที่ไม่ผ่านตลาด จะไม่ถูกนำมาคำนวณ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ไม่สามารถกำหนดราคาสินค้าคงเหลือ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+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ค่าเสื่อมทรัพยากรได้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การเก็บข้อมูลซ้ำ ให้เก็บในสินค้าขั้นตอนสุดท้าย </a:t>
                </a:r>
                <a:b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</a:b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(เพื่อป้องกัน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GNP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เกินจริง)</a:t>
                </a:r>
              </a:p>
              <a:p>
                <a:pPr>
                  <a:lnSpc>
                    <a:spcPct val="120000"/>
                  </a:lnSpc>
                  <a:buSzPct val="100000"/>
                </a:pPr>
                <a:endParaRPr lang="th-TH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23CC47-596B-404C-8A1D-495535BBE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29" y="265091"/>
                <a:ext cx="4260626" cy="61225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0E0FBD60-4E91-4549-907A-E6B771223595}"/>
              </a:ext>
            </a:extLst>
          </p:cNvPr>
          <p:cNvGrpSpPr/>
          <p:nvPr/>
        </p:nvGrpSpPr>
        <p:grpSpPr>
          <a:xfrm>
            <a:off x="5024441" y="1353740"/>
            <a:ext cx="1564932" cy="1517020"/>
            <a:chOff x="5016558" y="1328115"/>
            <a:chExt cx="1564932" cy="1517020"/>
          </a:xfrm>
        </p:grpSpPr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5A572B39-3F26-4DFB-95C5-16084034FC47}"/>
                </a:ext>
              </a:extLst>
            </p:cNvPr>
            <p:cNvSpPr/>
            <p:nvPr/>
          </p:nvSpPr>
          <p:spPr>
            <a:xfrm>
              <a:off x="5053377" y="1328115"/>
              <a:ext cx="1441966" cy="1517020"/>
            </a:xfrm>
            <a:prstGeom prst="roundRect">
              <a:avLst>
                <a:gd name="adj" fmla="val 895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11AA2B07-2A66-43E9-9CE4-BC79DA004826}"/>
                </a:ext>
              </a:extLst>
            </p:cNvPr>
            <p:cNvSpPr/>
            <p:nvPr/>
          </p:nvSpPr>
          <p:spPr>
            <a:xfrm>
              <a:off x="5124141" y="1394413"/>
              <a:ext cx="1300438" cy="214146"/>
            </a:xfrm>
            <a:prstGeom prst="roundRect">
              <a:avLst>
                <a:gd name="adj" fmla="val 29921"/>
              </a:avLst>
            </a:prstGeom>
            <a:solidFill>
              <a:schemeClr val="accent5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98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D3BFF1A-CBBE-412F-B143-048C9C154FC4}"/>
                </a:ext>
              </a:extLst>
            </p:cNvPr>
            <p:cNvSpPr txBox="1"/>
            <p:nvPr/>
          </p:nvSpPr>
          <p:spPr>
            <a:xfrm>
              <a:off x="5016558" y="1358696"/>
              <a:ext cx="1564932" cy="3208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th-TH" sz="900" dirty="0">
                  <a:solidFill>
                    <a:schemeClr val="accent1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ความแตกต่างระหว่าง </a:t>
              </a:r>
              <a:br>
                <a:rPr lang="th-TH" sz="900" dirty="0">
                  <a:solidFill>
                    <a:schemeClr val="accent1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</a:br>
              <a:r>
                <a:rPr lang="en-US" sz="900" dirty="0">
                  <a:solidFill>
                    <a:schemeClr val="accent1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GDP </a:t>
              </a:r>
              <a:r>
                <a:rPr lang="th-TH" sz="900" dirty="0">
                  <a:solidFill>
                    <a:schemeClr val="accent1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และ </a:t>
              </a:r>
              <a:r>
                <a:rPr lang="en-US" sz="900" dirty="0">
                  <a:solidFill>
                    <a:schemeClr val="accent1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GNP</a:t>
              </a:r>
              <a:endParaRPr lang="th-TH" sz="900" dirty="0">
                <a:solidFill>
                  <a:schemeClr val="accent1"/>
                </a:solidFill>
                <a:latin typeface="Mitr" panose="00000500000000000000" pitchFamily="2" charset="-34"/>
                <a:cs typeface="Mitr" panose="00000500000000000000" pitchFamily="2" charset="-34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6ECA460-B6CA-4AB4-B802-143D2F7852A3}"/>
                </a:ext>
              </a:extLst>
            </p:cNvPr>
            <p:cNvSpPr txBox="1"/>
            <p:nvPr/>
          </p:nvSpPr>
          <p:spPr>
            <a:xfrm>
              <a:off x="5053376" y="1676101"/>
              <a:ext cx="1441967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GDP</a:t>
              </a:r>
              <a:r>
                <a:rPr lang="en-US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 </a:t>
              </a: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นับการผลิตภายในอาณาเขตของประเทศ โดยไม่ได้คำนึงถึงสัญชาติของหน่วยผลิต </a:t>
              </a:r>
              <a:br>
                <a:rPr lang="en-US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</a:br>
              <a:endParaRPr lang="en-US" sz="800" dirty="0">
                <a:solidFill>
                  <a:schemeClr val="accent4">
                    <a:lumMod val="40000"/>
                    <a:lumOff val="60000"/>
                  </a:schemeClr>
                </a:solidFill>
                <a:latin typeface="Sarabun" panose="00000500000000000000" pitchFamily="2" charset="-34"/>
                <a:cs typeface="Sarabun" panose="00000500000000000000" pitchFamily="2" charset="-34"/>
              </a:endParaRPr>
            </a:p>
            <a:p>
              <a:pPr algn="ctr"/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แต่ </a:t>
              </a:r>
              <a:r>
                <a:rPr lang="en-US" sz="8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GNP</a:t>
              </a:r>
              <a:r>
                <a:rPr lang="en-US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 </a:t>
              </a: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นับมูลค่าการผลิตที่ใช้ปัจจัยการผลิตของประเทศ โดยไม่คำนึงว่าการผลิตนั้นจะเกิดในหรือต่างประเทศ</a:t>
              </a:r>
            </a:p>
          </p:txBody>
        </p:sp>
      </p:grp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EC5FD8EC-542D-4B0B-AD05-3D36620D7651}"/>
              </a:ext>
            </a:extLst>
          </p:cNvPr>
          <p:cNvSpPr/>
          <p:nvPr/>
        </p:nvSpPr>
        <p:spPr>
          <a:xfrm>
            <a:off x="5821643" y="8738875"/>
            <a:ext cx="1307319" cy="731808"/>
          </a:xfrm>
          <a:prstGeom prst="parallelogram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81D289-EA43-42D7-BE2E-B907BBDE09F5}"/>
              </a:ext>
            </a:extLst>
          </p:cNvPr>
          <p:cNvGrpSpPr/>
          <p:nvPr/>
        </p:nvGrpSpPr>
        <p:grpSpPr>
          <a:xfrm>
            <a:off x="6123644" y="8794283"/>
            <a:ext cx="477658" cy="477658"/>
            <a:chOff x="37457148" y="43666753"/>
            <a:chExt cx="2521638" cy="252163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2A662AA-3E12-433F-94F4-B6A3E45732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643719" y="43851915"/>
              <a:ext cx="2172273" cy="2172273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5C82D8-1ECD-404B-8D08-7D5F4CC10F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57148" y="43666753"/>
              <a:ext cx="2521638" cy="2521638"/>
            </a:xfrm>
            <a:prstGeom prst="ellipse">
              <a:avLst/>
            </a:prstGeom>
            <a:noFill/>
            <a:ln w="635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DDD0D42-950C-4266-910B-DF7B0DD1745F}"/>
              </a:ext>
            </a:extLst>
          </p:cNvPr>
          <p:cNvSpPr txBox="1"/>
          <p:nvPr/>
        </p:nvSpPr>
        <p:spPr>
          <a:xfrm>
            <a:off x="5867808" y="9276669"/>
            <a:ext cx="9893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1"/>
                </a:solidFill>
                <a:latin typeface="Mitr" panose="00000500000000000000" pitchFamily="2" charset="-34"/>
                <a:cs typeface="Mitr" panose="00000500000000000000" pitchFamily="2" charset="-34"/>
              </a:rPr>
              <a:t>@studywkkattmos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50943E-6A79-7B58-7D3E-725C5F4932AA}"/>
              </a:ext>
            </a:extLst>
          </p:cNvPr>
          <p:cNvGrpSpPr/>
          <p:nvPr/>
        </p:nvGrpSpPr>
        <p:grpSpPr>
          <a:xfrm>
            <a:off x="404917" y="366225"/>
            <a:ext cx="4083872" cy="215008"/>
            <a:chOff x="404917" y="1397922"/>
            <a:chExt cx="4083872" cy="215008"/>
          </a:xfrm>
        </p:grpSpPr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10785B45-5776-5CCF-A56B-EB7635344BAA}"/>
                </a:ext>
              </a:extLst>
            </p:cNvPr>
            <p:cNvSpPr/>
            <p:nvPr/>
          </p:nvSpPr>
          <p:spPr>
            <a:xfrm>
              <a:off x="523311" y="1397922"/>
              <a:ext cx="3965478" cy="215008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200" dirty="0">
                  <a:solidFill>
                    <a:schemeClr val="accent6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การวัดระดับกิจกรรมทางเศรษฐกิจ</a:t>
              </a:r>
              <a:endParaRPr lang="en-US" sz="1200" dirty="0">
                <a:solidFill>
                  <a:schemeClr val="accent6"/>
                </a:solidFill>
                <a:latin typeface="Mitr" panose="00000500000000000000" pitchFamily="2" charset="-34"/>
                <a:cs typeface="Mitr" panose="00000500000000000000" pitchFamily="2" charset="-34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78A4F26-D192-6530-555B-C81BA4B21A2C}"/>
                </a:ext>
              </a:extLst>
            </p:cNvPr>
            <p:cNvSpPr/>
            <p:nvPr/>
          </p:nvSpPr>
          <p:spPr>
            <a:xfrm>
              <a:off x="404917" y="1397922"/>
              <a:ext cx="275411" cy="215007"/>
            </a:xfrm>
            <a:prstGeom prst="roundRect">
              <a:avLst>
                <a:gd name="adj" fmla="val 35944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accent4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3</a:t>
              </a:r>
              <a:endParaRPr lang="en-US" sz="1200" dirty="0">
                <a:solidFill>
                  <a:schemeClr val="accent4"/>
                </a:solidFill>
                <a:latin typeface="Mitr" panose="00000500000000000000" pitchFamily="2" charset="-34"/>
                <a:cs typeface="Mitr" panose="00000500000000000000" pitchFamily="2" charset="-34"/>
              </a:endParaRPr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C8957F40-87B8-E99E-3BEA-DC46D454788F}"/>
                </a:ext>
              </a:extLst>
            </p:cNvPr>
            <p:cNvSpPr/>
            <p:nvPr/>
          </p:nvSpPr>
          <p:spPr>
            <a:xfrm>
              <a:off x="4317207" y="1438275"/>
              <a:ext cx="112724" cy="130968"/>
            </a:xfrm>
            <a:prstGeom prst="parallelogram">
              <a:avLst>
                <a:gd name="adj" fmla="val 297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F8007C3B-53EB-9D4B-4063-29745B8497F9}"/>
              </a:ext>
            </a:extLst>
          </p:cNvPr>
          <p:cNvSpPr/>
          <p:nvPr/>
        </p:nvSpPr>
        <p:spPr>
          <a:xfrm>
            <a:off x="734008" y="2388637"/>
            <a:ext cx="3483429" cy="156620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4AF44C-DDC2-3D57-4B59-D2F2176D888A}"/>
              </a:ext>
            </a:extLst>
          </p:cNvPr>
          <p:cNvGrpSpPr/>
          <p:nvPr/>
        </p:nvGrpSpPr>
        <p:grpSpPr>
          <a:xfrm>
            <a:off x="5013744" y="3888545"/>
            <a:ext cx="1569598" cy="1369224"/>
            <a:chOff x="5011892" y="1328115"/>
            <a:chExt cx="1569598" cy="1369224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D6D3099-068B-E7F0-AA95-34FC6A7660F2}"/>
                </a:ext>
              </a:extLst>
            </p:cNvPr>
            <p:cNvSpPr/>
            <p:nvPr/>
          </p:nvSpPr>
          <p:spPr>
            <a:xfrm>
              <a:off x="5053377" y="1328115"/>
              <a:ext cx="1441966" cy="1369223"/>
            </a:xfrm>
            <a:prstGeom prst="roundRect">
              <a:avLst>
                <a:gd name="adj" fmla="val 895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47F66F7-6DED-551D-98E6-43165AF18976}"/>
                </a:ext>
              </a:extLst>
            </p:cNvPr>
            <p:cNvSpPr/>
            <p:nvPr/>
          </p:nvSpPr>
          <p:spPr>
            <a:xfrm>
              <a:off x="5124141" y="1394413"/>
              <a:ext cx="1300438" cy="214146"/>
            </a:xfrm>
            <a:prstGeom prst="roundRect">
              <a:avLst>
                <a:gd name="adj" fmla="val 29921"/>
              </a:avLst>
            </a:prstGeom>
            <a:solidFill>
              <a:schemeClr val="accent5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98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EA2637-0FC6-936D-3E9B-09E02C9A24E3}"/>
                </a:ext>
              </a:extLst>
            </p:cNvPr>
            <p:cNvSpPr txBox="1"/>
            <p:nvPr/>
          </p:nvSpPr>
          <p:spPr>
            <a:xfrm>
              <a:off x="5016558" y="1358696"/>
              <a:ext cx="1564932" cy="3208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th-TH" sz="900" dirty="0">
                  <a:solidFill>
                    <a:schemeClr val="accent1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สินค้าและบริการต่อไปนี้จะ</a:t>
              </a:r>
              <a:br>
                <a:rPr lang="en-US" sz="900" dirty="0">
                  <a:solidFill>
                    <a:schemeClr val="accent1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</a:br>
              <a:r>
                <a:rPr lang="th-TH" sz="900" dirty="0">
                  <a:solidFill>
                    <a:schemeClr val="accent1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ไม่ถูกคำนวณใน </a:t>
              </a:r>
              <a:r>
                <a:rPr lang="en-US" sz="900" dirty="0">
                  <a:solidFill>
                    <a:schemeClr val="accent1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NNI</a:t>
              </a:r>
              <a:endParaRPr lang="th-TH" sz="900" dirty="0">
                <a:solidFill>
                  <a:schemeClr val="accent1"/>
                </a:solidFill>
                <a:latin typeface="Mitr" panose="00000500000000000000" pitchFamily="2" charset="-34"/>
                <a:cs typeface="Mitr" panose="00000500000000000000" pitchFamily="2" charset="-34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BC1A213-EA6F-86CC-7A85-02A033BD1B62}"/>
                </a:ext>
              </a:extLst>
            </p:cNvPr>
            <p:cNvSpPr txBox="1"/>
            <p:nvPr/>
          </p:nvSpPr>
          <p:spPr>
            <a:xfrm>
              <a:off x="5011892" y="1620121"/>
              <a:ext cx="1564930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ไม่ผ่านระบบตลาด</a:t>
              </a:r>
            </a:p>
            <a:p>
              <a:pPr marL="171450" indent="-171450">
                <a:buFontTx/>
                <a:buChar char="-"/>
              </a:pP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กิจกรรมที่ไม่มีการจดทะเบียน</a:t>
              </a:r>
            </a:p>
            <a:p>
              <a:pPr marL="171450" indent="-171450">
                <a:buFontTx/>
                <a:buChar char="-"/>
              </a:pP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กิจกรรมที่ผิดกฎหมาย</a:t>
              </a:r>
            </a:p>
            <a:p>
              <a:pPr marL="171450" indent="-171450">
                <a:buFontTx/>
                <a:buChar char="-"/>
              </a:pP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เงินโอนของรัฐและเอกชน</a:t>
              </a:r>
            </a:p>
            <a:p>
              <a:pPr marL="171450" indent="-171450">
                <a:buFontTx/>
                <a:buChar char="-"/>
              </a:pP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การซื้อของมือสอง</a:t>
              </a:r>
            </a:p>
            <a:p>
              <a:pPr marL="171450" indent="-171450">
                <a:buFontTx/>
                <a:buChar char="-"/>
              </a:pP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เงินที่ชำระหนี้กู้</a:t>
              </a:r>
            </a:p>
            <a:p>
              <a:pPr marL="171450" indent="-171450">
                <a:buFontTx/>
                <a:buChar char="-"/>
              </a:pP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เงินจากการขายทรัพย์สิน</a:t>
              </a:r>
            </a:p>
            <a:p>
              <a:pPr marL="171450" indent="-171450">
                <a:buFontTx/>
                <a:buChar char="-"/>
              </a:pP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การซื้อ-ขายหุ้น การพนัน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761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759A63-53D4-4189-94C7-AA247DCAF2C9}"/>
              </a:ext>
            </a:extLst>
          </p:cNvPr>
          <p:cNvSpPr/>
          <p:nvPr/>
        </p:nvSpPr>
        <p:spPr>
          <a:xfrm>
            <a:off x="248717" y="1218498"/>
            <a:ext cx="4440077" cy="8372868"/>
          </a:xfrm>
          <a:prstGeom prst="roundRect">
            <a:avLst>
              <a:gd name="adj" fmla="val 4921"/>
            </a:avLst>
          </a:prstGeom>
          <a:solidFill>
            <a:schemeClr val="accent6">
              <a:alpha val="80000"/>
            </a:schemeClr>
          </a:solidFill>
          <a:ln>
            <a:noFill/>
          </a:ln>
          <a:effectLst>
            <a:outerShdw blurRad="139700" algn="ctr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>
              <a:solidFill>
                <a:schemeClr val="accent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331836-1140-4AC4-99D5-E385788762A8}"/>
              </a:ext>
            </a:extLst>
          </p:cNvPr>
          <p:cNvSpPr/>
          <p:nvPr/>
        </p:nvSpPr>
        <p:spPr>
          <a:xfrm>
            <a:off x="256698" y="1228714"/>
            <a:ext cx="4432096" cy="8362651"/>
          </a:xfrm>
          <a:prstGeom prst="roundRect">
            <a:avLst>
              <a:gd name="adj" fmla="val 4023"/>
            </a:avLst>
          </a:prstGeom>
          <a:noFill/>
          <a:ln w="254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>
              <a:solidFill>
                <a:schemeClr val="accent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23AC63-9867-4CAF-9EC1-7D40DF93BD2E}"/>
              </a:ext>
            </a:extLst>
          </p:cNvPr>
          <p:cNvSpPr/>
          <p:nvPr/>
        </p:nvSpPr>
        <p:spPr>
          <a:xfrm>
            <a:off x="4940585" y="1218498"/>
            <a:ext cx="1677723" cy="8372868"/>
          </a:xfrm>
          <a:prstGeom prst="roundRect">
            <a:avLst>
              <a:gd name="adj" fmla="val 13770"/>
            </a:avLst>
          </a:prstGeom>
          <a:noFill/>
          <a:ln w="254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>
              <a:solidFill>
                <a:schemeClr val="accent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448360-6FDD-4903-8F78-A7EF8AB6BB89}"/>
              </a:ext>
            </a:extLst>
          </p:cNvPr>
          <p:cNvSpPr/>
          <p:nvPr/>
        </p:nvSpPr>
        <p:spPr>
          <a:xfrm>
            <a:off x="5053376" y="8738875"/>
            <a:ext cx="2075585" cy="731809"/>
          </a:xfrm>
          <a:prstGeom prst="roundRect">
            <a:avLst>
              <a:gd name="adj" fmla="val 25013"/>
            </a:avLst>
          </a:prstGeom>
          <a:solidFill>
            <a:schemeClr val="accent1"/>
          </a:solidFill>
          <a:ln w="190500">
            <a:noFill/>
          </a:ln>
          <a:effectLst>
            <a:outerShdw blurRad="127000" sx="101000" sy="101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86B2C1-365A-49DC-A834-082B5EBAEC3F}"/>
              </a:ext>
            </a:extLst>
          </p:cNvPr>
          <p:cNvSpPr/>
          <p:nvPr/>
        </p:nvSpPr>
        <p:spPr>
          <a:xfrm>
            <a:off x="0" y="-108641"/>
            <a:ext cx="6858000" cy="97551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254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93CD5-57F2-4D2A-917F-C1E1B3D2A8AE}"/>
              </a:ext>
            </a:extLst>
          </p:cNvPr>
          <p:cNvSpPr txBox="1"/>
          <p:nvPr/>
        </p:nvSpPr>
        <p:spPr>
          <a:xfrm>
            <a:off x="5078501" y="8954963"/>
            <a:ext cx="829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dirty="0">
                <a:latin typeface="Mitr" panose="00000500000000000000" pitchFamily="2" charset="-34"/>
                <a:cs typeface="Mitr" panose="00000500000000000000" pitchFamily="2" charset="-34"/>
              </a:rPr>
              <a:t>7</a:t>
            </a:r>
            <a:endParaRPr lang="en-US" sz="2800" dirty="0">
              <a:latin typeface="Mitr" panose="00000500000000000000" pitchFamily="2" charset="-34"/>
              <a:cs typeface="Mitr" panose="00000500000000000000" pitchFamily="2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1E7937-2225-4A89-8B56-95A72934EA0C}"/>
              </a:ext>
            </a:extLst>
          </p:cNvPr>
          <p:cNvSpPr txBox="1"/>
          <p:nvPr/>
        </p:nvSpPr>
        <p:spPr>
          <a:xfrm>
            <a:off x="5078502" y="8783364"/>
            <a:ext cx="829837" cy="24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3" dirty="0">
                <a:solidFill>
                  <a:srgbClr val="FFFEFF">
                    <a:alpha val="40000"/>
                  </a:srgbClr>
                </a:solidFill>
                <a:latin typeface="Mitr" panose="00000500000000000000" pitchFamily="2" charset="-34"/>
                <a:cs typeface="Mitr" panose="00000500000000000000" pitchFamily="2" charset="-34"/>
              </a:rPr>
              <a:t>PAGE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4FB160-8F16-4063-A4F0-C6F0CF9DC279}"/>
              </a:ext>
            </a:extLst>
          </p:cNvPr>
          <p:cNvSpPr txBox="1"/>
          <p:nvPr/>
        </p:nvSpPr>
        <p:spPr>
          <a:xfrm>
            <a:off x="0" y="100918"/>
            <a:ext cx="6858000" cy="49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614" dirty="0">
                <a:solidFill>
                  <a:schemeClr val="accent5">
                    <a:lumMod val="40000"/>
                    <a:lumOff val="60000"/>
                  </a:schemeClr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เศรษฐศาสตร์</a:t>
            </a:r>
            <a:endParaRPr lang="en-US" sz="2614" dirty="0">
              <a:solidFill>
                <a:schemeClr val="accent5">
                  <a:lumMod val="40000"/>
                  <a:lumOff val="60000"/>
                </a:schemeClr>
              </a:solidFill>
              <a:latin typeface="Mitr Medium" panose="00000600000000000000" pitchFamily="2" charset="-34"/>
              <a:cs typeface="Mitr Medium" panose="00000600000000000000" pitchFamily="2" charset="-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8E87DF-E877-4FD9-85AB-E0C58620C42F}"/>
              </a:ext>
            </a:extLst>
          </p:cNvPr>
          <p:cNvSpPr txBox="1"/>
          <p:nvPr/>
        </p:nvSpPr>
        <p:spPr>
          <a:xfrm>
            <a:off x="0" y="513685"/>
            <a:ext cx="6858000" cy="302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364" dirty="0"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atin typeface="Mitr" panose="00000500000000000000" pitchFamily="2" charset="-34"/>
                <a:cs typeface="Mitr" panose="00000500000000000000" pitchFamily="2" charset="-34"/>
              </a:rPr>
              <a:t>หน่วยที่ 3 </a:t>
            </a:r>
            <a:r>
              <a:rPr lang="en-US" sz="1364" dirty="0"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atin typeface="Mitr" panose="00000500000000000000" pitchFamily="2" charset="-34"/>
                <a:cs typeface="Mitr" panose="00000500000000000000" pitchFamily="2" charset="-34"/>
              </a:rPr>
              <a:t>: </a:t>
            </a:r>
            <a:r>
              <a:rPr lang="th-TH" sz="1364" dirty="0"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atin typeface="Mitr" panose="00000500000000000000" pitchFamily="2" charset="-34"/>
                <a:cs typeface="Mitr" panose="00000500000000000000" pitchFamily="2" charset="-34"/>
              </a:rPr>
              <a:t>ระบบเศรษฐกิจและเศรษฐกิจพอเพียง </a:t>
            </a:r>
            <a:r>
              <a:rPr lang="en-US" sz="1364" dirty="0"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atin typeface="Mitr" panose="00000500000000000000" pitchFamily="2" charset="-34"/>
                <a:cs typeface="Mitr" panose="00000500000000000000" pitchFamily="2" charset="-34"/>
              </a:rPr>
              <a:t>💛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3CC47-596B-404C-8A1D-495535BBE530}"/>
              </a:ext>
            </a:extLst>
          </p:cNvPr>
          <p:cNvSpPr txBox="1"/>
          <p:nvPr/>
        </p:nvSpPr>
        <p:spPr>
          <a:xfrm>
            <a:off x="321529" y="1560491"/>
            <a:ext cx="4260626" cy="750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</a:pPr>
            <a:r>
              <a:rPr lang="th-TH" sz="900" b="1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ระบบเศรษฐกิจ </a:t>
            </a:r>
            <a:r>
              <a:rPr lang="en-US" sz="900" b="1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: </a:t>
            </a:r>
            <a:r>
              <a:rPr lang="th-TH" sz="900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รูปแบบการดำเนินกิจกรรมทางเศรษฐกิจของแต่ละสังคม เพื่อบรรลุจุดมุ่งหมายทางเศรษฐกิจ (อยู่ดี กินดี มั่งคั่ง มั่งคง)</a:t>
            </a:r>
          </a:p>
          <a:p>
            <a:pPr marL="171450" indent="-171450">
              <a:lnSpc>
                <a:spcPct val="120000"/>
              </a:lnSpc>
              <a:buSzPct val="125000"/>
              <a:buFont typeface="Courier New" panose="02070309020205020404" pitchFamily="49" charset="0"/>
              <a:buChar char="o"/>
            </a:pPr>
            <a:r>
              <a:rPr lang="th-TH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ปัจจัยที่ทำให้ระบบเศรษฐกิจของแต่ละประเทศต่างกัน </a:t>
            </a:r>
            <a:r>
              <a:rPr lang="en-US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: </a:t>
            </a:r>
            <a:r>
              <a:rPr lang="th-TH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สิ่งแวดล้อม การปกครอง</a:t>
            </a:r>
          </a:p>
          <a:p>
            <a:pPr>
              <a:lnSpc>
                <a:spcPct val="120000"/>
              </a:lnSpc>
              <a:buSzPct val="125000"/>
            </a:pPr>
            <a:endParaRPr lang="en-US" sz="900" dirty="0">
              <a:solidFill>
                <a:schemeClr val="accent1"/>
              </a:solidFill>
              <a:latin typeface="Mitr" panose="00000500000000000000" pitchFamily="2" charset="-34"/>
              <a:cs typeface="Mitr" panose="00000500000000000000" pitchFamily="2" charset="-34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0FBD60-4E91-4549-907A-E6B771223595}"/>
              </a:ext>
            </a:extLst>
          </p:cNvPr>
          <p:cNvGrpSpPr/>
          <p:nvPr/>
        </p:nvGrpSpPr>
        <p:grpSpPr>
          <a:xfrm>
            <a:off x="5061468" y="3333728"/>
            <a:ext cx="1441967" cy="1178982"/>
            <a:chOff x="5053377" y="1328116"/>
            <a:chExt cx="1441967" cy="1178982"/>
          </a:xfrm>
        </p:grpSpPr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5A572B39-3F26-4DFB-95C5-16084034FC47}"/>
                </a:ext>
              </a:extLst>
            </p:cNvPr>
            <p:cNvSpPr/>
            <p:nvPr/>
          </p:nvSpPr>
          <p:spPr>
            <a:xfrm>
              <a:off x="5053377" y="1328116"/>
              <a:ext cx="1441966" cy="1178982"/>
            </a:xfrm>
            <a:prstGeom prst="roundRect">
              <a:avLst>
                <a:gd name="adj" fmla="val 895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11AA2B07-2A66-43E9-9CE4-BC79DA004826}"/>
                </a:ext>
              </a:extLst>
            </p:cNvPr>
            <p:cNvSpPr/>
            <p:nvPr/>
          </p:nvSpPr>
          <p:spPr>
            <a:xfrm>
              <a:off x="5124141" y="1394413"/>
              <a:ext cx="1300438" cy="214146"/>
            </a:xfrm>
            <a:prstGeom prst="roundRect">
              <a:avLst>
                <a:gd name="adj" fmla="val 29921"/>
              </a:avLst>
            </a:prstGeom>
            <a:solidFill>
              <a:schemeClr val="accent5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98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D3BFF1A-CBBE-412F-B143-048C9C154FC4}"/>
                </a:ext>
              </a:extLst>
            </p:cNvPr>
            <p:cNvSpPr txBox="1"/>
            <p:nvPr/>
          </p:nvSpPr>
          <p:spPr>
            <a:xfrm>
              <a:off x="5124140" y="1361446"/>
              <a:ext cx="1300438" cy="3208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th-TH" sz="900" dirty="0">
                  <a:solidFill>
                    <a:schemeClr val="accent1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วัตถุประสงค์ของเศรษฐกิจไทย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6ECA460-B6CA-4AB4-B802-143D2F7852A3}"/>
                </a:ext>
              </a:extLst>
            </p:cNvPr>
            <p:cNvSpPr txBox="1"/>
            <p:nvPr/>
          </p:nvSpPr>
          <p:spPr>
            <a:xfrm>
              <a:off x="5053378" y="1641981"/>
              <a:ext cx="1441966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ก่อความเป็นธรรมในสังคม</a:t>
              </a:r>
            </a:p>
            <a:p>
              <a:pPr marL="171450" indent="-171450">
                <a:buFontTx/>
                <a:buChar char="-"/>
              </a:pP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ให้บริการสาธารณูปโภค</a:t>
              </a:r>
            </a:p>
            <a:p>
              <a:pPr marL="171450" indent="-171450">
                <a:buFontTx/>
                <a:buChar char="-"/>
              </a:pP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คุ้มครองสวัสดิการ</a:t>
              </a:r>
            </a:p>
            <a:p>
              <a:pPr marL="171450" indent="-171450">
                <a:buFontTx/>
                <a:buChar char="-"/>
              </a:pP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จัดการศึกษา </a:t>
              </a:r>
              <a:r>
                <a:rPr lang="en-US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+ </a:t>
              </a: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สาธารณสุข</a:t>
              </a:r>
            </a:p>
            <a:p>
              <a:pPr marL="171450" indent="-171450">
                <a:buFontTx/>
                <a:buChar char="-"/>
              </a:pP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พัฒนาเศรษฐกิจประเทศ</a:t>
              </a:r>
            </a:p>
          </p:txBody>
        </p:sp>
      </p:grp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EC5FD8EC-542D-4B0B-AD05-3D36620D7651}"/>
              </a:ext>
            </a:extLst>
          </p:cNvPr>
          <p:cNvSpPr/>
          <p:nvPr/>
        </p:nvSpPr>
        <p:spPr>
          <a:xfrm>
            <a:off x="5821643" y="8738875"/>
            <a:ext cx="1307319" cy="731808"/>
          </a:xfrm>
          <a:prstGeom prst="parallelogram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81D289-EA43-42D7-BE2E-B907BBDE09F5}"/>
              </a:ext>
            </a:extLst>
          </p:cNvPr>
          <p:cNvGrpSpPr/>
          <p:nvPr/>
        </p:nvGrpSpPr>
        <p:grpSpPr>
          <a:xfrm>
            <a:off x="6123644" y="8794283"/>
            <a:ext cx="477658" cy="477658"/>
            <a:chOff x="37457148" y="43666753"/>
            <a:chExt cx="2521638" cy="252163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2A662AA-3E12-433F-94F4-B6A3E45732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643719" y="43851915"/>
              <a:ext cx="2172273" cy="2172273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5C82D8-1ECD-404B-8D08-7D5F4CC10F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57148" y="43666753"/>
              <a:ext cx="2521638" cy="2521638"/>
            </a:xfrm>
            <a:prstGeom prst="ellipse">
              <a:avLst/>
            </a:prstGeom>
            <a:noFill/>
            <a:ln w="635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DDD0D42-950C-4266-910B-DF7B0DD1745F}"/>
              </a:ext>
            </a:extLst>
          </p:cNvPr>
          <p:cNvSpPr txBox="1"/>
          <p:nvPr/>
        </p:nvSpPr>
        <p:spPr>
          <a:xfrm>
            <a:off x="5867808" y="9276669"/>
            <a:ext cx="9893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1"/>
                </a:solidFill>
                <a:latin typeface="Mitr" panose="00000500000000000000" pitchFamily="2" charset="-34"/>
                <a:cs typeface="Mitr" panose="00000500000000000000" pitchFamily="2" charset="-34"/>
              </a:rPr>
              <a:t>@studywkkattmos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85AC967-B71D-46C5-9833-3936955ADAFA}"/>
              </a:ext>
            </a:extLst>
          </p:cNvPr>
          <p:cNvGrpSpPr/>
          <p:nvPr/>
        </p:nvGrpSpPr>
        <p:grpSpPr>
          <a:xfrm>
            <a:off x="404917" y="1334422"/>
            <a:ext cx="4083872" cy="215008"/>
            <a:chOff x="404917" y="1397922"/>
            <a:chExt cx="4083872" cy="215008"/>
          </a:xfrm>
        </p:grpSpPr>
        <p:sp>
          <p:nvSpPr>
            <p:cNvPr id="83" name="Parallelogram 82">
              <a:extLst>
                <a:ext uri="{FF2B5EF4-FFF2-40B4-BE49-F238E27FC236}">
                  <a16:creationId xmlns:a16="http://schemas.microsoft.com/office/drawing/2014/main" id="{AC6CCC65-6DE5-4A69-95DE-AD3943927AC7}"/>
                </a:ext>
              </a:extLst>
            </p:cNvPr>
            <p:cNvSpPr/>
            <p:nvPr/>
          </p:nvSpPr>
          <p:spPr>
            <a:xfrm>
              <a:off x="523311" y="1397922"/>
              <a:ext cx="3965478" cy="215008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200" dirty="0">
                  <a:solidFill>
                    <a:schemeClr val="accent6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ระบบเศรษฐกิจ</a:t>
              </a:r>
              <a:endParaRPr lang="en-US" sz="1200" dirty="0">
                <a:solidFill>
                  <a:schemeClr val="accent6"/>
                </a:solidFill>
                <a:latin typeface="Mitr" panose="00000500000000000000" pitchFamily="2" charset="-34"/>
                <a:cs typeface="Mitr" panose="00000500000000000000" pitchFamily="2" charset="-34"/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54CD4C2-FB32-4E08-ACCC-DFA7C4B80725}"/>
                </a:ext>
              </a:extLst>
            </p:cNvPr>
            <p:cNvSpPr/>
            <p:nvPr/>
          </p:nvSpPr>
          <p:spPr>
            <a:xfrm>
              <a:off x="404917" y="1397922"/>
              <a:ext cx="275411" cy="215007"/>
            </a:xfrm>
            <a:prstGeom prst="roundRect">
              <a:avLst>
                <a:gd name="adj" fmla="val 35944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4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1</a:t>
              </a:r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AB0D3C9-2BBE-4F36-9826-5ECDD54B3051}"/>
                </a:ext>
              </a:extLst>
            </p:cNvPr>
            <p:cNvSpPr/>
            <p:nvPr/>
          </p:nvSpPr>
          <p:spPr>
            <a:xfrm>
              <a:off x="4317207" y="1438275"/>
              <a:ext cx="112724" cy="130968"/>
            </a:xfrm>
            <a:prstGeom prst="parallelogram">
              <a:avLst>
                <a:gd name="adj" fmla="val 297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AFEEA92-983C-91C6-9C9C-67D11EEEE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-1176072" y="3766293"/>
            <a:ext cx="7289653" cy="410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05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759A63-53D4-4189-94C7-AA247DCAF2C9}"/>
              </a:ext>
            </a:extLst>
          </p:cNvPr>
          <p:cNvSpPr/>
          <p:nvPr/>
        </p:nvSpPr>
        <p:spPr>
          <a:xfrm>
            <a:off x="248717" y="241300"/>
            <a:ext cx="4440077" cy="9350066"/>
          </a:xfrm>
          <a:prstGeom prst="roundRect">
            <a:avLst>
              <a:gd name="adj" fmla="val 4921"/>
            </a:avLst>
          </a:prstGeom>
          <a:solidFill>
            <a:schemeClr val="accent6">
              <a:alpha val="80000"/>
            </a:schemeClr>
          </a:solidFill>
          <a:ln>
            <a:noFill/>
          </a:ln>
          <a:effectLst>
            <a:outerShdw blurRad="139700" algn="ctr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>
              <a:solidFill>
                <a:schemeClr val="accent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331836-1140-4AC4-99D5-E385788762A8}"/>
              </a:ext>
            </a:extLst>
          </p:cNvPr>
          <p:cNvSpPr/>
          <p:nvPr/>
        </p:nvSpPr>
        <p:spPr>
          <a:xfrm>
            <a:off x="256698" y="241300"/>
            <a:ext cx="4432096" cy="9350066"/>
          </a:xfrm>
          <a:prstGeom prst="roundRect">
            <a:avLst>
              <a:gd name="adj" fmla="val 4023"/>
            </a:avLst>
          </a:prstGeom>
          <a:noFill/>
          <a:ln w="254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>
              <a:solidFill>
                <a:schemeClr val="accent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23AC63-9867-4CAF-9EC1-7D40DF93BD2E}"/>
              </a:ext>
            </a:extLst>
          </p:cNvPr>
          <p:cNvSpPr/>
          <p:nvPr/>
        </p:nvSpPr>
        <p:spPr>
          <a:xfrm>
            <a:off x="4940585" y="241300"/>
            <a:ext cx="1677723" cy="9350066"/>
          </a:xfrm>
          <a:prstGeom prst="roundRect">
            <a:avLst>
              <a:gd name="adj" fmla="val 13770"/>
            </a:avLst>
          </a:prstGeom>
          <a:noFill/>
          <a:ln w="254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>
              <a:solidFill>
                <a:schemeClr val="accent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448360-6FDD-4903-8F78-A7EF8AB6BB89}"/>
              </a:ext>
            </a:extLst>
          </p:cNvPr>
          <p:cNvSpPr/>
          <p:nvPr/>
        </p:nvSpPr>
        <p:spPr>
          <a:xfrm>
            <a:off x="5053376" y="8738875"/>
            <a:ext cx="2075585" cy="731809"/>
          </a:xfrm>
          <a:prstGeom prst="roundRect">
            <a:avLst>
              <a:gd name="adj" fmla="val 25013"/>
            </a:avLst>
          </a:prstGeom>
          <a:solidFill>
            <a:schemeClr val="accent1"/>
          </a:solidFill>
          <a:ln w="190500">
            <a:noFill/>
          </a:ln>
          <a:effectLst>
            <a:outerShdw blurRad="127000" sx="101000" sy="101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93CD5-57F2-4D2A-917F-C1E1B3D2A8AE}"/>
              </a:ext>
            </a:extLst>
          </p:cNvPr>
          <p:cNvSpPr txBox="1"/>
          <p:nvPr/>
        </p:nvSpPr>
        <p:spPr>
          <a:xfrm>
            <a:off x="5078501" y="8954963"/>
            <a:ext cx="829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dirty="0">
                <a:latin typeface="Mitr" panose="00000500000000000000" pitchFamily="2" charset="-34"/>
                <a:cs typeface="Mitr" panose="00000500000000000000" pitchFamily="2" charset="-34"/>
              </a:rPr>
              <a:t>8</a:t>
            </a:r>
            <a:endParaRPr lang="en-US" sz="2800" dirty="0">
              <a:latin typeface="Mitr" panose="00000500000000000000" pitchFamily="2" charset="-34"/>
              <a:cs typeface="Mitr" panose="00000500000000000000" pitchFamily="2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1E7937-2225-4A89-8B56-95A72934EA0C}"/>
              </a:ext>
            </a:extLst>
          </p:cNvPr>
          <p:cNvSpPr txBox="1"/>
          <p:nvPr/>
        </p:nvSpPr>
        <p:spPr>
          <a:xfrm>
            <a:off x="5078502" y="8783364"/>
            <a:ext cx="829837" cy="24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3" dirty="0">
                <a:solidFill>
                  <a:srgbClr val="FFFEFF">
                    <a:alpha val="40000"/>
                  </a:srgbClr>
                </a:solidFill>
                <a:latin typeface="Mitr" panose="00000500000000000000" pitchFamily="2" charset="-34"/>
                <a:cs typeface="Mitr" panose="00000500000000000000" pitchFamily="2" charset="-34"/>
              </a:rPr>
              <a:t>PAGE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23CC47-596B-404C-8A1D-495535BBE530}"/>
                  </a:ext>
                </a:extLst>
              </p:cNvPr>
              <p:cNvSpPr txBox="1"/>
              <p:nvPr/>
            </p:nvSpPr>
            <p:spPr>
              <a:xfrm>
                <a:off x="321529" y="265091"/>
                <a:ext cx="4260626" cy="82200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  <a:buSzPct val="100000"/>
                </a:pPr>
                <a:endParaRPr lang="th-TH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>
                  <a:lnSpc>
                    <a:spcPct val="120000"/>
                  </a:lnSpc>
                  <a:buSzPct val="100000"/>
                </a:pPr>
                <a:endParaRPr lang="th-TH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th-TH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สหกรณ์ </a:t>
                </a:r>
                <a:r>
                  <a:rPr lang="en-US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: </a:t>
                </a:r>
                <a:r>
                  <a:rPr lang="th-TH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องค์กรอิสระที่เกิดจากบุคคล (ที่มีความสนใจ </a:t>
                </a:r>
                <a:r>
                  <a:rPr lang="en-US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&gt; 10 </a:t>
                </a:r>
                <a:r>
                  <a:rPr lang="th-TH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คน) รวมตัวทำธุรกิจโดยไม่แสวงหาผลกำไร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สมาชิกทุกคนเป็นเจ้าของกิจการ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การดำเนินงานจะเน้นสหกรณ์พึ่งตัวเอง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+ Democracy +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ความสามัคคี</a:t>
                </a: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th-TH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หลักการของสหกรณ์ </a:t>
                </a:r>
                <a:r>
                  <a:rPr lang="en-US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: 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th-TH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ความสมัครใจและเปิดกว้าง </a:t>
                </a:r>
                <a:r>
                  <a:rPr lang="en-US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: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สมาชิกเต็มใจทำตามข้อกำหนดของสหกรณ์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th-TH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หลัก </a:t>
                </a:r>
                <a:r>
                  <a:rPr lang="en-US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Democracy :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สมาชิกได้ถูกปฏิบัติอย่างเท่าเทียมกัน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th-TH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การมีส่วนร่วม </a:t>
                </a:r>
                <a:r>
                  <a:rPr lang="en-US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: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สมาชิกมีส่วนร่วมในการลงทุน และได้ผลตอบแทนเหมือนกัน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th-TH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ความเป็นอิสระ </a:t>
                </a:r>
                <a:r>
                  <a:rPr lang="en-US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: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สหกรณ์ต้องพึ่งตนเอง และอยู่ภายใต้การดูแลของสมาชิก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th-TH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การศึกษาของสมาชิก </a:t>
                </a:r>
                <a:r>
                  <a:rPr lang="en-US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: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สมาชิกจะได้รับการฝึกอบรม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+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บุคคลทั่วไปสามารถได้รับสารสนเทศของสหกรณ์นั้นๆ ผ่านสมาชิก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en-US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Cooperation </a:t>
                </a:r>
                <a:r>
                  <a:rPr lang="th-TH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ระหว่างสหกรณ์ </a:t>
                </a:r>
                <a:r>
                  <a:rPr lang="en-US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:</a:t>
                </a:r>
                <a:r>
                  <a:rPr lang="th-TH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เพื่อก.พัฒนา และความเข้มแข็งของสหกรณ์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th-TH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ความเอื้ออาทรต่อชุมชน </a:t>
                </a:r>
                <a:r>
                  <a:rPr lang="en-US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: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สหกรณ์ดำเนินตามความต้องการของสมาชิก เพื่อการพัฒนาสังคม</a:t>
                </a: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th-TH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ความเป็นมาของสหกรณ์</a:t>
                </a: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ทุกอย่างเริ่มต้นหลัง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Industrial Revolution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เมื่อชนชั้นนายทุนกับกรรมกร (แรงงาน) แบ่งกันอย่างชัดเจน (แน่นอน นายทุนได้ประโยชน์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&gt;&gt;&gt;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กรรมกร)</a:t>
                </a: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𝑅𝑜𝑏𝑒𝑟𝑡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 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𝑂𝑤𝑒𝑛</m:t>
                    </m:r>
                  </m:oMath>
                </a14:m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ได้ลองจัดตั้งชมรมสหกรณ์ เพื่อให้กรรมกรลองผลิตสินค้าใช้เองโดยไม่ใช้เครื่องจักร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Tx/>
                  <a:buChar char="-"/>
                </a:pP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การจัดตั้งไม่สำเร็จจากปัญหาทางสังคม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Tx/>
                  <a:buChar char="-"/>
                </a:pP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แต่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idea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นี้คือแนวคิดดีๆ ของสหกรณ์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-&gt;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ยกย่องเป็นบิดาแห่งสหกรณ์</a:t>
                </a: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ในประเทศไทย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ได้ก่อตั้งสหกรณ์แรกอย่าง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สหกรณ์วัดจันทร์ไม่จำกัดสินใช้ เมื่อ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26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ก.พ. 2459 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Tx/>
                  <a:buChar char="-"/>
                </a:pP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มีกรมหมื่นพิทยาลงกรณ์เป็นนาย</a:t>
                </a:r>
                <a:r>
                  <a:rPr lang="th-TH" sz="900" dirty="0" err="1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ทะบียน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สหกรณ์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Tx/>
                  <a:buChar char="-"/>
                </a:pP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พ.ร.บ. สหกรณ์ได้ตราขึ้นเมื่อ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1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ต.ค. 2511 ในสมัยรัชกาลที่ 6</a:t>
                </a: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th-TH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ประเภทของสหกรณ์ในประเทศไทย</a:t>
                </a: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th-TH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th-TH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th-TH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th-TH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th-TH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th-TH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th-TH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th-TH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th-TH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th-TH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th-TH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th-TH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ธุรกิจสหกรณ์ </a:t>
                </a:r>
                <a:r>
                  <a:rPr lang="en-US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: </a:t>
                </a:r>
                <a:r>
                  <a:rPr lang="th-TH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การรวมตัวของคนที่อ่อนแอทางเศรษฐกิจ แล้วจัดตั้งสหกรณ์เพื่อประโยชน์ร่วมกัน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เหมาะสำหรับประเทศ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Democracy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มีคติของสหกรณ์คือ 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𝐸𝑎𝑐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h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 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𝐹𝑜𝑟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 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𝐴𝑙𝑙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 , 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𝑎𝑛𝑑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 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𝐴𝑙𝑙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 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𝐹𝑜𝑟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 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𝐸𝑎𝑐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h</m:t>
                    </m:r>
                  </m:oMath>
                </a14:m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 (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ใครมีส่วนร่วมมาก ก็ได้มาก ใครร่วมน้อย ก็ได้น้อย)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th-TH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ข้อดี </a:t>
                </a:r>
                <a:r>
                  <a:rPr lang="en-US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: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สหกรณ์มักจะได้รับความช่วยเหลือจากรัฐ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+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สิทธิพิเศษต่างๆ เพราะเงินทุนมหาศาลจากหลายๆ คนรวมกัน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th-TH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ข้อจำกัด </a:t>
                </a:r>
                <a:r>
                  <a:rPr lang="en-US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: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ผลประโยชน์ตอบแทนต่ำ (ถึงแม้จะได้ผลตอบแทน 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𝑃𝑎𝑡𝑟𝑜𝑛𝑎𝑔𝑒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 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𝑑𝑖𝑣𝑖𝑑𝑒𝑛𝑑</m:t>
                    </m:r>
                  </m:oMath>
                </a14:m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 ตามสัดส่วนก็ตาม)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23CC47-596B-404C-8A1D-495535BBE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29" y="265091"/>
                <a:ext cx="4260626" cy="8220007"/>
              </a:xfrm>
              <a:prstGeom prst="rect">
                <a:avLst/>
              </a:prstGeom>
              <a:blipFill>
                <a:blip r:embed="rId2"/>
                <a:stretch>
                  <a:fillRect r="-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Parallelogram 25">
            <a:extLst>
              <a:ext uri="{FF2B5EF4-FFF2-40B4-BE49-F238E27FC236}">
                <a16:creationId xmlns:a16="http://schemas.microsoft.com/office/drawing/2014/main" id="{EC5FD8EC-542D-4B0B-AD05-3D36620D7651}"/>
              </a:ext>
            </a:extLst>
          </p:cNvPr>
          <p:cNvSpPr/>
          <p:nvPr/>
        </p:nvSpPr>
        <p:spPr>
          <a:xfrm>
            <a:off x="5821643" y="8738875"/>
            <a:ext cx="1307319" cy="731808"/>
          </a:xfrm>
          <a:prstGeom prst="parallelogram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81D289-EA43-42D7-BE2E-B907BBDE09F5}"/>
              </a:ext>
            </a:extLst>
          </p:cNvPr>
          <p:cNvGrpSpPr/>
          <p:nvPr/>
        </p:nvGrpSpPr>
        <p:grpSpPr>
          <a:xfrm>
            <a:off x="6123644" y="8794283"/>
            <a:ext cx="477658" cy="477658"/>
            <a:chOff x="37457148" y="43666753"/>
            <a:chExt cx="2521638" cy="252163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2A662AA-3E12-433F-94F4-B6A3E45732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643719" y="43851915"/>
              <a:ext cx="2172273" cy="2172273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5C82D8-1ECD-404B-8D08-7D5F4CC10F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57148" y="43666753"/>
              <a:ext cx="2521638" cy="2521638"/>
            </a:xfrm>
            <a:prstGeom prst="ellipse">
              <a:avLst/>
            </a:prstGeom>
            <a:noFill/>
            <a:ln w="635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DDD0D42-950C-4266-910B-DF7B0DD1745F}"/>
              </a:ext>
            </a:extLst>
          </p:cNvPr>
          <p:cNvSpPr txBox="1"/>
          <p:nvPr/>
        </p:nvSpPr>
        <p:spPr>
          <a:xfrm>
            <a:off x="5867808" y="9276669"/>
            <a:ext cx="9893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1"/>
                </a:solidFill>
                <a:latin typeface="Mitr" panose="00000500000000000000" pitchFamily="2" charset="-34"/>
                <a:cs typeface="Mitr" panose="00000500000000000000" pitchFamily="2" charset="-34"/>
              </a:rPr>
              <a:t>@studywkkattmos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2F45056-B8DA-5837-49A2-6D6945958062}"/>
              </a:ext>
            </a:extLst>
          </p:cNvPr>
          <p:cNvGrpSpPr/>
          <p:nvPr/>
        </p:nvGrpSpPr>
        <p:grpSpPr>
          <a:xfrm>
            <a:off x="404917" y="358606"/>
            <a:ext cx="4083872" cy="215008"/>
            <a:chOff x="404917" y="1397922"/>
            <a:chExt cx="4083872" cy="215008"/>
          </a:xfrm>
        </p:grpSpPr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49A2F8E1-56AC-7330-97D8-C12AF61F5CE4}"/>
                </a:ext>
              </a:extLst>
            </p:cNvPr>
            <p:cNvSpPr/>
            <p:nvPr/>
          </p:nvSpPr>
          <p:spPr>
            <a:xfrm>
              <a:off x="523311" y="1397922"/>
              <a:ext cx="3965478" cy="215008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200" dirty="0">
                  <a:solidFill>
                    <a:schemeClr val="accent6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สหกรณ์</a:t>
              </a:r>
              <a:endParaRPr lang="en-US" sz="1200" dirty="0">
                <a:solidFill>
                  <a:schemeClr val="accent6"/>
                </a:solidFill>
                <a:latin typeface="Mitr" panose="00000500000000000000" pitchFamily="2" charset="-34"/>
                <a:cs typeface="Mitr" panose="00000500000000000000" pitchFamily="2" charset="-34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FF2B490-DDDB-41B2-284C-AD185D60DC16}"/>
                </a:ext>
              </a:extLst>
            </p:cNvPr>
            <p:cNvSpPr/>
            <p:nvPr/>
          </p:nvSpPr>
          <p:spPr>
            <a:xfrm>
              <a:off x="404917" y="1397922"/>
              <a:ext cx="275411" cy="215007"/>
            </a:xfrm>
            <a:prstGeom prst="roundRect">
              <a:avLst>
                <a:gd name="adj" fmla="val 35944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accent4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2</a:t>
              </a:r>
              <a:endParaRPr lang="en-US" sz="1200" dirty="0">
                <a:solidFill>
                  <a:schemeClr val="accent4"/>
                </a:solidFill>
                <a:latin typeface="Mitr" panose="00000500000000000000" pitchFamily="2" charset="-34"/>
                <a:cs typeface="Mitr" panose="00000500000000000000" pitchFamily="2" charset="-34"/>
              </a:endParaRPr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FCF25A6D-DCE6-D9BE-8A98-43EF6F8E5C87}"/>
                </a:ext>
              </a:extLst>
            </p:cNvPr>
            <p:cNvSpPr/>
            <p:nvPr/>
          </p:nvSpPr>
          <p:spPr>
            <a:xfrm>
              <a:off x="4317207" y="1438275"/>
              <a:ext cx="112724" cy="130968"/>
            </a:xfrm>
            <a:prstGeom prst="parallelogram">
              <a:avLst>
                <a:gd name="adj" fmla="val 297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4F774C-F86C-0D7B-B08F-42FEC94D79D2}"/>
              </a:ext>
            </a:extLst>
          </p:cNvPr>
          <p:cNvGrpSpPr/>
          <p:nvPr/>
        </p:nvGrpSpPr>
        <p:grpSpPr>
          <a:xfrm>
            <a:off x="470004" y="5103943"/>
            <a:ext cx="1932003" cy="1732909"/>
            <a:chOff x="5053377" y="1328115"/>
            <a:chExt cx="1441967" cy="173290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5492DF3-7F8F-45B8-06B9-21B2120E5D14}"/>
                </a:ext>
              </a:extLst>
            </p:cNvPr>
            <p:cNvSpPr/>
            <p:nvPr/>
          </p:nvSpPr>
          <p:spPr>
            <a:xfrm>
              <a:off x="5053377" y="1328115"/>
              <a:ext cx="1441966" cy="1732909"/>
            </a:xfrm>
            <a:prstGeom prst="roundRect">
              <a:avLst>
                <a:gd name="adj" fmla="val 895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6F27DAB-A426-E255-7F5B-2FE415BF4228}"/>
                </a:ext>
              </a:extLst>
            </p:cNvPr>
            <p:cNvSpPr/>
            <p:nvPr/>
          </p:nvSpPr>
          <p:spPr>
            <a:xfrm>
              <a:off x="5124141" y="1394413"/>
              <a:ext cx="1300438" cy="214146"/>
            </a:xfrm>
            <a:prstGeom prst="roundRect">
              <a:avLst>
                <a:gd name="adj" fmla="val 29921"/>
              </a:avLst>
            </a:prstGeom>
            <a:solidFill>
              <a:schemeClr val="accent5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98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F03745-CB3F-1989-1BA5-5EBAD74EB439}"/>
                </a:ext>
              </a:extLst>
            </p:cNvPr>
            <p:cNvSpPr txBox="1"/>
            <p:nvPr/>
          </p:nvSpPr>
          <p:spPr>
            <a:xfrm>
              <a:off x="5124140" y="1395566"/>
              <a:ext cx="1300438" cy="2100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th-TH" sz="900" dirty="0">
                  <a:solidFill>
                    <a:schemeClr val="accent1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สหกรณ์</a:t>
              </a:r>
              <a:r>
                <a:rPr lang="th-TH" sz="900" u="sng" dirty="0">
                  <a:solidFill>
                    <a:schemeClr val="accent1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ใน</a:t>
              </a:r>
              <a:r>
                <a:rPr lang="th-TH" sz="900" dirty="0">
                  <a:solidFill>
                    <a:schemeClr val="accent1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ภาคการเกษตร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D298515-AA1F-D46A-0BCB-8EE4CE2F5B92}"/>
                </a:ext>
              </a:extLst>
            </p:cNvPr>
            <p:cNvSpPr txBox="1"/>
            <p:nvPr/>
          </p:nvSpPr>
          <p:spPr>
            <a:xfrm>
              <a:off x="5053378" y="1607861"/>
              <a:ext cx="1441966" cy="7848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th-TH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สหกรณ์การเกษตร</a:t>
              </a:r>
            </a:p>
            <a:p>
              <a:pPr marL="171450" indent="-171450">
                <a:buFontTx/>
                <a:buChar char="-"/>
              </a:pPr>
              <a:r>
                <a:rPr lang="th-TH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สหกรณ์ประมง</a:t>
              </a:r>
            </a:p>
            <a:p>
              <a:pPr marL="171450" indent="-171450">
                <a:buFontTx/>
                <a:buChar char="-"/>
              </a:pPr>
              <a:r>
                <a:rPr lang="th-TH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สหกรณ์นิคม </a:t>
              </a:r>
              <a:r>
                <a:rPr lang="en-US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: </a:t>
              </a:r>
              <a:r>
                <a:rPr lang="th-TH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การจัดสรรที่ดินให้ราษฎร </a:t>
              </a:r>
              <a:r>
                <a:rPr lang="en-US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+ </a:t>
              </a:r>
              <a:r>
                <a:rPr lang="th-TH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สินเชื่อต่างๆ และการส่งเสริมอาชีพ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6E74A7-0995-D9C6-A2C6-6A89B1D84F77}"/>
              </a:ext>
            </a:extLst>
          </p:cNvPr>
          <p:cNvGrpSpPr/>
          <p:nvPr/>
        </p:nvGrpSpPr>
        <p:grpSpPr>
          <a:xfrm>
            <a:off x="2546551" y="5103944"/>
            <a:ext cx="1932003" cy="1757073"/>
            <a:chOff x="5053377" y="1328116"/>
            <a:chExt cx="1441967" cy="1757073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B58F1FF-B00A-7B99-13CB-4CE9283FFD47}"/>
                </a:ext>
              </a:extLst>
            </p:cNvPr>
            <p:cNvSpPr/>
            <p:nvPr/>
          </p:nvSpPr>
          <p:spPr>
            <a:xfrm>
              <a:off x="5053377" y="1328116"/>
              <a:ext cx="1441966" cy="1732908"/>
            </a:xfrm>
            <a:prstGeom prst="roundRect">
              <a:avLst>
                <a:gd name="adj" fmla="val 895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CC0D669-0C0E-061C-FC53-A18F1D0752E6}"/>
                </a:ext>
              </a:extLst>
            </p:cNvPr>
            <p:cNvSpPr/>
            <p:nvPr/>
          </p:nvSpPr>
          <p:spPr>
            <a:xfrm>
              <a:off x="5124141" y="1394413"/>
              <a:ext cx="1300438" cy="214146"/>
            </a:xfrm>
            <a:prstGeom prst="roundRect">
              <a:avLst>
                <a:gd name="adj" fmla="val 29921"/>
              </a:avLst>
            </a:prstGeom>
            <a:solidFill>
              <a:schemeClr val="accent5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98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D73AF1-C026-AF36-A7A6-4BEB08FD8E52}"/>
                </a:ext>
              </a:extLst>
            </p:cNvPr>
            <p:cNvSpPr txBox="1"/>
            <p:nvPr/>
          </p:nvSpPr>
          <p:spPr>
            <a:xfrm>
              <a:off x="5124140" y="1395566"/>
              <a:ext cx="1300438" cy="2100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th-TH" sz="900" dirty="0">
                  <a:solidFill>
                    <a:schemeClr val="accent1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สหกรณ์</a:t>
              </a:r>
              <a:r>
                <a:rPr lang="th-TH" sz="900" u="sng" dirty="0">
                  <a:solidFill>
                    <a:schemeClr val="accent1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นอก</a:t>
              </a:r>
              <a:r>
                <a:rPr lang="th-TH" sz="900" dirty="0">
                  <a:solidFill>
                    <a:schemeClr val="accent1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ภาคการเกษตร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D47625-71E1-7726-AEBD-57B24D459153}"/>
                </a:ext>
              </a:extLst>
            </p:cNvPr>
            <p:cNvSpPr txBox="1"/>
            <p:nvPr/>
          </p:nvSpPr>
          <p:spPr>
            <a:xfrm>
              <a:off x="5053378" y="1607861"/>
              <a:ext cx="1441966" cy="1477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th-TH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สหกรณ์ร้านค้า </a:t>
              </a:r>
              <a:r>
                <a:rPr lang="en-US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: </a:t>
              </a:r>
              <a:r>
                <a:rPr lang="th-TH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จัดหา</a:t>
              </a:r>
              <a:r>
                <a:rPr lang="en-US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 goods </a:t>
              </a:r>
              <a:r>
                <a:rPr lang="th-TH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มาจำหน่าย</a:t>
              </a:r>
            </a:p>
            <a:p>
              <a:pPr marL="171450" indent="-171450">
                <a:buFontTx/>
                <a:buChar char="-"/>
              </a:pPr>
              <a:r>
                <a:rPr lang="th-TH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สหกรณ์ออมทรัพย์ </a:t>
              </a:r>
              <a:r>
                <a:rPr lang="en-US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: </a:t>
              </a:r>
              <a:r>
                <a:rPr lang="th-TH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การตั้งสถาบันการเงิน ให้สมาชิก (อาชีพเดียวกัน) ฝาก กู้ ผ่อนเงิน</a:t>
              </a:r>
            </a:p>
            <a:p>
              <a:pPr marL="171450" indent="-171450">
                <a:buFontTx/>
                <a:buChar char="-"/>
              </a:pPr>
              <a:r>
                <a:rPr lang="th-TH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สหกรณ์บริการ </a:t>
              </a:r>
              <a:r>
                <a:rPr lang="en-US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: </a:t>
              </a:r>
              <a:r>
                <a:rPr lang="th-TH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สมาชิกอาชีพเดียวกันช่วยรักษาอาชีพเอาไว้</a:t>
              </a:r>
            </a:p>
            <a:p>
              <a:pPr marL="171450" indent="-171450">
                <a:buFontTx/>
                <a:buChar char="-"/>
              </a:pPr>
              <a:r>
                <a:rPr lang="th-TH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สหกรณ์เครด</a:t>
              </a:r>
              <a:r>
                <a:rPr lang="th-TH" sz="900" b="1" dirty="0" err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ิด</a:t>
              </a:r>
              <a:r>
                <a:rPr lang="th-TH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ยูเนี่ยน </a:t>
              </a:r>
              <a:r>
                <a:rPr lang="en-US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/ </a:t>
              </a:r>
              <a:r>
                <a:rPr lang="th-TH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ชุมชน</a:t>
              </a:r>
              <a:r>
                <a:rPr lang="en-US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: </a:t>
              </a:r>
              <a:r>
                <a:rPr lang="th-TH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ประชาชนหลายอาชีพระดมทุน แล้วกู้ยืมเงินกันระหว่างสมาชิก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888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759A63-53D4-4189-94C7-AA247DCAF2C9}"/>
              </a:ext>
            </a:extLst>
          </p:cNvPr>
          <p:cNvSpPr/>
          <p:nvPr/>
        </p:nvSpPr>
        <p:spPr>
          <a:xfrm>
            <a:off x="248717" y="241300"/>
            <a:ext cx="4440077" cy="9350066"/>
          </a:xfrm>
          <a:prstGeom prst="roundRect">
            <a:avLst>
              <a:gd name="adj" fmla="val 4921"/>
            </a:avLst>
          </a:prstGeom>
          <a:solidFill>
            <a:schemeClr val="accent6">
              <a:alpha val="80000"/>
            </a:schemeClr>
          </a:solidFill>
          <a:ln>
            <a:noFill/>
          </a:ln>
          <a:effectLst>
            <a:outerShdw blurRad="139700" algn="ctr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>
              <a:solidFill>
                <a:schemeClr val="accent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331836-1140-4AC4-99D5-E385788762A8}"/>
              </a:ext>
            </a:extLst>
          </p:cNvPr>
          <p:cNvSpPr/>
          <p:nvPr/>
        </p:nvSpPr>
        <p:spPr>
          <a:xfrm>
            <a:off x="256698" y="241300"/>
            <a:ext cx="4432096" cy="9350066"/>
          </a:xfrm>
          <a:prstGeom prst="roundRect">
            <a:avLst>
              <a:gd name="adj" fmla="val 4023"/>
            </a:avLst>
          </a:prstGeom>
          <a:noFill/>
          <a:ln w="254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>
              <a:solidFill>
                <a:schemeClr val="accent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23AC63-9867-4CAF-9EC1-7D40DF93BD2E}"/>
              </a:ext>
            </a:extLst>
          </p:cNvPr>
          <p:cNvSpPr/>
          <p:nvPr/>
        </p:nvSpPr>
        <p:spPr>
          <a:xfrm>
            <a:off x="4940585" y="241300"/>
            <a:ext cx="1677723" cy="9350066"/>
          </a:xfrm>
          <a:prstGeom prst="roundRect">
            <a:avLst>
              <a:gd name="adj" fmla="val 13770"/>
            </a:avLst>
          </a:prstGeom>
          <a:noFill/>
          <a:ln w="254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>
              <a:solidFill>
                <a:schemeClr val="accent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448360-6FDD-4903-8F78-A7EF8AB6BB89}"/>
              </a:ext>
            </a:extLst>
          </p:cNvPr>
          <p:cNvSpPr/>
          <p:nvPr/>
        </p:nvSpPr>
        <p:spPr>
          <a:xfrm>
            <a:off x="5053376" y="8738875"/>
            <a:ext cx="2075585" cy="731809"/>
          </a:xfrm>
          <a:prstGeom prst="roundRect">
            <a:avLst>
              <a:gd name="adj" fmla="val 25013"/>
            </a:avLst>
          </a:prstGeom>
          <a:solidFill>
            <a:schemeClr val="accent1"/>
          </a:solidFill>
          <a:ln w="190500">
            <a:noFill/>
          </a:ln>
          <a:effectLst>
            <a:outerShdw blurRad="127000" sx="101000" sy="101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93CD5-57F2-4D2A-917F-C1E1B3D2A8AE}"/>
              </a:ext>
            </a:extLst>
          </p:cNvPr>
          <p:cNvSpPr txBox="1"/>
          <p:nvPr/>
        </p:nvSpPr>
        <p:spPr>
          <a:xfrm>
            <a:off x="5078501" y="8954963"/>
            <a:ext cx="829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dirty="0">
                <a:latin typeface="Mitr" panose="00000500000000000000" pitchFamily="2" charset="-34"/>
                <a:cs typeface="Mitr" panose="00000500000000000000" pitchFamily="2" charset="-34"/>
              </a:rPr>
              <a:t>9</a:t>
            </a:r>
            <a:endParaRPr lang="en-US" sz="2800" dirty="0">
              <a:latin typeface="Mitr" panose="00000500000000000000" pitchFamily="2" charset="-34"/>
              <a:cs typeface="Mitr" panose="00000500000000000000" pitchFamily="2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1E7937-2225-4A89-8B56-95A72934EA0C}"/>
              </a:ext>
            </a:extLst>
          </p:cNvPr>
          <p:cNvSpPr txBox="1"/>
          <p:nvPr/>
        </p:nvSpPr>
        <p:spPr>
          <a:xfrm>
            <a:off x="5078502" y="8783364"/>
            <a:ext cx="829837" cy="24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3" dirty="0">
                <a:solidFill>
                  <a:srgbClr val="FFFEFF">
                    <a:alpha val="40000"/>
                  </a:srgbClr>
                </a:solidFill>
                <a:latin typeface="Mitr" panose="00000500000000000000" pitchFamily="2" charset="-34"/>
                <a:cs typeface="Mitr" panose="00000500000000000000" pitchFamily="2" charset="-34"/>
              </a:rPr>
              <a:t>PAGE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3CC47-596B-404C-8A1D-495535BBE530}"/>
              </a:ext>
            </a:extLst>
          </p:cNvPr>
          <p:cNvSpPr txBox="1"/>
          <p:nvPr/>
        </p:nvSpPr>
        <p:spPr>
          <a:xfrm>
            <a:off x="321529" y="265091"/>
            <a:ext cx="4260626" cy="64009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SzPct val="100000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>
              <a:lnSpc>
                <a:spcPct val="120000"/>
              </a:lnSpc>
              <a:buSzPct val="100000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th-TH" sz="900" b="1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เศรษฐกิจพอเพียง </a:t>
            </a:r>
            <a:r>
              <a:rPr lang="en-US" sz="900" b="1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: </a:t>
            </a:r>
            <a:r>
              <a:rPr lang="en-US" sz="900" i="1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“</a:t>
            </a:r>
            <a:r>
              <a:rPr lang="th-TH" sz="900" i="1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ผลิตอะไรมีพอมีใช้ ไม่ต้องไปขอยืมคนอื่น อยู่ได้ด้วยตัวเอง </a:t>
            </a:r>
            <a:r>
              <a:rPr lang="en-US" sz="900" i="1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= </a:t>
            </a:r>
            <a:r>
              <a:rPr lang="th-TH" sz="900" i="1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ยืนบนขาของตัวเอง</a:t>
            </a:r>
            <a:r>
              <a:rPr lang="en-US" sz="900" i="1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”</a:t>
            </a:r>
            <a:r>
              <a:rPr lang="th-TH" sz="900" i="1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r>
              <a:rPr lang="en-US" sz="900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– </a:t>
            </a:r>
            <a:r>
              <a:rPr lang="th-TH" sz="900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ในหลวงรัชกาลที่ 9</a:t>
            </a:r>
            <a:endParaRPr lang="en-US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th-TH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จุดเริ่มต้นของเศรษฐกิจพอเพียง </a:t>
            </a:r>
            <a:r>
              <a:rPr lang="en-US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: </a:t>
            </a:r>
            <a:r>
              <a:rPr lang="th-TH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การเกษตรจะเน้นส่งออก </a:t>
            </a:r>
            <a:r>
              <a:rPr lang="en-US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-&gt; </a:t>
            </a:r>
            <a:r>
              <a:rPr lang="th-TH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ถ้าเงินหมด ชาวนาจะไปกู้ยืมเงิน </a:t>
            </a:r>
            <a:r>
              <a:rPr lang="en-US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-&gt; </a:t>
            </a:r>
            <a:r>
              <a:rPr lang="th-TH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ตกเป็นหนี้สิน </a:t>
            </a:r>
            <a:r>
              <a:rPr lang="en-US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-&gt; K. </a:t>
            </a:r>
            <a:r>
              <a:rPr lang="th-TH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ตั้งธนาคารข้าว </a:t>
            </a:r>
            <a:r>
              <a:rPr lang="en-US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+ </a:t>
            </a:r>
            <a:r>
              <a:rPr lang="th-TH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โค</a:t>
            </a:r>
            <a:r>
              <a:rPr lang="en-US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-</a:t>
            </a:r>
            <a:r>
              <a:rPr lang="th-TH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กระบือขึ้น</a:t>
            </a: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th-TH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ปรัชญาของเศรษฐกิจพอเพียง</a:t>
            </a:r>
          </a:p>
          <a:p>
            <a:pPr marL="628650" lvl="1" indent="-171450">
              <a:lnSpc>
                <a:spcPct val="120000"/>
              </a:lnSpc>
              <a:buSzPct val="100000"/>
              <a:buFontTx/>
              <a:buChar char="-"/>
            </a:pPr>
            <a:r>
              <a:rPr lang="th-TH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ทางสายกลาง </a:t>
            </a:r>
            <a:r>
              <a:rPr lang="en-US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: 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ตั้งอยู่ในความมาประมาท </a:t>
            </a:r>
            <a:r>
              <a:rPr lang="en-US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+ 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พึ่งตัวเองให้มาก</a:t>
            </a:r>
          </a:p>
          <a:p>
            <a:pPr marL="628650" lvl="1" indent="-171450">
              <a:lnSpc>
                <a:spcPct val="120000"/>
              </a:lnSpc>
              <a:buSzPct val="100000"/>
              <a:buFontTx/>
              <a:buChar char="-"/>
            </a:pPr>
            <a:r>
              <a:rPr lang="th-TH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ความสมดุลและความยั่งยืน </a:t>
            </a:r>
            <a:r>
              <a:rPr lang="en-US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: 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ความพอดี และปกป้องสิ่งแวดล้อม</a:t>
            </a:r>
          </a:p>
          <a:p>
            <a:pPr marL="628650" lvl="1" indent="-171450">
              <a:lnSpc>
                <a:spcPct val="120000"/>
              </a:lnSpc>
              <a:buSzPct val="100000"/>
              <a:buFontTx/>
              <a:buChar char="-"/>
            </a:pPr>
            <a:r>
              <a:rPr lang="th-TH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ความพอประมาณอย่างมีเหตุผล </a:t>
            </a:r>
            <a:r>
              <a:rPr lang="en-US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:</a:t>
            </a:r>
            <a:r>
              <a:rPr lang="en-US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ไม่โลภ ไม่ฟุ้งเฟ้อ มีเหตุผล</a:t>
            </a:r>
          </a:p>
          <a:p>
            <a:pPr marL="628650" lvl="1" indent="-171450">
              <a:lnSpc>
                <a:spcPct val="120000"/>
              </a:lnSpc>
              <a:buSzPct val="100000"/>
              <a:buFontTx/>
              <a:buChar char="-"/>
            </a:pPr>
            <a:r>
              <a:rPr lang="th-TH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ภูมิคุ้มกัน </a:t>
            </a:r>
            <a:r>
              <a:rPr lang="en-US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: 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รู้ทันการเปลี่ยนแปลงของโลก</a:t>
            </a:r>
          </a:p>
          <a:p>
            <a:pPr marL="628650" lvl="1" indent="-171450">
              <a:lnSpc>
                <a:spcPct val="120000"/>
              </a:lnSpc>
              <a:buSzPct val="100000"/>
              <a:buFontTx/>
              <a:buChar char="-"/>
            </a:pPr>
            <a:r>
              <a:rPr lang="th-TH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การเสริมสร้างคุณภาพคน </a:t>
            </a:r>
            <a:r>
              <a:rPr lang="en-US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: 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คุณธรรม จริยธรรม เอื้ออาทรต่อกัน</a:t>
            </a: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th-TH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การนำไปใช้ของเศรษฐกิจพอเพียง</a:t>
            </a:r>
          </a:p>
          <a:p>
            <a:pPr marL="628650" lvl="1" indent="-171450">
              <a:lnSpc>
                <a:spcPct val="120000"/>
              </a:lnSpc>
              <a:buSzPct val="100000"/>
              <a:buFontTx/>
              <a:buChar char="-"/>
            </a:pPr>
            <a:r>
              <a:rPr lang="th-TH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การประหยัด </a:t>
            </a:r>
            <a:r>
              <a:rPr lang="en-US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: 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ใช้จ่ายเท่าทีจำเป็น ไม่ฟุ่มเฟือย</a:t>
            </a:r>
          </a:p>
          <a:p>
            <a:pPr marL="628650" lvl="1" indent="-171450">
              <a:lnSpc>
                <a:spcPct val="120000"/>
              </a:lnSpc>
              <a:buSzPct val="100000"/>
              <a:buFontTx/>
              <a:buChar char="-"/>
            </a:pPr>
            <a:r>
              <a:rPr lang="th-TH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การประกอบอาชีพสุจริต </a:t>
            </a:r>
            <a:r>
              <a:rPr lang="en-US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: 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ความซื่อสัตย์</a:t>
            </a:r>
          </a:p>
          <a:p>
            <a:pPr marL="628650" lvl="1" indent="-171450">
              <a:lnSpc>
                <a:spcPct val="120000"/>
              </a:lnSpc>
              <a:buSzPct val="100000"/>
              <a:buFontTx/>
              <a:buChar char="-"/>
            </a:pPr>
            <a:r>
              <a:rPr lang="th-TH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การไม่แย่งผลประโยชน์ </a:t>
            </a:r>
            <a:r>
              <a:rPr lang="en-US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: 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ไม่แข่งขันกันเพื่อเอาผลประโยชน์</a:t>
            </a:r>
          </a:p>
          <a:p>
            <a:pPr marL="628650" lvl="1" indent="-171450">
              <a:lnSpc>
                <a:spcPct val="120000"/>
              </a:lnSpc>
              <a:buSzPct val="100000"/>
              <a:buFontTx/>
              <a:buChar char="-"/>
            </a:pPr>
            <a:r>
              <a:rPr lang="th-TH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การหารายได้เพิ่มพูน </a:t>
            </a:r>
            <a:r>
              <a:rPr lang="en-US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: 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การพัฒนาความสามารถของตนเอง</a:t>
            </a:r>
          </a:p>
          <a:p>
            <a:pPr marL="628650" lvl="1" indent="-171450">
              <a:lnSpc>
                <a:spcPct val="120000"/>
              </a:lnSpc>
              <a:buSzPct val="100000"/>
              <a:buFontTx/>
              <a:buChar char="-"/>
            </a:pPr>
            <a:r>
              <a:rPr lang="th-TH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การไม่กระทำชั่ว </a:t>
            </a:r>
            <a:r>
              <a:rPr lang="en-US" sz="900" b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: </a:t>
            </a:r>
            <a:r>
              <a:rPr lang="th-TH" sz="900" dirty="0" err="1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การทำ</a:t>
            </a: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ความดี</a:t>
            </a:r>
          </a:p>
          <a:p>
            <a:pPr marL="171450" indent="-1714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th-TH" sz="900" b="1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เกษตรทฤษฎีใหม่ </a:t>
            </a:r>
            <a:r>
              <a:rPr lang="en-US" sz="900" b="1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: </a:t>
            </a:r>
            <a:r>
              <a:rPr lang="th-TH" sz="900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 </a:t>
            </a:r>
            <a:r>
              <a:rPr lang="en-US" sz="900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manage </a:t>
            </a:r>
            <a:r>
              <a:rPr lang="th-TH" sz="900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ที่ดินและน้ำในที่ดินขนาดเล็กเพื่อให้ได้ </a:t>
            </a:r>
            <a:r>
              <a:rPr lang="en-US" sz="900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Eff. </a:t>
            </a:r>
            <a:r>
              <a:rPr lang="th-TH" sz="900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สูงสุด โดยเน้นพึ่งตัวเองก่อน </a:t>
            </a:r>
            <a:r>
              <a:rPr lang="en-US" sz="900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-&gt; </a:t>
            </a:r>
            <a:r>
              <a:rPr lang="th-TH" sz="900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สังคมร่วมมือกัน </a:t>
            </a:r>
            <a:r>
              <a:rPr lang="en-US" sz="900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-&gt; </a:t>
            </a:r>
            <a:r>
              <a:rPr lang="th-TH" sz="900" dirty="0">
                <a:solidFill>
                  <a:schemeClr val="accent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พัฒนาคุณภาพชีวิตส่วนรวม</a:t>
            </a: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-US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Inspiration </a:t>
            </a:r>
            <a:r>
              <a:rPr lang="th-TH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ของ </a:t>
            </a:r>
            <a:r>
              <a:rPr lang="en-US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K. : </a:t>
            </a:r>
            <a:r>
              <a:rPr lang="th-TH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บ้านกุดตอแก่น </a:t>
            </a:r>
            <a:r>
              <a:rPr lang="th-TH" sz="900" dirty="0" err="1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ตําบล</a:t>
            </a:r>
            <a:r>
              <a:rPr lang="th-TH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กุด</a:t>
            </a:r>
            <a:r>
              <a:rPr lang="th-TH" sz="900" dirty="0" err="1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สิม</a:t>
            </a:r>
            <a:r>
              <a:rPr lang="th-TH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คุ้มใหญ่ </a:t>
            </a:r>
            <a:r>
              <a:rPr lang="th-TH" sz="900" dirty="0" err="1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อําเภอ</a:t>
            </a:r>
            <a:r>
              <a:rPr lang="th-TH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เขาวง จังหวัดกาฬสินธุ์ เมื่อวันที่ 25 พฤศจิกายน 2535</a:t>
            </a: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th-TH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สาเหตุที่เรียกเก</a:t>
            </a:r>
            <a:r>
              <a:rPr lang="th-TH" sz="900" b="1" dirty="0" err="1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ษต</a:t>
            </a:r>
            <a:r>
              <a:rPr lang="th-TH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รท</a:t>
            </a:r>
            <a:r>
              <a:rPr lang="th-TH" sz="900" b="1" dirty="0" err="1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ฎษฎี</a:t>
            </a:r>
            <a:r>
              <a:rPr lang="th-TH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ใหม่</a:t>
            </a:r>
          </a:p>
          <a:p>
            <a:pPr marL="628650" lvl="1" indent="-171450">
              <a:lnSpc>
                <a:spcPct val="120000"/>
              </a:lnSpc>
              <a:buSzPct val="100000"/>
              <a:buFontTx/>
              <a:buChar char="-"/>
            </a:pP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มีการจัดที่ดินเป็นสัดส่วน และใช้พื้นที่ได้คุ้มที่สุด</a:t>
            </a:r>
          </a:p>
          <a:p>
            <a:pPr marL="628650" lvl="1" indent="-171450">
              <a:lnSpc>
                <a:spcPct val="120000"/>
              </a:lnSpc>
              <a:buSzPct val="100000"/>
              <a:buFontTx/>
              <a:buChar char="-"/>
            </a:pP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การคำนวณน้ำที่ใช้ตลอดปีโดยใช้หลักวิชาการ</a:t>
            </a:r>
          </a:p>
          <a:p>
            <a:pPr marL="628650" lvl="1" indent="-171450">
              <a:lnSpc>
                <a:spcPct val="120000"/>
              </a:lnSpc>
              <a:buSzPct val="100000"/>
              <a:buFontTx/>
              <a:buChar char="-"/>
            </a:pPr>
            <a:r>
              <a:rPr lang="th-TH" sz="900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การวางแผน 3 ขั้นตอน</a:t>
            </a: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th-TH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ทฤษฎี </a:t>
            </a:r>
            <a:r>
              <a:rPr lang="en-US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#1 : </a:t>
            </a:r>
            <a:r>
              <a:rPr lang="th-TH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การจัดสรรที่ดิน</a:t>
            </a: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th-TH" sz="900" dirty="0">
              <a:solidFill>
                <a:schemeClr val="accent2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th-TH" sz="900" dirty="0">
              <a:solidFill>
                <a:schemeClr val="accent2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th-TH" sz="900" dirty="0">
              <a:solidFill>
                <a:schemeClr val="accent2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th-TH" sz="900" dirty="0">
              <a:solidFill>
                <a:schemeClr val="accent2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th-TH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ทฤษฎี </a:t>
            </a:r>
            <a:r>
              <a:rPr lang="en-US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#2 : </a:t>
            </a:r>
            <a:r>
              <a:rPr lang="th-TH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เกษตรกรรวมพลังเพื่อช่วยให้สังคมดีขึ้นใน 4 วิธี (การผลิต การตลาด การเป็นอยู่ที่ดี สวัสดิการ </a:t>
            </a:r>
            <a:r>
              <a:rPr lang="en-US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Ex: </a:t>
            </a:r>
            <a:r>
              <a:rPr lang="th-TH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สถานีอนามัย กองทุน และการศึกษาโดยศาสนา)</a:t>
            </a: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th-TH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ทฤษฎี </a:t>
            </a:r>
            <a:r>
              <a:rPr lang="en-US" sz="900" b="1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#3 : </a:t>
            </a:r>
            <a:r>
              <a:rPr lang="th-TH" sz="900" dirty="0">
                <a:solidFill>
                  <a:schemeClr val="accent2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การร่วมมือกับแหล่งเงิน/พลังงาน ตั้งโรงงาน และลงทุนช่วยพัฒนาคุณภาพชีวิตของชุมชน</a:t>
            </a:r>
            <a:endParaRPr lang="en-US" sz="900" dirty="0">
              <a:solidFill>
                <a:schemeClr val="accent2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>
              <a:lnSpc>
                <a:spcPct val="120000"/>
              </a:lnSpc>
              <a:buSzPct val="100000"/>
            </a:pPr>
            <a:endParaRPr lang="th-TH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algn="ctr">
              <a:lnSpc>
                <a:spcPct val="120000"/>
              </a:lnSpc>
              <a:buSzPct val="100000"/>
            </a:pPr>
            <a:r>
              <a:rPr lang="th-TH" sz="900" i="1" dirty="0">
                <a:solidFill>
                  <a:schemeClr val="accent3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ทฤษฎีนี้ทำให้ประชาชนเลี้ยงตัวเองได้ตามหลักเศรษฐกิจพอเพียง</a:t>
            </a:r>
          </a:p>
          <a:p>
            <a:pPr marL="171450" indent="-171450">
              <a:lnSpc>
                <a:spcPct val="120000"/>
              </a:lnSpc>
              <a:buSzPct val="100000"/>
              <a:buFont typeface="Courier New" panose="02070309020205020404" pitchFamily="49" charset="0"/>
              <a:buChar char="o"/>
            </a:pPr>
            <a:endParaRPr lang="en-US" sz="900" dirty="0">
              <a:solidFill>
                <a:schemeClr val="accent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EC5FD8EC-542D-4B0B-AD05-3D36620D7651}"/>
              </a:ext>
            </a:extLst>
          </p:cNvPr>
          <p:cNvSpPr/>
          <p:nvPr/>
        </p:nvSpPr>
        <p:spPr>
          <a:xfrm>
            <a:off x="5821643" y="8738875"/>
            <a:ext cx="1307319" cy="731808"/>
          </a:xfrm>
          <a:prstGeom prst="parallelogram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81D289-EA43-42D7-BE2E-B907BBDE09F5}"/>
              </a:ext>
            </a:extLst>
          </p:cNvPr>
          <p:cNvGrpSpPr/>
          <p:nvPr/>
        </p:nvGrpSpPr>
        <p:grpSpPr>
          <a:xfrm>
            <a:off x="6123644" y="8794283"/>
            <a:ext cx="477658" cy="477658"/>
            <a:chOff x="37457148" y="43666753"/>
            <a:chExt cx="2521638" cy="252163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2A662AA-3E12-433F-94F4-B6A3E45732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643719" y="43851915"/>
              <a:ext cx="2172273" cy="2172273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5C82D8-1ECD-404B-8D08-7D5F4CC10F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57148" y="43666753"/>
              <a:ext cx="2521638" cy="2521638"/>
            </a:xfrm>
            <a:prstGeom prst="ellipse">
              <a:avLst/>
            </a:prstGeom>
            <a:noFill/>
            <a:ln w="635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DDD0D42-950C-4266-910B-DF7B0DD1745F}"/>
              </a:ext>
            </a:extLst>
          </p:cNvPr>
          <p:cNvSpPr txBox="1"/>
          <p:nvPr/>
        </p:nvSpPr>
        <p:spPr>
          <a:xfrm>
            <a:off x="5867808" y="9276669"/>
            <a:ext cx="9893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1"/>
                </a:solidFill>
                <a:latin typeface="Mitr" panose="00000500000000000000" pitchFamily="2" charset="-34"/>
                <a:cs typeface="Mitr" panose="00000500000000000000" pitchFamily="2" charset="-34"/>
              </a:rPr>
              <a:t>@studywkkattmos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1D06129-D384-5708-2E88-FDEBC482D715}"/>
              </a:ext>
            </a:extLst>
          </p:cNvPr>
          <p:cNvGrpSpPr/>
          <p:nvPr/>
        </p:nvGrpSpPr>
        <p:grpSpPr>
          <a:xfrm>
            <a:off x="404917" y="358606"/>
            <a:ext cx="4083872" cy="215008"/>
            <a:chOff x="404917" y="1397922"/>
            <a:chExt cx="4083872" cy="215008"/>
          </a:xfrm>
        </p:grpSpPr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81FF6F3B-EF19-9134-74CC-661F0C88B7A7}"/>
                </a:ext>
              </a:extLst>
            </p:cNvPr>
            <p:cNvSpPr/>
            <p:nvPr/>
          </p:nvSpPr>
          <p:spPr>
            <a:xfrm>
              <a:off x="523311" y="1397922"/>
              <a:ext cx="3965478" cy="215008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200" dirty="0">
                  <a:solidFill>
                    <a:schemeClr val="accent6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เศรษฐกิจพอเพียง และเกษตรทฤษฎีใหม่</a:t>
              </a:r>
              <a:endParaRPr lang="en-US" sz="1200" dirty="0">
                <a:solidFill>
                  <a:schemeClr val="accent6"/>
                </a:solidFill>
                <a:latin typeface="Mitr" panose="00000500000000000000" pitchFamily="2" charset="-34"/>
                <a:cs typeface="Mitr" panose="00000500000000000000" pitchFamily="2" charset="-34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1EBD2FF-435F-9727-6C9F-5F8E69D594E9}"/>
                </a:ext>
              </a:extLst>
            </p:cNvPr>
            <p:cNvSpPr/>
            <p:nvPr/>
          </p:nvSpPr>
          <p:spPr>
            <a:xfrm>
              <a:off x="404917" y="1397922"/>
              <a:ext cx="275411" cy="215007"/>
            </a:xfrm>
            <a:prstGeom prst="roundRect">
              <a:avLst>
                <a:gd name="adj" fmla="val 35944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4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3</a:t>
              </a:r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DF5AAB1-C4BF-5402-0C5C-7EECA546B80F}"/>
                </a:ext>
              </a:extLst>
            </p:cNvPr>
            <p:cNvSpPr/>
            <p:nvPr/>
          </p:nvSpPr>
          <p:spPr>
            <a:xfrm>
              <a:off x="4317207" y="1438275"/>
              <a:ext cx="112724" cy="130968"/>
            </a:xfrm>
            <a:prstGeom prst="parallelogram">
              <a:avLst>
                <a:gd name="adj" fmla="val 297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24C3ECCB-2E7B-6504-8002-FEBE35CD2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785" y="1182622"/>
            <a:ext cx="1493332" cy="11199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24A4E7F-CD46-E388-7C2D-53CCF3655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604" y="4542455"/>
            <a:ext cx="2365551" cy="77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0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[L-9] Classic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6D201D"/>
      </a:accent1>
      <a:accent2>
        <a:srgbClr val="273C51"/>
      </a:accent2>
      <a:accent3>
        <a:srgbClr val="324C29"/>
      </a:accent3>
      <a:accent4>
        <a:srgbClr val="535E57"/>
      </a:accent4>
      <a:accent5>
        <a:srgbClr val="A8B2AC"/>
      </a:accent5>
      <a:accent6>
        <a:srgbClr val="CECCCC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4488</TotalTime>
  <Words>2786</Words>
  <Application>Microsoft Office PowerPoint</Application>
  <PresentationFormat>A4 Paper (210x297 mm)</PresentationFormat>
  <Paragraphs>332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Mitr</vt:lpstr>
      <vt:lpstr>Mitr Medium</vt:lpstr>
      <vt:lpstr>Sarabun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Khattiya Wiriyakeattipong</dc:creator>
  <cp:lastModifiedBy>Khattiya Wiriyakeattipong</cp:lastModifiedBy>
  <cp:revision>69</cp:revision>
  <dcterms:created xsi:type="dcterms:W3CDTF">2022-01-18T02:10:26Z</dcterms:created>
  <dcterms:modified xsi:type="dcterms:W3CDTF">2023-03-04T16:14:27Z</dcterms:modified>
</cp:coreProperties>
</file>