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ขัตติยะ  วิริยะเกียรติพงศ์" initials="ขว" lastIdx="1" clrIdx="0">
    <p:extLst>
      <p:ext uri="{19B8F6BF-5375-455C-9EA6-DF929625EA0E}">
        <p15:presenceInfo xmlns:p15="http://schemas.microsoft.com/office/powerpoint/2012/main" userId="ขัตติยะ  วิริยะเกียรติพงศ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F6"/>
    <a:srgbClr val="BABABA"/>
    <a:srgbClr val="262626"/>
    <a:srgbClr val="595959"/>
    <a:srgbClr val="404040"/>
    <a:srgbClr val="DCFFFB"/>
    <a:srgbClr val="DABFDE"/>
    <a:srgbClr val="FFDCF4"/>
    <a:srgbClr val="1B4540"/>
    <a:srgbClr val="3E3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6038" autoAdjust="0"/>
  </p:normalViewPr>
  <p:slideViewPr>
    <p:cSldViewPr snapToGrid="0">
      <p:cViewPr varScale="1">
        <p:scale>
          <a:sx n="73" d="100"/>
          <a:sy n="73" d="100"/>
        </p:scale>
        <p:origin x="3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ขัตติยะ  วิริยะเกียรติพงศ์" userId="325527a2-6b01-465a-9688-65f696f2d83f" providerId="ADAL" clId="{E4AAF773-6512-45D9-9E33-DBAC1831BB85}"/>
    <pc:docChg chg="undo custSel addSld delSld modSld">
      <pc:chgData name="ขัตติยะ  วิริยะเกียรติพงศ์" userId="325527a2-6b01-465a-9688-65f696f2d83f" providerId="ADAL" clId="{E4AAF773-6512-45D9-9E33-DBAC1831BB85}" dt="2023-02-12T05:51:30.355" v="1287" actId="16037"/>
      <pc:docMkLst>
        <pc:docMk/>
      </pc:docMkLst>
      <pc:sldChg chg="addSp delSp modSp mod">
        <pc:chgData name="ขัตติยะ  วิริยะเกียรติพงศ์" userId="325527a2-6b01-465a-9688-65f696f2d83f" providerId="ADAL" clId="{E4AAF773-6512-45D9-9E33-DBAC1831BB85}" dt="2023-02-12T05:49:53.052" v="1283" actId="1366"/>
        <pc:sldMkLst>
          <pc:docMk/>
          <pc:sldMk cId="757292155" sldId="256"/>
        </pc:sldMkLst>
        <pc:spChg chg="mod">
          <ac:chgData name="ขัตติยะ  วิริยะเกียรติพงศ์" userId="325527a2-6b01-465a-9688-65f696f2d83f" providerId="ADAL" clId="{E4AAF773-6512-45D9-9E33-DBAC1831BB85}" dt="2023-02-03T14:24:27.116" v="790" actId="207"/>
          <ac:spMkLst>
            <pc:docMk/>
            <pc:sldMk cId="757292155" sldId="256"/>
            <ac:spMk id="6" creationId="{1F73EF99-6BD7-8039-BD5E-2E0B91D55717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5:51:13.377" v="1214" actId="207"/>
          <ac:spMkLst>
            <pc:docMk/>
            <pc:sldMk cId="757292155" sldId="256"/>
            <ac:spMk id="7" creationId="{3D759A63-53D4-4189-94C7-AA247DCAF2C9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11" creationId="{1F7CF773-2197-B5D2-4C7F-D395E7B724C0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12" creationId="{5400A98A-F80F-C723-C3A5-54786FDDFA54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7:50.844" v="71" actId="20577"/>
          <ac:spMkLst>
            <pc:docMk/>
            <pc:sldMk cId="757292155" sldId="256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33:10.047" v="1200" actId="20577"/>
          <ac:spMkLst>
            <pc:docMk/>
            <pc:sldMk cId="757292155" sldId="256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5:57.412" v="801" actId="2711"/>
          <ac:spMkLst>
            <pc:docMk/>
            <pc:sldMk cId="757292155" sldId="256"/>
            <ac:spMk id="21" creationId="{3FF0A606-BCDF-302D-4CC7-1166C220063D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4:26.772" v="789" actId="207"/>
          <ac:spMkLst>
            <pc:docMk/>
            <pc:sldMk cId="757292155" sldId="256"/>
            <ac:spMk id="23" creationId="{BAB15B6D-40C3-EF13-F922-D10C365E5499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32" creationId="{7FF9C5BA-BA21-F62F-CD66-0D694D518B23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33" creationId="{A12AA1D8-4F11-3A97-A212-F2F350C8E0D9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33:57.029" v="1209" actId="20577"/>
          <ac:spMkLst>
            <pc:docMk/>
            <pc:sldMk cId="757292155" sldId="256"/>
            <ac:spMk id="34" creationId="{270B1C51-1D27-E770-482F-A7DD6764249E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4:26.443" v="788" actId="207"/>
          <ac:spMkLst>
            <pc:docMk/>
            <pc:sldMk cId="757292155" sldId="256"/>
            <ac:spMk id="36" creationId="{1DF6D63E-B5FD-919C-FD4E-49776597DC3A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37" creationId="{70A24FF7-4004-3CB9-A013-FC66AF013B2A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38" creationId="{3E24210B-F10B-1298-CF77-5D79D0B3F54E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5:42.768" v="799" actId="2711"/>
          <ac:spMkLst>
            <pc:docMk/>
            <pc:sldMk cId="757292155" sldId="256"/>
            <ac:spMk id="39" creationId="{356EAE00-C002-A794-3C81-A9A9653888B1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4:25.787" v="786" actId="207"/>
          <ac:spMkLst>
            <pc:docMk/>
            <pc:sldMk cId="757292155" sldId="256"/>
            <ac:spMk id="41" creationId="{49D45F16-76E6-4DF2-B40E-C6C970BBD25F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42" creationId="{AAB86863-C6E0-881C-2559-62B2C2858BB5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43" creationId="{AFC3D008-463A-2002-F1DE-8CF8EB5C4959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5:30.754" v="798" actId="114"/>
          <ac:spMkLst>
            <pc:docMk/>
            <pc:sldMk cId="757292155" sldId="256"/>
            <ac:spMk id="44" creationId="{2CB241BF-82C6-E524-6622-14DB9B0C4A38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4:26.099" v="787" actId="207"/>
          <ac:spMkLst>
            <pc:docMk/>
            <pc:sldMk cId="757292155" sldId="256"/>
            <ac:spMk id="46" creationId="{F96CAADD-4B5C-DE9B-983F-618FD8D0E265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47" creationId="{65B0E85A-5217-2B17-B5B1-5C8DE7427E49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24.652" v="75"/>
          <ac:spMkLst>
            <pc:docMk/>
            <pc:sldMk cId="757292155" sldId="256"/>
            <ac:spMk id="48" creationId="{C683CC76-E012-0C96-8070-C66941CA1358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5:24.808" v="795" actId="114"/>
          <ac:spMkLst>
            <pc:docMk/>
            <pc:sldMk cId="757292155" sldId="256"/>
            <ac:spMk id="49" creationId="{A2D2915D-B834-3B02-A920-9BC9914B69F0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4:25.394" v="785" actId="207"/>
          <ac:spMkLst>
            <pc:docMk/>
            <pc:sldMk cId="757292155" sldId="256"/>
            <ac:spMk id="51" creationId="{F98826C9-78A0-E1CF-EE69-D21E57968B78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9:43.405" v="264"/>
          <ac:spMkLst>
            <pc:docMk/>
            <pc:sldMk cId="757292155" sldId="256"/>
            <ac:spMk id="52" creationId="{5712C302-B26D-8E32-173C-8F7D1FC6AF58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9:43.405" v="264"/>
          <ac:spMkLst>
            <pc:docMk/>
            <pc:sldMk cId="757292155" sldId="256"/>
            <ac:spMk id="53" creationId="{13214CB9-C0E7-D6D7-7E47-A0B8803ED356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6:08.337" v="803" actId="2711"/>
          <ac:spMkLst>
            <pc:docMk/>
            <pc:sldMk cId="757292155" sldId="256"/>
            <ac:spMk id="54" creationId="{A7038A59-B56E-D425-AE11-B55F167E6AC6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4:25.034" v="784" actId="207"/>
          <ac:spMkLst>
            <pc:docMk/>
            <pc:sldMk cId="757292155" sldId="256"/>
            <ac:spMk id="57" creationId="{E578129C-DE02-68BD-346A-931EDD25DC62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9:43.405" v="264"/>
          <ac:spMkLst>
            <pc:docMk/>
            <pc:sldMk cId="757292155" sldId="256"/>
            <ac:spMk id="58" creationId="{7201687D-CE35-3BD8-86AF-27DCABA34F20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9:43.405" v="264"/>
          <ac:spMkLst>
            <pc:docMk/>
            <pc:sldMk cId="757292155" sldId="256"/>
            <ac:spMk id="59" creationId="{350C3556-B68B-F41F-F831-912B88637682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16:51.510" v="582" actId="1035"/>
          <ac:spMkLst>
            <pc:docMk/>
            <pc:sldMk cId="757292155" sldId="256"/>
            <ac:spMk id="60" creationId="{D20704C7-6FC9-5198-7D05-C259846AF474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11:28.596" v="409"/>
          <ac:spMkLst>
            <pc:docMk/>
            <pc:sldMk cId="757292155" sldId="256"/>
            <ac:spMk id="62" creationId="{3A673C19-302F-51B1-A473-F35F9A1519FF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5T13:58:06.488" v="1242" actId="20577"/>
          <ac:spMkLst>
            <pc:docMk/>
            <pc:sldMk cId="757292155" sldId="256"/>
            <ac:spMk id="63" creationId="{C4A871BE-D840-5D6B-5354-69CFFB81BFA8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11:28.596" v="409"/>
          <ac:spMkLst>
            <pc:docMk/>
            <pc:sldMk cId="757292155" sldId="256"/>
            <ac:spMk id="64" creationId="{51E0967C-8DF4-E498-06A4-DE4299C5ED98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5T13:57:42.674" v="1240" actId="1036"/>
          <ac:spMkLst>
            <pc:docMk/>
            <pc:sldMk cId="757292155" sldId="256"/>
            <ac:spMk id="81" creationId="{D0331836-1140-4AC4-99D5-E385788762A8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08:17.483" v="73"/>
          <ac:spMkLst>
            <pc:docMk/>
            <pc:sldMk cId="757292155" sldId="256"/>
            <ac:spMk id="83" creationId="{AC6CCC65-6DE5-4A69-95DE-AD3943927AC7}"/>
          </ac:spMkLst>
        </pc:spChg>
        <pc:grpChg chg="add mod">
          <ac:chgData name="ขัตติยะ  วิริยะเกียรติพงศ์" userId="325527a2-6b01-465a-9688-65f696f2d83f" providerId="ADAL" clId="{E4AAF773-6512-45D9-9E33-DBAC1831BB85}" dt="2023-02-03T14:18:03.591" v="640" actId="1076"/>
          <ac:grpSpMkLst>
            <pc:docMk/>
            <pc:sldMk cId="757292155" sldId="256"/>
            <ac:grpSpMk id="2" creationId="{D8694B14-C865-9FDF-24C1-5AE2E51AB103}"/>
          </ac:grpSpMkLst>
        </pc:grpChg>
        <pc:grpChg chg="mod">
          <ac:chgData name="ขัตติยะ  วิริยะเกียรติพงศ์" userId="325527a2-6b01-465a-9688-65f696f2d83f" providerId="ADAL" clId="{E4AAF773-6512-45D9-9E33-DBAC1831BB85}" dt="2023-02-12T05:49:53.052" v="1283" actId="1366"/>
          <ac:grpSpMkLst>
            <pc:docMk/>
            <pc:sldMk cId="757292155" sldId="256"/>
            <ac:grpSpMk id="4" creationId="{D681D289-EA43-42D7-BE2E-B907BBDE09F5}"/>
          </ac:grpSpMkLst>
        </pc:grpChg>
        <pc:grpChg chg="del">
          <ac:chgData name="ขัตติยะ  วิริยะเกียรติพงศ์" userId="325527a2-6b01-465a-9688-65f696f2d83f" providerId="ADAL" clId="{E4AAF773-6512-45D9-9E33-DBAC1831BB85}" dt="2023-02-03T14:09:33.574" v="260" actId="478"/>
          <ac:grpSpMkLst>
            <pc:docMk/>
            <pc:sldMk cId="757292155" sldId="256"/>
            <ac:grpSpMk id="19" creationId="{0E0FBD60-4E91-4549-907A-E6B771223595}"/>
          </ac:grpSpMkLst>
        </pc:grpChg>
        <pc:grpChg chg="add mod">
          <ac:chgData name="ขัตติยะ  วิริยะเกียรติพงศ์" userId="325527a2-6b01-465a-9688-65f696f2d83f" providerId="ADAL" clId="{E4AAF773-6512-45D9-9E33-DBAC1831BB85}" dt="2023-02-03T14:18:09.410" v="642" actId="1076"/>
          <ac:grpSpMkLst>
            <pc:docMk/>
            <pc:sldMk cId="757292155" sldId="256"/>
            <ac:grpSpMk id="22" creationId="{5E8DCB89-32A9-EC49-40BD-ADB2A99E8C29}"/>
          </ac:grpSpMkLst>
        </pc:grpChg>
        <pc:grpChg chg="add mod">
          <ac:chgData name="ขัตติยะ  วิริยะเกียรติพงศ์" userId="325527a2-6b01-465a-9688-65f696f2d83f" providerId="ADAL" clId="{E4AAF773-6512-45D9-9E33-DBAC1831BB85}" dt="2023-02-03T14:18:05.576" v="641" actId="1076"/>
          <ac:grpSpMkLst>
            <pc:docMk/>
            <pc:sldMk cId="757292155" sldId="256"/>
            <ac:grpSpMk id="35" creationId="{F9946D0C-8FD7-2D85-7D75-2DE682444080}"/>
          </ac:grpSpMkLst>
        </pc:grpChg>
        <pc:grpChg chg="add mod">
          <ac:chgData name="ขัตติยะ  วิริยะเกียรติพงศ์" userId="325527a2-6b01-465a-9688-65f696f2d83f" providerId="ADAL" clId="{E4AAF773-6512-45D9-9E33-DBAC1831BB85}" dt="2023-02-03T14:18:00.132" v="639" actId="1038"/>
          <ac:grpSpMkLst>
            <pc:docMk/>
            <pc:sldMk cId="757292155" sldId="256"/>
            <ac:grpSpMk id="40" creationId="{2B772ABF-18CC-8DA3-FB5F-17EBE61BB5AD}"/>
          </ac:grpSpMkLst>
        </pc:grpChg>
        <pc:grpChg chg="add mod">
          <ac:chgData name="ขัตติยะ  วิริยะเกียรติพงศ์" userId="325527a2-6b01-465a-9688-65f696f2d83f" providerId="ADAL" clId="{E4AAF773-6512-45D9-9E33-DBAC1831BB85}" dt="2023-02-03T14:18:00.132" v="639" actId="1038"/>
          <ac:grpSpMkLst>
            <pc:docMk/>
            <pc:sldMk cId="757292155" sldId="256"/>
            <ac:grpSpMk id="45" creationId="{65E7D02A-6938-27DA-B2B4-7C4A0AC1E7A7}"/>
          </ac:grpSpMkLst>
        </pc:grpChg>
        <pc:grpChg chg="add mod">
          <ac:chgData name="ขัตติยะ  วิริยะเกียรติพงศ์" userId="325527a2-6b01-465a-9688-65f696f2d83f" providerId="ADAL" clId="{E4AAF773-6512-45D9-9E33-DBAC1831BB85}" dt="2023-02-03T14:09:48.935" v="306" actId="1036"/>
          <ac:grpSpMkLst>
            <pc:docMk/>
            <pc:sldMk cId="757292155" sldId="256"/>
            <ac:grpSpMk id="50" creationId="{CF04FE4D-412D-DEDE-31B9-D4D234FFC147}"/>
          </ac:grpSpMkLst>
        </pc:grpChg>
        <pc:grpChg chg="add mod">
          <ac:chgData name="ขัตติยะ  วิริยะเกียรติพงศ์" userId="325527a2-6b01-465a-9688-65f696f2d83f" providerId="ADAL" clId="{E4AAF773-6512-45D9-9E33-DBAC1831BB85}" dt="2023-02-03T14:17:05.016" v="593" actId="1038"/>
          <ac:grpSpMkLst>
            <pc:docMk/>
            <pc:sldMk cId="757292155" sldId="256"/>
            <ac:grpSpMk id="56" creationId="{BCAF29EC-ADDD-EF88-0159-123E77E52DED}"/>
          </ac:grpSpMkLst>
        </pc:grpChg>
        <pc:grpChg chg="add mod">
          <ac:chgData name="ขัตติยะ  วิริยะเกียรติพงศ์" userId="325527a2-6b01-465a-9688-65f696f2d83f" providerId="ADAL" clId="{E4AAF773-6512-45D9-9E33-DBAC1831BB85}" dt="2023-02-03T14:11:31.676" v="434" actId="1035"/>
          <ac:grpSpMkLst>
            <pc:docMk/>
            <pc:sldMk cId="757292155" sldId="256"/>
            <ac:grpSpMk id="61" creationId="{15D8259B-EAF1-1EA6-D82B-42A1A3A73FC6}"/>
          </ac:grpSpMkLst>
        </pc:grpChg>
        <pc:picChg chg="del">
          <ac:chgData name="ขัตติยะ  วิริยะเกียรติพงศ์" userId="325527a2-6b01-465a-9688-65f696f2d83f" providerId="ADAL" clId="{E4AAF773-6512-45D9-9E33-DBAC1831BB85}" dt="2023-02-03T14:09:33.574" v="260" actId="478"/>
          <ac:picMkLst>
            <pc:docMk/>
            <pc:sldMk cId="757292155" sldId="256"/>
            <ac:picMk id="10" creationId="{55E01237-2A1C-FE48-EE1F-84CDDF37F5AF}"/>
          </ac:picMkLst>
        </pc:picChg>
        <pc:picChg chg="del">
          <ac:chgData name="ขัตติยะ  วิริยะเกียรติพงศ์" userId="325527a2-6b01-465a-9688-65f696f2d83f" providerId="ADAL" clId="{E4AAF773-6512-45D9-9E33-DBAC1831BB85}" dt="2023-02-03T14:09:33.574" v="260" actId="478"/>
          <ac:picMkLst>
            <pc:docMk/>
            <pc:sldMk cId="757292155" sldId="256"/>
            <ac:picMk id="24" creationId="{9CDA6171-B5E9-57A4-F7D2-61F8E080A953}"/>
          </ac:picMkLst>
        </pc:picChg>
        <pc:picChg chg="del">
          <ac:chgData name="ขัตติยะ  วิริยะเกียรติพงศ์" userId="325527a2-6b01-465a-9688-65f696f2d83f" providerId="ADAL" clId="{E4AAF773-6512-45D9-9E33-DBAC1831BB85}" dt="2023-02-03T14:09:33.574" v="260" actId="478"/>
          <ac:picMkLst>
            <pc:docMk/>
            <pc:sldMk cId="757292155" sldId="256"/>
            <ac:picMk id="25" creationId="{B3215630-227F-9633-20C5-4E1635AB445C}"/>
          </ac:picMkLst>
        </pc:picChg>
        <pc:picChg chg="del">
          <ac:chgData name="ขัตติยะ  วิริยะเกียรติพงศ์" userId="325527a2-6b01-465a-9688-65f696f2d83f" providerId="ADAL" clId="{E4AAF773-6512-45D9-9E33-DBAC1831BB85}" dt="2023-02-03T14:09:37.583" v="262" actId="478"/>
          <ac:picMkLst>
            <pc:docMk/>
            <pc:sldMk cId="757292155" sldId="256"/>
            <ac:picMk id="27" creationId="{9EA8119D-A722-C68A-08EE-5A1F6AD80F14}"/>
          </ac:picMkLst>
        </pc:picChg>
        <pc:picChg chg="del">
          <ac:chgData name="ขัตติยะ  วิริยะเกียรติพงศ์" userId="325527a2-6b01-465a-9688-65f696f2d83f" providerId="ADAL" clId="{E4AAF773-6512-45D9-9E33-DBAC1831BB85}" dt="2023-02-03T14:09:35.894" v="261" actId="478"/>
          <ac:picMkLst>
            <pc:docMk/>
            <pc:sldMk cId="757292155" sldId="256"/>
            <ac:picMk id="29" creationId="{79685C6E-C0BA-E4B7-91EE-7348F6B5DC04}"/>
          </ac:picMkLst>
        </pc:picChg>
        <pc:picChg chg="add mod">
          <ac:chgData name="ขัตติยะ  วิริยะเกียรติพงศ์" userId="325527a2-6b01-465a-9688-65f696f2d83f" providerId="ADAL" clId="{E4AAF773-6512-45D9-9E33-DBAC1831BB85}" dt="2023-02-12T05:49:53.052" v="1283" actId="1366"/>
          <ac:picMkLst>
            <pc:docMk/>
            <pc:sldMk cId="757292155" sldId="256"/>
            <ac:picMk id="55" creationId="{F1B8F106-A8EF-2632-26BA-E2F64B3F72B7}"/>
          </ac:picMkLst>
        </pc:picChg>
      </pc:sldChg>
      <pc:sldChg chg="addSp delSp modSp mod">
        <pc:chgData name="ขัตติยะ  วิริยะเกียรติพงศ์" userId="325527a2-6b01-465a-9688-65f696f2d83f" providerId="ADAL" clId="{E4AAF773-6512-45D9-9E33-DBAC1831BB85}" dt="2023-02-12T05:51:30.355" v="1287" actId="16037"/>
        <pc:sldMkLst>
          <pc:docMk/>
          <pc:sldMk cId="3927190651" sldId="258"/>
        </pc:sldMkLst>
        <pc:spChg chg="del">
          <ac:chgData name="ขัตติยะ  วิริยะเกียรติพงศ์" userId="325527a2-6b01-465a-9688-65f696f2d83f" providerId="ADAL" clId="{E4AAF773-6512-45D9-9E33-DBAC1831BB85}" dt="2023-02-03T14:05:33.316" v="7" actId="478"/>
          <ac:spMkLst>
            <pc:docMk/>
            <pc:sldMk cId="3927190651" sldId="258"/>
            <ac:spMk id="3" creationId="{5DBFEDC4-C21E-A864-0228-6B31F241BC71}"/>
          </ac:spMkLst>
        </pc:spChg>
        <pc:spChg chg="del">
          <ac:chgData name="ขัตติยะ  วิริยะเกียรติพงศ์" userId="325527a2-6b01-465a-9688-65f696f2d83f" providerId="ADAL" clId="{E4AAF773-6512-45D9-9E33-DBAC1831BB85}" dt="2023-02-03T14:05:15.601" v="4" actId="478"/>
          <ac:spMkLst>
            <pc:docMk/>
            <pc:sldMk cId="3927190651" sldId="258"/>
            <ac:spMk id="4" creationId="{9D3F5DD7-4197-842D-4E44-B5929A747E67}"/>
          </ac:spMkLst>
        </pc:spChg>
        <pc:spChg chg="del">
          <ac:chgData name="ขัตติยะ  วิริยะเกียรติพงศ์" userId="325527a2-6b01-465a-9688-65f696f2d83f" providerId="ADAL" clId="{E4AAF773-6512-45D9-9E33-DBAC1831BB85}" dt="2023-02-03T14:05:33.316" v="7" actId="478"/>
          <ac:spMkLst>
            <pc:docMk/>
            <pc:sldMk cId="3927190651" sldId="258"/>
            <ac:spMk id="5" creationId="{5B189CAA-AB66-8878-38E8-93490162AB2B}"/>
          </ac:spMkLst>
        </pc:spChg>
        <pc:spChg chg="del">
          <ac:chgData name="ขัตติยะ  วิริยะเกียรติพงศ์" userId="325527a2-6b01-465a-9688-65f696f2d83f" providerId="ADAL" clId="{E4AAF773-6512-45D9-9E33-DBAC1831BB85}" dt="2023-02-03T14:05:33.316" v="7" actId="478"/>
          <ac:spMkLst>
            <pc:docMk/>
            <pc:sldMk cId="3927190651" sldId="258"/>
            <ac:spMk id="6" creationId="{CE38127C-6B83-F05A-B939-BAEA74F454C8}"/>
          </ac:spMkLst>
        </pc:spChg>
        <pc:spChg chg="del">
          <ac:chgData name="ขัตติยะ  วิริยะเกียรติพงศ์" userId="325527a2-6b01-465a-9688-65f696f2d83f" providerId="ADAL" clId="{E4AAF773-6512-45D9-9E33-DBAC1831BB85}" dt="2023-02-03T14:05:15.601" v="4" actId="478"/>
          <ac:spMkLst>
            <pc:docMk/>
            <pc:sldMk cId="3927190651" sldId="258"/>
            <ac:spMk id="7" creationId="{63B9E43B-0B1A-F8BD-C4F7-5D775CDBF1AF}"/>
          </ac:spMkLst>
        </pc:spChg>
        <pc:spChg chg="del mod">
          <ac:chgData name="ขัตติยะ  วิริยะเกียรติพงศ์" userId="325527a2-6b01-465a-9688-65f696f2d83f" providerId="ADAL" clId="{E4AAF773-6512-45D9-9E33-DBAC1831BB85}" dt="2023-02-03T14:05:33.316" v="7" actId="478"/>
          <ac:spMkLst>
            <pc:docMk/>
            <pc:sldMk cId="3927190651" sldId="258"/>
            <ac:spMk id="8" creationId="{B47C7AF7-03A4-72B3-E14A-98FAD22D35D5}"/>
          </ac:spMkLst>
        </pc:spChg>
        <pc:spChg chg="add del mod">
          <ac:chgData name="ขัตติยะ  วิริยะเกียรติพงศ์" userId="325527a2-6b01-465a-9688-65f696f2d83f" providerId="ADAL" clId="{E4AAF773-6512-45D9-9E33-DBAC1831BB85}" dt="2023-02-03T14:05:19.576" v="6"/>
          <ac:spMkLst>
            <pc:docMk/>
            <pc:sldMk cId="3927190651" sldId="258"/>
            <ac:spMk id="9" creationId="{0D93331B-D8E0-A922-2358-DCF8ECFDCE3A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03T14:05:33.686" v="8"/>
          <ac:spMkLst>
            <pc:docMk/>
            <pc:sldMk cId="3927190651" sldId="258"/>
            <ac:spMk id="17" creationId="{BDD33DED-376E-8E90-249A-F51EC6AD23C0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03T14:05:33.686" v="8"/>
          <ac:spMkLst>
            <pc:docMk/>
            <pc:sldMk cId="3927190651" sldId="258"/>
            <ac:spMk id="18" creationId="{53D068DF-6403-FFE4-A9CF-983D19ADEA25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12T05:47:19.659" v="1269" actId="20577"/>
          <ac:spMkLst>
            <pc:docMk/>
            <pc:sldMk cId="3927190651" sldId="258"/>
            <ac:spMk id="19" creationId="{4D3059B3-7BFC-9AA2-7D24-409A4F6A5C16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03T14:05:33.686" v="8"/>
          <ac:spMkLst>
            <pc:docMk/>
            <pc:sldMk cId="3927190651" sldId="258"/>
            <ac:spMk id="20" creationId="{5302819D-42D3-F029-C952-B2D7B3DE1AE5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03T14:05:33.686" v="8"/>
          <ac:spMkLst>
            <pc:docMk/>
            <pc:sldMk cId="3927190651" sldId="258"/>
            <ac:spMk id="24" creationId="{4D0AE638-A86B-8D1E-DD9F-F3177B01BF61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03T14:05:33.686" v="8"/>
          <ac:spMkLst>
            <pc:docMk/>
            <pc:sldMk cId="3927190651" sldId="258"/>
            <ac:spMk id="25" creationId="{B5EFBD60-91E7-9DDE-69A3-F3AF0F312AA9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12T05:47:47.507" v="1276" actId="20577"/>
          <ac:spMkLst>
            <pc:docMk/>
            <pc:sldMk cId="3927190651" sldId="258"/>
            <ac:spMk id="26" creationId="{DDA7D3D2-83EC-DC4F-EFB9-50B715906053}"/>
          </ac:spMkLst>
        </pc:spChg>
        <pc:spChg chg="del">
          <ac:chgData name="ขัตติยะ  วิริยะเกียรติพงศ์" userId="325527a2-6b01-465a-9688-65f696f2d83f" providerId="ADAL" clId="{E4AAF773-6512-45D9-9E33-DBAC1831BB85}" dt="2023-02-03T14:05:33.316" v="7" actId="478"/>
          <ac:spMkLst>
            <pc:docMk/>
            <pc:sldMk cId="3927190651" sldId="258"/>
            <ac:spMk id="27" creationId="{284BFD9F-EC66-4B78-8769-70400A71FB3E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12T05:47:35.163" v="1273" actId="20577"/>
          <ac:spMkLst>
            <pc:docMk/>
            <pc:sldMk cId="3927190651" sldId="258"/>
            <ac:spMk id="28" creationId="{CE69D557-0AD0-B025-E3D3-8D56CDDE970D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03T14:05:33.686" v="8"/>
          <ac:spMkLst>
            <pc:docMk/>
            <pc:sldMk cId="3927190651" sldId="258"/>
            <ac:spMk id="34" creationId="{D5ECBB5F-9462-A2A4-3AC2-ED728568C30D}"/>
          </ac:spMkLst>
        </pc:spChg>
        <pc:spChg chg="add mod">
          <ac:chgData name="ขัตติยะ  วิริยะเกียรติพงศ์" userId="325527a2-6b01-465a-9688-65f696f2d83f" providerId="ADAL" clId="{E4AAF773-6512-45D9-9E33-DBAC1831BB85}" dt="2023-02-03T14:05:37.347" v="10" actId="20577"/>
          <ac:spMkLst>
            <pc:docMk/>
            <pc:sldMk cId="3927190651" sldId="258"/>
            <ac:spMk id="36" creationId="{307A0AF2-1512-30A2-30E7-9CCA01F106A3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51:30.355" v="1287" actId="16037"/>
          <ac:spMkLst>
            <pc:docMk/>
            <pc:sldMk cId="3927190651" sldId="258"/>
            <ac:spMk id="37" creationId="{D18E0BC6-A535-47B6-A8B4-BA99C2CFD59B}"/>
          </ac:spMkLst>
        </pc:spChg>
        <pc:spChg chg="del">
          <ac:chgData name="ขัตติยะ  วิริยะเกียรติพงศ์" userId="325527a2-6b01-465a-9688-65f696f2d83f" providerId="ADAL" clId="{E4AAF773-6512-45D9-9E33-DBAC1831BB85}" dt="2023-02-03T14:05:33.316" v="7" actId="478"/>
          <ac:spMkLst>
            <pc:docMk/>
            <pc:sldMk cId="3927190651" sldId="258"/>
            <ac:spMk id="44" creationId="{270BDA2B-0EA0-4F21-B7FB-096887538CAE}"/>
          </ac:spMkLst>
        </pc:spChg>
        <pc:spChg chg="del">
          <ac:chgData name="ขัตติยะ  วิริยะเกียรติพงศ์" userId="325527a2-6b01-465a-9688-65f696f2d83f" providerId="ADAL" clId="{E4AAF773-6512-45D9-9E33-DBAC1831BB85}" dt="2023-02-03T14:05:33.316" v="7" actId="478"/>
          <ac:spMkLst>
            <pc:docMk/>
            <pc:sldMk cId="3927190651" sldId="258"/>
            <ac:spMk id="47" creationId="{88FA2F79-CAA4-45B1-B288-C2834BAD9F60}"/>
          </ac:spMkLst>
        </pc:spChg>
        <pc:spChg chg="del">
          <ac:chgData name="ขัตติยะ  วิริยะเกียรติพงศ์" userId="325527a2-6b01-465a-9688-65f696f2d83f" providerId="ADAL" clId="{E4AAF773-6512-45D9-9E33-DBAC1831BB85}" dt="2023-02-03T14:05:33.316" v="7" actId="478"/>
          <ac:spMkLst>
            <pc:docMk/>
            <pc:sldMk cId="3927190651" sldId="258"/>
            <ac:spMk id="48" creationId="{920635AB-44AF-464B-A8DA-C7B52172D10E}"/>
          </ac:spMkLst>
        </pc:spChg>
        <pc:picChg chg="del">
          <ac:chgData name="ขัตติยะ  วิริยะเกียรติพงศ์" userId="325527a2-6b01-465a-9688-65f696f2d83f" providerId="ADAL" clId="{E4AAF773-6512-45D9-9E33-DBAC1831BB85}" dt="2023-02-05T13:57:35.416" v="1237" actId="478"/>
          <ac:picMkLst>
            <pc:docMk/>
            <pc:sldMk cId="3927190651" sldId="258"/>
            <ac:picMk id="2" creationId="{2ED323B2-7CFD-4C48-9DCB-8D3A0A98079D}"/>
          </ac:picMkLst>
        </pc:picChg>
        <pc:picChg chg="add del mod">
          <ac:chgData name="ขัตติยะ  วิริยะเกียรติพงศ์" userId="325527a2-6b01-465a-9688-65f696f2d83f" providerId="ADAL" clId="{E4AAF773-6512-45D9-9E33-DBAC1831BB85}" dt="2023-02-03T14:05:19.576" v="6"/>
          <ac:picMkLst>
            <pc:docMk/>
            <pc:sldMk cId="3927190651" sldId="258"/>
            <ac:picMk id="10" creationId="{FBC410B5-7A3A-931A-A3BB-CAB19208553C}"/>
          </ac:picMkLst>
        </pc:picChg>
        <pc:picChg chg="del">
          <ac:chgData name="ขัตติยะ  วิริยะเกียรติพงศ์" userId="325527a2-6b01-465a-9688-65f696f2d83f" providerId="ADAL" clId="{E4AAF773-6512-45D9-9E33-DBAC1831BB85}" dt="2023-02-05T13:57:35.416" v="1237" actId="478"/>
          <ac:picMkLst>
            <pc:docMk/>
            <pc:sldMk cId="3927190651" sldId="258"/>
            <ac:picMk id="12" creationId="{98EE08C6-19BD-4F46-814C-98BCEF0AFE3D}"/>
          </ac:picMkLst>
        </pc:picChg>
        <pc:picChg chg="add del mod">
          <ac:chgData name="ขัตติยะ  วิริยะเกียรติพงศ์" userId="325527a2-6b01-465a-9688-65f696f2d83f" providerId="ADAL" clId="{E4AAF773-6512-45D9-9E33-DBAC1831BB85}" dt="2023-02-03T14:05:19.576" v="6"/>
          <ac:picMkLst>
            <pc:docMk/>
            <pc:sldMk cId="3927190651" sldId="258"/>
            <ac:picMk id="13" creationId="{5CA4CC30-1A16-9684-DA0C-AF31C86272EC}"/>
          </ac:picMkLst>
        </pc:picChg>
        <pc:picChg chg="add del mod">
          <ac:chgData name="ขัตติยะ  วิริยะเกียรติพงศ์" userId="325527a2-6b01-465a-9688-65f696f2d83f" providerId="ADAL" clId="{E4AAF773-6512-45D9-9E33-DBAC1831BB85}" dt="2023-02-03T14:05:19.576" v="6"/>
          <ac:picMkLst>
            <pc:docMk/>
            <pc:sldMk cId="3927190651" sldId="258"/>
            <ac:picMk id="14" creationId="{5943DF40-274C-157E-F870-6576E0D01959}"/>
          </ac:picMkLst>
        </pc:picChg>
        <pc:picChg chg="add del mod">
          <ac:chgData name="ขัตติยะ  วิริยะเกียรติพงศ์" userId="325527a2-6b01-465a-9688-65f696f2d83f" providerId="ADAL" clId="{E4AAF773-6512-45D9-9E33-DBAC1831BB85}" dt="2023-02-03T14:05:19.576" v="6"/>
          <ac:picMkLst>
            <pc:docMk/>
            <pc:sldMk cId="3927190651" sldId="258"/>
            <ac:picMk id="15" creationId="{44F6B117-24BF-D12F-A746-D14043C70DE7}"/>
          </ac:picMkLst>
        </pc:picChg>
        <pc:picChg chg="add del mod">
          <ac:chgData name="ขัตติยะ  วิริยะเกียรติพงศ์" userId="325527a2-6b01-465a-9688-65f696f2d83f" providerId="ADAL" clId="{E4AAF773-6512-45D9-9E33-DBAC1831BB85}" dt="2023-02-03T14:05:19.576" v="6"/>
          <ac:picMkLst>
            <pc:docMk/>
            <pc:sldMk cId="3927190651" sldId="258"/>
            <ac:picMk id="16" creationId="{83402D1D-D6EE-8EF5-2B35-56E2542EE6B5}"/>
          </ac:picMkLst>
        </pc:picChg>
        <pc:picChg chg="del">
          <ac:chgData name="ขัตติยะ  วิริยะเกียรติพงศ์" userId="325527a2-6b01-465a-9688-65f696f2d83f" providerId="ADAL" clId="{E4AAF773-6512-45D9-9E33-DBAC1831BB85}" dt="2023-02-05T13:57:35.416" v="1237" actId="478"/>
          <ac:picMkLst>
            <pc:docMk/>
            <pc:sldMk cId="3927190651" sldId="258"/>
            <ac:picMk id="21" creationId="{1738658D-6AF7-4AD4-A1A7-304CDF77F45C}"/>
          </ac:picMkLst>
        </pc:picChg>
        <pc:picChg chg="del">
          <ac:chgData name="ขัตติยะ  วิริยะเกียรติพงศ์" userId="325527a2-6b01-465a-9688-65f696f2d83f" providerId="ADAL" clId="{E4AAF773-6512-45D9-9E33-DBAC1831BB85}" dt="2023-02-05T13:57:35.416" v="1237" actId="478"/>
          <ac:picMkLst>
            <pc:docMk/>
            <pc:sldMk cId="3927190651" sldId="258"/>
            <ac:picMk id="22" creationId="{82E79C61-12E4-43DD-8321-4F54FBFA07B1}"/>
          </ac:picMkLst>
        </pc:picChg>
        <pc:picChg chg="del">
          <ac:chgData name="ขัตติยะ  วิริยะเกียรติพงศ์" userId="325527a2-6b01-465a-9688-65f696f2d83f" providerId="ADAL" clId="{E4AAF773-6512-45D9-9E33-DBAC1831BB85}" dt="2023-02-05T13:57:35.416" v="1237" actId="478"/>
          <ac:picMkLst>
            <pc:docMk/>
            <pc:sldMk cId="3927190651" sldId="258"/>
            <ac:picMk id="23" creationId="{AFBE60DE-6157-49CC-940A-861596D83AA9}"/>
          </ac:picMkLst>
        </pc:picChg>
        <pc:picChg chg="add mod">
          <ac:chgData name="ขัตติยะ  วิริยะเกียรติพงศ์" userId="325527a2-6b01-465a-9688-65f696f2d83f" providerId="ADAL" clId="{E4AAF773-6512-45D9-9E33-DBAC1831BB85}" dt="2023-02-12T05:49:44.591" v="1282"/>
          <ac:picMkLst>
            <pc:docMk/>
            <pc:sldMk cId="3927190651" sldId="258"/>
            <ac:picMk id="29" creationId="{C0D6D0C6-1C89-CB47-9AE8-FAEF63508255}"/>
          </ac:picMkLst>
        </pc:picChg>
        <pc:picChg chg="add mod">
          <ac:chgData name="ขัตติยะ  วิริยะเกียรติพงศ์" userId="325527a2-6b01-465a-9688-65f696f2d83f" providerId="ADAL" clId="{E4AAF773-6512-45D9-9E33-DBAC1831BB85}" dt="2023-02-12T05:49:44.591" v="1282"/>
          <ac:picMkLst>
            <pc:docMk/>
            <pc:sldMk cId="3927190651" sldId="258"/>
            <ac:picMk id="30" creationId="{13BABAC9-40A0-D289-0B23-D5E6D721CBAD}"/>
          </ac:picMkLst>
        </pc:picChg>
        <pc:picChg chg="add mod">
          <ac:chgData name="ขัตติยะ  วิริยะเกียรติพงศ์" userId="325527a2-6b01-465a-9688-65f696f2d83f" providerId="ADAL" clId="{E4AAF773-6512-45D9-9E33-DBAC1831BB85}" dt="2023-02-12T05:47:44.389" v="1274" actId="1366"/>
          <ac:picMkLst>
            <pc:docMk/>
            <pc:sldMk cId="3927190651" sldId="258"/>
            <ac:picMk id="31" creationId="{0B61E018-31D2-F4AF-4C9D-6592A0D6A4A6}"/>
          </ac:picMkLst>
        </pc:picChg>
        <pc:picChg chg="add mod">
          <ac:chgData name="ขัตติยะ  วิริยะเกียรติพงศ์" userId="325527a2-6b01-465a-9688-65f696f2d83f" providerId="ADAL" clId="{E4AAF773-6512-45D9-9E33-DBAC1831BB85}" dt="2023-02-12T05:47:44.389" v="1274" actId="1366"/>
          <ac:picMkLst>
            <pc:docMk/>
            <pc:sldMk cId="3927190651" sldId="258"/>
            <ac:picMk id="32" creationId="{C44861C9-B7F5-28BD-AE4B-7667C2D2A883}"/>
          </ac:picMkLst>
        </pc:picChg>
        <pc:picChg chg="add mod">
          <ac:chgData name="ขัตติยะ  วิริยะเกียรติพงศ์" userId="325527a2-6b01-465a-9688-65f696f2d83f" providerId="ADAL" clId="{E4AAF773-6512-45D9-9E33-DBAC1831BB85}" dt="2023-02-03T14:05:33.686" v="8"/>
          <ac:picMkLst>
            <pc:docMk/>
            <pc:sldMk cId="3927190651" sldId="258"/>
            <ac:picMk id="33" creationId="{810A7245-CDBF-5159-0C87-40F37A40AC18}"/>
          </ac:picMkLst>
        </pc:picChg>
      </pc:sldChg>
      <pc:sldChg chg="del">
        <pc:chgData name="ขัตติยะ  วิริยะเกียรติพงศ์" userId="325527a2-6b01-465a-9688-65f696f2d83f" providerId="ADAL" clId="{E4AAF773-6512-45D9-9E33-DBAC1831BB85}" dt="2023-02-03T14:29:22.573" v="975" actId="47"/>
        <pc:sldMkLst>
          <pc:docMk/>
          <pc:sldMk cId="486981389" sldId="259"/>
        </pc:sldMkLst>
      </pc:sldChg>
      <pc:sldChg chg="add del">
        <pc:chgData name="ขัตติยะ  วิริยะเกียรติพงศ์" userId="325527a2-6b01-465a-9688-65f696f2d83f" providerId="ADAL" clId="{E4AAF773-6512-45D9-9E33-DBAC1831BB85}" dt="2023-02-03T14:13:42.950" v="503" actId="47"/>
        <pc:sldMkLst>
          <pc:docMk/>
          <pc:sldMk cId="1470674294" sldId="260"/>
        </pc:sldMkLst>
      </pc:sldChg>
      <pc:sldChg chg="del">
        <pc:chgData name="ขัตติยะ  วิริยะเกียรติพงศ์" userId="325527a2-6b01-465a-9688-65f696f2d83f" providerId="ADAL" clId="{E4AAF773-6512-45D9-9E33-DBAC1831BB85}" dt="2023-02-03T14:29:21.852" v="974" actId="47"/>
        <pc:sldMkLst>
          <pc:docMk/>
          <pc:sldMk cId="3157037587" sldId="261"/>
        </pc:sldMkLst>
      </pc:sldChg>
      <pc:sldChg chg="delSp modSp add del mod">
        <pc:chgData name="ขัตติยะ  วิริยะเกียรติพงศ์" userId="325527a2-6b01-465a-9688-65f696f2d83f" providerId="ADAL" clId="{E4AAF773-6512-45D9-9E33-DBAC1831BB85}" dt="2023-02-03T14:13:44.586" v="504" actId="47"/>
        <pc:sldMkLst>
          <pc:docMk/>
          <pc:sldMk cId="4235969500" sldId="262"/>
        </pc:sldMkLst>
        <pc:spChg chg="mod">
          <ac:chgData name="ขัตติยะ  วิริยะเกียรติพงศ์" userId="325527a2-6b01-465a-9688-65f696f2d83f" providerId="ADAL" clId="{E4AAF773-6512-45D9-9E33-DBAC1831BB85}" dt="2023-02-03T14:08:13.247" v="72" actId="21"/>
          <ac:spMkLst>
            <pc:docMk/>
            <pc:sldMk cId="4235969500" sldId="262"/>
            <ac:spMk id="3" creationId="{01387E04-F603-0AAA-3DCF-8808890FC71E}"/>
          </ac:spMkLst>
        </pc:spChg>
        <pc:spChg chg="del mod">
          <ac:chgData name="ขัตติยะ  วิริยะเกียรติพงศ์" userId="325527a2-6b01-465a-9688-65f696f2d83f" providerId="ADAL" clId="{E4AAF773-6512-45D9-9E33-DBAC1831BB85}" dt="2023-02-03T14:07:16.495" v="42"/>
          <ac:spMkLst>
            <pc:docMk/>
            <pc:sldMk cId="4235969500" sldId="262"/>
            <ac:spMk id="20" creationId="{9123CC47-596B-404C-8A1D-495535BBE530}"/>
          </ac:spMkLst>
        </pc:spChg>
        <pc:grpChg chg="del">
          <ac:chgData name="ขัตติยะ  วิริยะเกียรติพงศ์" userId="325527a2-6b01-465a-9688-65f696f2d83f" providerId="ADAL" clId="{E4AAF773-6512-45D9-9E33-DBAC1831BB85}" dt="2023-02-03T14:08:23.479" v="74" actId="21"/>
          <ac:grpSpMkLst>
            <pc:docMk/>
            <pc:sldMk cId="4235969500" sldId="262"/>
            <ac:grpSpMk id="11" creationId="{6991DF73-77D7-7AA3-9589-02D1106580E4}"/>
          </ac:grpSpMkLst>
        </pc:grpChg>
        <pc:grpChg chg="del">
          <ac:chgData name="ขัตติยะ  วิริยะเกียรติพงศ์" userId="325527a2-6b01-465a-9688-65f696f2d83f" providerId="ADAL" clId="{E4AAF773-6512-45D9-9E33-DBAC1831BB85}" dt="2023-02-03T14:09:42.216" v="263" actId="21"/>
          <ac:grpSpMkLst>
            <pc:docMk/>
            <pc:sldMk cId="4235969500" sldId="262"/>
            <ac:grpSpMk id="19" creationId="{0E0FBD60-4E91-4549-907A-E6B771223595}"/>
          </ac:grpSpMkLst>
        </pc:grpChg>
        <pc:grpChg chg="del">
          <ac:chgData name="ขัตติยะ  วิริยะเกียรติพงศ์" userId="325527a2-6b01-465a-9688-65f696f2d83f" providerId="ADAL" clId="{E4AAF773-6512-45D9-9E33-DBAC1831BB85}" dt="2023-02-03T14:09:42.216" v="263" actId="21"/>
          <ac:grpSpMkLst>
            <pc:docMk/>
            <pc:sldMk cId="4235969500" sldId="262"/>
            <ac:grpSpMk id="23" creationId="{388B5C0D-0717-2064-5B1B-459B2808AFD2}"/>
          </ac:grpSpMkLst>
        </pc:grpChg>
        <pc:grpChg chg="del">
          <ac:chgData name="ขัตติยะ  วิริยะเกียรติพงศ์" userId="325527a2-6b01-465a-9688-65f696f2d83f" providerId="ADAL" clId="{E4AAF773-6512-45D9-9E33-DBAC1831BB85}" dt="2023-02-03T14:08:23.479" v="74" actId="21"/>
          <ac:grpSpMkLst>
            <pc:docMk/>
            <pc:sldMk cId="4235969500" sldId="262"/>
            <ac:grpSpMk id="34" creationId="{ABB6A9F4-B4ED-8E45-6646-DEED683F2E52}"/>
          </ac:grpSpMkLst>
        </pc:grpChg>
        <pc:grpChg chg="del">
          <ac:chgData name="ขัตติยะ  วิริยะเกียรติพงศ์" userId="325527a2-6b01-465a-9688-65f696f2d83f" providerId="ADAL" clId="{E4AAF773-6512-45D9-9E33-DBAC1831BB85}" dt="2023-02-03T14:08:23.479" v="74" actId="21"/>
          <ac:grpSpMkLst>
            <pc:docMk/>
            <pc:sldMk cId="4235969500" sldId="262"/>
            <ac:grpSpMk id="39" creationId="{2E2334A0-0CFB-2C3B-869D-003CDE646D00}"/>
          </ac:grpSpMkLst>
        </pc:grpChg>
        <pc:grpChg chg="del">
          <ac:chgData name="ขัตติยะ  วิริยะเกียรติพงศ์" userId="325527a2-6b01-465a-9688-65f696f2d83f" providerId="ADAL" clId="{E4AAF773-6512-45D9-9E33-DBAC1831BB85}" dt="2023-02-03T14:08:23.479" v="74" actId="21"/>
          <ac:grpSpMkLst>
            <pc:docMk/>
            <pc:sldMk cId="4235969500" sldId="262"/>
            <ac:grpSpMk id="44" creationId="{43409133-5928-0F53-0B7D-A2DDCA6A8C9C}"/>
          </ac:grpSpMkLst>
        </pc:grpChg>
        <pc:grpChg chg="del">
          <ac:chgData name="ขัตติยะ  วิริยะเกียรติพงศ์" userId="325527a2-6b01-465a-9688-65f696f2d83f" providerId="ADAL" clId="{E4AAF773-6512-45D9-9E33-DBAC1831BB85}" dt="2023-02-03T14:08:23.479" v="74" actId="21"/>
          <ac:grpSpMkLst>
            <pc:docMk/>
            <pc:sldMk cId="4235969500" sldId="262"/>
            <ac:grpSpMk id="50" creationId="{98EDB81C-3B61-4C07-62B4-F54F464CA8B0}"/>
          </ac:grpSpMkLst>
        </pc:grpChg>
        <pc:grpChg chg="del">
          <ac:chgData name="ขัตติยะ  วิริยะเกียรติพงศ์" userId="325527a2-6b01-465a-9688-65f696f2d83f" providerId="ADAL" clId="{E4AAF773-6512-45D9-9E33-DBAC1831BB85}" dt="2023-02-03T14:11:26.488" v="408" actId="21"/>
          <ac:grpSpMkLst>
            <pc:docMk/>
            <pc:sldMk cId="4235969500" sldId="262"/>
            <ac:grpSpMk id="55" creationId="{41C3ADA2-B6E4-A227-84EA-8D7E3D398EE0}"/>
          </ac:grpSpMkLst>
        </pc:grpChg>
        <pc:picChg chg="del">
          <ac:chgData name="ขัตติยะ  วิริยะเกียรติพงศ์" userId="325527a2-6b01-465a-9688-65f696f2d83f" providerId="ADAL" clId="{E4AAF773-6512-45D9-9E33-DBAC1831BB85}" dt="2023-02-03T14:09:42.216" v="263" actId="21"/>
          <ac:picMkLst>
            <pc:docMk/>
            <pc:sldMk cId="4235969500" sldId="262"/>
            <ac:picMk id="22" creationId="{A3518E5A-8617-1289-67DC-A2C9DE6F733A}"/>
          </ac:picMkLst>
        </pc:picChg>
      </pc:sldChg>
      <pc:sldChg chg="addSp delSp modSp mod">
        <pc:chgData name="ขัตติยะ  วิริยะเกียรติพงศ์" userId="325527a2-6b01-465a-9688-65f696f2d83f" providerId="ADAL" clId="{E4AAF773-6512-45D9-9E33-DBAC1831BB85}" dt="2023-02-12T05:49:59.615" v="1284" actId="1366"/>
        <pc:sldMkLst>
          <pc:docMk/>
          <pc:sldMk cId="3529890434" sldId="263"/>
        </pc:sldMkLst>
        <pc:spChg chg="add del mod">
          <ac:chgData name="ขัตติยะ  วิริยะเกียรติพงศ์" userId="325527a2-6b01-465a-9688-65f696f2d83f" providerId="ADAL" clId="{E4AAF773-6512-45D9-9E33-DBAC1831BB85}" dt="2023-02-03T14:26:33.141" v="805" actId="478"/>
          <ac:spMkLst>
            <pc:docMk/>
            <pc:sldMk cId="3529890434" sldId="263"/>
            <ac:spMk id="2" creationId="{1452EC8E-DDFB-92DE-4265-FF034DD29FCF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spMkLst>
            <pc:docMk/>
            <pc:sldMk cId="3529890434" sldId="263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spMkLst>
            <pc:docMk/>
            <pc:sldMk cId="3529890434" sldId="263"/>
            <ac:spMk id="7" creationId="{3D759A63-53D4-4189-94C7-AA247DCAF2C9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spMkLst>
            <pc:docMk/>
            <pc:sldMk cId="3529890434" sldId="263"/>
            <ac:spMk id="8" creationId="{2223AC63-9867-4CAF-9EC1-7D40DF93BD2E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spMkLst>
            <pc:docMk/>
            <pc:sldMk cId="3529890434" sldId="263"/>
            <ac:spMk id="9" creationId="{46448360-6FDD-4903-8F78-A7EF8AB6BB89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spMkLst>
            <pc:docMk/>
            <pc:sldMk cId="3529890434" sldId="263"/>
            <ac:spMk id="15" creationId="{961E7937-2225-4A89-8B56-95A72934EA0C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spMkLst>
            <pc:docMk/>
            <pc:sldMk cId="3529890434" sldId="263"/>
            <ac:spMk id="16" creationId="{BDDD0D42-950C-4266-910B-DF7B0DD1745F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13:18.943" v="488" actId="14100"/>
          <ac:spMkLst>
            <pc:docMk/>
            <pc:sldMk cId="3529890434" sldId="263"/>
            <ac:spMk id="17" creationId="{1C27FFC3-7930-5BD4-8DCC-1DF11332E92F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spMkLst>
            <pc:docMk/>
            <pc:sldMk cId="3529890434" sldId="263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0:02.137" v="757" actId="113"/>
          <ac:spMkLst>
            <pc:docMk/>
            <pc:sldMk cId="3529890434" sldId="263"/>
            <ac:spMk id="22" creationId="{6005AF8B-0033-3227-0D2A-AF0497E8E07A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12:57.468" v="485" actId="14861"/>
          <ac:spMkLst>
            <pc:docMk/>
            <pc:sldMk cId="3529890434" sldId="263"/>
            <ac:spMk id="24" creationId="{2AEAD895-5EA7-0F43-E3D4-02C8460964A6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spMkLst>
            <pc:docMk/>
            <pc:sldMk cId="3529890434" sldId="263"/>
            <ac:spMk id="26" creationId="{EC5FD8EC-542D-4B0B-AD05-3D36620D7651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19:53.121" v="754" actId="20577"/>
          <ac:spMkLst>
            <pc:docMk/>
            <pc:sldMk cId="3529890434" sldId="263"/>
            <ac:spMk id="28" creationId="{520DBED8-9E29-90D1-A2D5-D17932033CA5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13:04.510" v="486" actId="14861"/>
          <ac:spMkLst>
            <pc:docMk/>
            <pc:sldMk cId="3529890434" sldId="263"/>
            <ac:spMk id="30" creationId="{77A7E894-3A8C-CE7D-90B2-6A20D46EEBA4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19:34.927" v="738" actId="20577"/>
          <ac:spMkLst>
            <pc:docMk/>
            <pc:sldMk cId="3529890434" sldId="263"/>
            <ac:spMk id="33" creationId="{54256B84-96A7-E54A-6869-700CA1A80C07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5T13:58:12.621" v="1244" actId="20577"/>
          <ac:spMkLst>
            <pc:docMk/>
            <pc:sldMk cId="3529890434" sldId="263"/>
            <ac:spMk id="43" creationId="{B9C4D559-C95F-2229-9726-C1EF81DBCF47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26:22.326" v="804" actId="2711"/>
          <ac:spMkLst>
            <pc:docMk/>
            <pc:sldMk cId="3529890434" sldId="263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spMkLst>
            <pc:docMk/>
            <pc:sldMk cId="3529890434" sldId="263"/>
            <ac:spMk id="81" creationId="{D0331836-1140-4AC4-99D5-E385788762A8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4:13:35.882" v="502" actId="14861"/>
          <ac:spMkLst>
            <pc:docMk/>
            <pc:sldMk cId="3529890434" sldId="263"/>
            <ac:spMk id="123" creationId="{5A572B39-3F26-4DFB-95C5-16084034FC47}"/>
          </ac:spMkLst>
        </pc:spChg>
        <pc:gr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grpSpMkLst>
            <pc:docMk/>
            <pc:sldMk cId="3529890434" sldId="263"/>
            <ac:grpSpMk id="4" creationId="{D681D289-EA43-42D7-BE2E-B907BBDE09F5}"/>
          </ac:grpSpMkLst>
        </pc:grpChg>
        <pc:gr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grpSpMkLst>
            <pc:docMk/>
            <pc:sldMk cId="3529890434" sldId="263"/>
            <ac:grpSpMk id="12" creationId="{60FF9BEF-BB2F-1043-3856-9F76E6FBDB5F}"/>
          </ac:grpSpMkLst>
        </pc:grpChg>
        <pc:gr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grpSpMkLst>
            <pc:docMk/>
            <pc:sldMk cId="3529890434" sldId="263"/>
            <ac:grpSpMk id="19" creationId="{0E0FBD60-4E91-4549-907A-E6B771223595}"/>
          </ac:grpSpMkLst>
        </pc:grpChg>
        <pc:gr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grpSpMkLst>
            <pc:docMk/>
            <pc:sldMk cId="3529890434" sldId="263"/>
            <ac:grpSpMk id="23" creationId="{1F90F2E3-DA6E-593B-9AC6-8F16BA549DD4}"/>
          </ac:grpSpMkLst>
        </pc:grpChg>
        <pc:gr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grpSpMkLst>
            <pc:docMk/>
            <pc:sldMk cId="3529890434" sldId="263"/>
            <ac:grpSpMk id="29" creationId="{0FE17842-6061-530F-2FDD-D5C574783F1D}"/>
          </ac:grpSpMkLst>
        </pc:grpChg>
        <pc:grp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grpSpMkLst>
            <pc:docMk/>
            <pc:sldMk cId="3529890434" sldId="263"/>
            <ac:grpSpMk id="41" creationId="{9DE3EEF7-5B2E-0FE1-EECB-64249DE1A24D}"/>
          </ac:grpSpMkLst>
        </pc:grpChg>
        <pc:pic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picMkLst>
            <pc:docMk/>
            <pc:sldMk cId="3529890434" sldId="263"/>
            <ac:picMk id="34" creationId="{ED4BC062-415D-62F6-E17D-794551C20479}"/>
          </ac:picMkLst>
        </pc:picChg>
        <pc:picChg chg="mod">
          <ac:chgData name="ขัตติยะ  วิริยะเกียรติพงศ์" userId="325527a2-6b01-465a-9688-65f696f2d83f" providerId="ADAL" clId="{E4AAF773-6512-45D9-9E33-DBAC1831BB85}" dt="2023-02-12T05:49:59.615" v="1284" actId="1366"/>
          <ac:picMkLst>
            <pc:docMk/>
            <pc:sldMk cId="3529890434" sldId="263"/>
            <ac:picMk id="36" creationId="{F997D28E-854F-A469-33C2-396006643406}"/>
          </ac:picMkLst>
        </pc:picChg>
      </pc:sldChg>
      <pc:sldChg chg="modSp mod">
        <pc:chgData name="ขัตติยะ  วิริยะเกียรติพงศ์" userId="325527a2-6b01-465a-9688-65f696f2d83f" providerId="ADAL" clId="{E4AAF773-6512-45D9-9E33-DBAC1831BB85}" dt="2023-02-12T05:50:05.566" v="1285" actId="1366"/>
        <pc:sldMkLst>
          <pc:docMk/>
          <pc:sldMk cId="1677024472" sldId="264"/>
        </pc:sldMkLst>
        <pc:spChg chg="mod">
          <ac:chgData name="ขัตติยะ  วิริยะเกียรติพงศ์" userId="325527a2-6b01-465a-9688-65f696f2d83f" providerId="ADAL" clId="{E4AAF773-6512-45D9-9E33-DBAC1831BB85}" dt="2023-02-03T14:33:26.667" v="1204" actId="20577"/>
          <ac:spMkLst>
            <pc:docMk/>
            <pc:sldMk cId="1677024472" sldId="264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03T15:51:31.561" v="1236" actId="207"/>
          <ac:spMkLst>
            <pc:docMk/>
            <pc:sldMk cId="1677024472" sldId="264"/>
            <ac:spMk id="7" creationId="{3D759A63-53D4-4189-94C7-AA247DCAF2C9}"/>
          </ac:spMkLst>
        </pc:spChg>
        <pc:grpChg chg="mod">
          <ac:chgData name="ขัตติยะ  วิริยะเกียรติพงศ์" userId="325527a2-6b01-465a-9688-65f696f2d83f" providerId="ADAL" clId="{E4AAF773-6512-45D9-9E33-DBAC1831BB85}" dt="2023-02-12T05:50:05.566" v="1285" actId="1366"/>
          <ac:grpSpMkLst>
            <pc:docMk/>
            <pc:sldMk cId="1677024472" sldId="264"/>
            <ac:grpSpMk id="4" creationId="{D681D289-EA43-42D7-BE2E-B907BBDE09F5}"/>
          </ac:grpSpMkLst>
        </pc:grpChg>
      </pc:sldChg>
      <pc:sldChg chg="modSp mod setBg">
        <pc:chgData name="ขัตติยะ  วิริยะเกียรติพงศ์" userId="325527a2-6b01-465a-9688-65f696f2d83f" providerId="ADAL" clId="{E4AAF773-6512-45D9-9E33-DBAC1831BB85}" dt="2023-02-12T05:50:11.348" v="1286" actId="1366"/>
        <pc:sldMkLst>
          <pc:docMk/>
          <pc:sldMk cId="1857452578" sldId="265"/>
        </pc:sldMkLst>
        <pc:spChg chg="mod">
          <ac:chgData name="ขัตติยะ  วิริยะเกียรติพงศ์" userId="325527a2-6b01-465a-9688-65f696f2d83f" providerId="ADAL" clId="{E4AAF773-6512-45D9-9E33-DBAC1831BB85}" dt="2023-02-12T05:47:52.051" v="1278" actId="20577"/>
          <ac:spMkLst>
            <pc:docMk/>
            <pc:sldMk cId="1857452578" sldId="265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E4AAF773-6512-45D9-9E33-DBAC1831BB85}" dt="2023-02-12T05:47:04.252" v="1248" actId="207"/>
          <ac:spMkLst>
            <pc:docMk/>
            <pc:sldMk cId="1857452578" sldId="265"/>
            <ac:spMk id="7" creationId="{3D759A63-53D4-4189-94C7-AA247DCAF2C9}"/>
          </ac:spMkLst>
        </pc:spChg>
        <pc:grpChg chg="mod">
          <ac:chgData name="ขัตติยะ  วิริยะเกียรติพงศ์" userId="325527a2-6b01-465a-9688-65f696f2d83f" providerId="ADAL" clId="{E4AAF773-6512-45D9-9E33-DBAC1831BB85}" dt="2023-02-12T05:50:11.348" v="1286" actId="1366"/>
          <ac:grpSpMkLst>
            <pc:docMk/>
            <pc:sldMk cId="1857452578" sldId="265"/>
            <ac:grpSpMk id="4" creationId="{D681D289-EA43-42D7-BE2E-B907BBDE09F5}"/>
          </ac:grpSpMkLst>
        </pc:grpChg>
      </pc:sldChg>
      <pc:sldChg chg="add del">
        <pc:chgData name="ขัตติยะ  วิริยะเกียรติพงศ์" userId="325527a2-6b01-465a-9688-65f696f2d83f" providerId="ADAL" clId="{E4AAF773-6512-45D9-9E33-DBAC1831BB85}" dt="2023-02-12T05:46:40.468" v="1246" actId="2890"/>
        <pc:sldMkLst>
          <pc:docMk/>
          <pc:sldMk cId="3916932450" sldId="265"/>
        </pc:sldMkLst>
      </pc:sldChg>
    </pc:docChg>
  </pc:docChgLst>
  <pc:docChgLst>
    <pc:chgData name="Khattiya Wiriyakeattipong" userId="e1554d0493318654" providerId="LiveId" clId="{BDF92C2D-14F4-483B-9031-4F62B5450B14}"/>
    <pc:docChg chg="modSld">
      <pc:chgData name="Khattiya Wiriyakeattipong" userId="e1554d0493318654" providerId="LiveId" clId="{BDF92C2D-14F4-483B-9031-4F62B5450B14}" dt="2022-04-23T04:35:30.772" v="1" actId="207"/>
      <pc:docMkLst>
        <pc:docMk/>
      </pc:docMkLst>
      <pc:sldChg chg="modSp mod">
        <pc:chgData name="Khattiya Wiriyakeattipong" userId="e1554d0493318654" providerId="LiveId" clId="{BDF92C2D-14F4-483B-9031-4F62B5450B14}" dt="2022-04-23T04:35:27.149" v="0" actId="207"/>
        <pc:sldMkLst>
          <pc:docMk/>
          <pc:sldMk cId="757292155" sldId="256"/>
        </pc:sldMkLst>
        <pc:spChg chg="mod">
          <ac:chgData name="Khattiya Wiriyakeattipong" userId="e1554d0493318654" providerId="LiveId" clId="{BDF92C2D-14F4-483B-9031-4F62B5450B14}" dt="2022-04-23T04:35:27.149" v="0" actId="207"/>
          <ac:spMkLst>
            <pc:docMk/>
            <pc:sldMk cId="757292155" sldId="256"/>
            <ac:spMk id="5" creationId="{CFE93CD5-57F2-4D2A-917F-C1E1B3D2A8AE}"/>
          </ac:spMkLst>
        </pc:spChg>
      </pc:sldChg>
      <pc:sldChg chg="modSp mod">
        <pc:chgData name="Khattiya Wiriyakeattipong" userId="e1554d0493318654" providerId="LiveId" clId="{BDF92C2D-14F4-483B-9031-4F62B5450B14}" dt="2022-04-23T04:35:30.772" v="1" actId="207"/>
        <pc:sldMkLst>
          <pc:docMk/>
          <pc:sldMk cId="1593172589" sldId="257"/>
        </pc:sldMkLst>
        <pc:spChg chg="mod">
          <ac:chgData name="Khattiya Wiriyakeattipong" userId="e1554d0493318654" providerId="LiveId" clId="{BDF92C2D-14F4-483B-9031-4F62B5450B14}" dt="2022-04-23T04:35:30.772" v="1" actId="207"/>
          <ac:spMkLst>
            <pc:docMk/>
            <pc:sldMk cId="1593172589" sldId="257"/>
            <ac:spMk id="5" creationId="{CFE93CD5-57F2-4D2A-917F-C1E1B3D2A8AE}"/>
          </ac:spMkLst>
        </pc:spChg>
      </pc:sldChg>
    </pc:docChg>
  </pc:docChgLst>
  <pc:docChgLst>
    <pc:chgData name="ขัตติยะ  วิริยะเกียรติพงศ์" userId="325527a2-6b01-465a-9688-65f696f2d83f" providerId="ADAL" clId="{B758C679-01D4-4837-A6C7-B77C30A18A60}"/>
    <pc:docChg chg="undo redo custSel addSld delSld modSld sldOrd addSection delSection modSection">
      <pc:chgData name="ขัตติยะ  วิริยะเกียรติพงศ์" userId="325527a2-6b01-465a-9688-65f696f2d83f" providerId="ADAL" clId="{B758C679-01D4-4837-A6C7-B77C30A18A60}" dt="2022-02-07T14:29:30.264" v="2418" actId="2085"/>
      <pc:docMkLst>
        <pc:docMk/>
      </pc:docMkLst>
      <pc:sldChg chg="addSp delSp modSp mod setBg">
        <pc:chgData name="ขัตติยะ  วิริยะเกียรติพงศ์" userId="325527a2-6b01-465a-9688-65f696f2d83f" providerId="ADAL" clId="{B758C679-01D4-4837-A6C7-B77C30A18A60}" dt="2022-02-07T14:29:30.264" v="2418" actId="2085"/>
        <pc:sldMkLst>
          <pc:docMk/>
          <pc:sldMk cId="757292155" sldId="256"/>
        </pc:sldMkLst>
        <pc:spChg chg="add mod">
          <ac:chgData name="ขัตติยะ  วิริยะเกียรติพงศ์" userId="325527a2-6b01-465a-9688-65f696f2d83f" providerId="ADAL" clId="{B758C679-01D4-4837-A6C7-B77C30A18A60}" dt="2022-02-07T03:47:20.758" v="1667" actId="207"/>
          <ac:spMkLst>
            <pc:docMk/>
            <pc:sldMk cId="757292155" sldId="256"/>
            <ac:spMk id="3" creationId="{2786B2C1-365A-49DC-A834-082B5EBAEC3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5:42:12.744" v="1931" actId="20577"/>
          <ac:spMkLst>
            <pc:docMk/>
            <pc:sldMk cId="757292155" sldId="256"/>
            <ac:spMk id="5" creationId="{CFE93CD5-57F2-4D2A-917F-C1E1B3D2A8AE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6T13:47:48.419" v="300" actId="478"/>
          <ac:spMkLst>
            <pc:docMk/>
            <pc:sldMk cId="757292155" sldId="256"/>
            <ac:spMk id="6" creationId="{965BEBD9-C202-4B92-8B27-11C8CE62995E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" creationId="{3D759A63-53D4-4189-94C7-AA247DCAF2C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6T14:04:31.505" v="1013" actId="14100"/>
          <ac:spMkLst>
            <pc:docMk/>
            <pc:sldMk cId="757292155" sldId="256"/>
            <ac:spMk id="8" creationId="{2223AC63-9867-4CAF-9EC1-7D40DF93BD2E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6T14:05:12.924" v="1049" actId="14861"/>
          <ac:spMkLst>
            <pc:docMk/>
            <pc:sldMk cId="757292155" sldId="256"/>
            <ac:spMk id="9" creationId="{46448360-6FDD-4903-8F78-A7EF8AB6BB8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14:25.168" v="1943" actId="478"/>
          <ac:spMkLst>
            <pc:docMk/>
            <pc:sldMk cId="757292155" sldId="256"/>
            <ac:spMk id="10" creationId="{12C6AC7F-2529-45B7-951F-A253CB400047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6T13:45:14.536" v="32" actId="478"/>
          <ac:spMkLst>
            <pc:docMk/>
            <pc:sldMk cId="757292155" sldId="256"/>
            <ac:spMk id="10" creationId="{3A616B26-E655-4C90-9133-CA7D3C1A84A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11:51.112" v="1124" actId="478"/>
          <ac:spMkLst>
            <pc:docMk/>
            <pc:sldMk cId="757292155" sldId="256"/>
            <ac:spMk id="12" creationId="{D72A08FF-A0F8-4DC0-95DB-EE77C70DC04A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6T13:49:59.485" v="399" actId="164"/>
          <ac:spMkLst>
            <pc:docMk/>
            <pc:sldMk cId="757292155" sldId="256"/>
            <ac:spMk id="13" creationId="{C2A662AA-3E12-433F-94F4-B6A3E45732F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6T14:05:57.687" v="1098" actId="692"/>
          <ac:spMkLst>
            <pc:docMk/>
            <pc:sldMk cId="757292155" sldId="256"/>
            <ac:spMk id="14" creationId="{735C82D8-1ECD-404B-8D08-7D5F4CC10F7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6T14:05:46.314" v="1087" actId="1036"/>
          <ac:spMkLst>
            <pc:docMk/>
            <pc:sldMk cId="757292155" sldId="256"/>
            <ac:spMk id="15" creationId="{961E7937-2225-4A89-8B56-95A72934EA0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6T14:06:27.812" v="1108" actId="1076"/>
          <ac:spMkLst>
            <pc:docMk/>
            <pc:sldMk cId="757292155" sldId="256"/>
            <ac:spMk id="16" creationId="{BDDD0D42-950C-4266-910B-DF7B0DD1745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45:15.103" v="1650" actId="20577"/>
          <ac:spMkLst>
            <pc:docMk/>
            <pc:sldMk cId="757292155" sldId="256"/>
            <ac:spMk id="17" creationId="{EA4FB160-8F16-4063-A4F0-C6F0CF9DC27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6T14:08:08.820" v="1110" actId="1036"/>
          <ac:spMkLst>
            <pc:docMk/>
            <pc:sldMk cId="757292155" sldId="256"/>
            <ac:spMk id="18" creationId="{488E87DF-E877-4FD9-85AB-E0C58620C42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11:31.042" v="1120" actId="478"/>
          <ac:spMkLst>
            <pc:docMk/>
            <pc:sldMk cId="757292155" sldId="256"/>
            <ac:spMk id="19" creationId="{A0AD601F-A13D-436B-AC2D-D492789DF2C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04:04:52.602" v="1871"/>
          <ac:spMkLst>
            <pc:docMk/>
            <pc:sldMk cId="757292155" sldId="256"/>
            <ac:spMk id="19" creationId="{BAAC43CB-0F11-4A3E-8AA9-AE37577278A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20" creationId="{9123CC47-596B-404C-8A1D-495535BBE530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1" creationId="{F6A5ADA1-5097-4D72-8D8B-589626DA51C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2" creationId="{6A6AF49A-0796-4976-8441-3E8679AE85C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3" creationId="{D404E78C-7997-408D-8663-B665BEA8BCDD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4" creationId="{86F16BC8-1853-40CC-B520-0FF155F76F7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5" creationId="{D18BC158-8F39-4C57-9BFF-C66D5D32EB7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6" creationId="{AF22197F-D335-4456-A023-F5868B825A7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7" creationId="{1D06A20B-60D3-44F1-A63E-4F3D47302CB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8" creationId="{2EDF8C08-E155-4BB2-B4F3-A91D2203DC4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29" creationId="{0B402EA1-A297-4DEB-9A6C-A5D54916B0E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0" creationId="{E6416C7E-8C98-46D9-A4F9-7CA97AF15957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1" creationId="{70BB0EB8-4B78-4BB2-A89B-2087082237A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2" creationId="{28831895-8C5A-4173-B4FD-8B13AFD99DD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3" creationId="{FFBB557E-CCD2-4BE7-9D3C-E6F5F11279F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4" creationId="{CB685255-9C76-4B4B-9915-444530842C7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5" creationId="{C4B2B3C0-B19B-4773-A765-121276E3D9AD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6" creationId="{28EC8B34-11DB-4639-97E6-05E2E2BC68F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7" creationId="{51BA2E70-1937-4386-926B-1A91F1D9A85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8" creationId="{6FC97A35-A1AF-4BA1-9652-9278B993CAE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39" creationId="{05ED1620-21B5-4AFB-BE45-19832151277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40" creationId="{AC247FC4-75D3-4243-9764-AE9C09D2663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41" creationId="{3892DCC5-794E-4365-8A28-E3DF7894A7B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42" creationId="{08A4DD83-5F4F-4C21-9EFF-3F64A0D210ED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2:16.324" v="1356" actId="478"/>
          <ac:spMkLst>
            <pc:docMk/>
            <pc:sldMk cId="757292155" sldId="256"/>
            <ac:spMk id="43" creationId="{24B10C5F-446F-438E-806E-B961A60A886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23:40.678" v="1343" actId="478"/>
          <ac:spMkLst>
            <pc:docMk/>
            <pc:sldMk cId="757292155" sldId="256"/>
            <ac:spMk id="44" creationId="{61334D42-F587-40F7-A824-91D96FCEDD5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48:38.688" v="1532"/>
          <ac:spMkLst>
            <pc:docMk/>
            <pc:sldMk cId="757292155" sldId="256"/>
            <ac:spMk id="45" creationId="{D7CFAF4D-B2DB-4C60-B386-BD61203DEDD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3:04.394" v="1381" actId="478"/>
          <ac:spMkLst>
            <pc:docMk/>
            <pc:sldMk cId="757292155" sldId="256"/>
            <ac:spMk id="46" creationId="{9A620AD7-D06C-48B0-8FE7-70B9EF912C2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47" creationId="{19E7964B-46D9-4EE7-8910-3DC231163ED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48" creationId="{B25C6F03-180E-4350-BD74-EB4A17066337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49" creationId="{D9E82DB0-A068-47C4-AB86-2076E3C1F67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0" creationId="{8C790940-CA30-444A-B06F-66C05917D40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1" creationId="{BF3514B0-9E29-4599-959D-7E5BDF59D97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2" creationId="{15775E1F-4BA8-41C8-9019-4F918D5400E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3" creationId="{FB45C3AD-F076-49AA-898E-6A65A1B5D4A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4" creationId="{DD757EC3-FC81-479D-991B-58D1BC1176C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5" creationId="{FC03B289-8DA8-4A8F-ABF1-3C787E12D29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6" creationId="{C3AEB1E1-DDE9-47B3-B607-761782299AD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7" creationId="{DCC0E040-0E31-4CAD-AD00-5F5EA650F4C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8" creationId="{DBF695AD-CD80-4DD3-9680-7E098B36CAC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59" creationId="{06450D75-395F-4EF1-94C2-2FBC38004E5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0" creationId="{126F61B4-1560-44B3-BE04-7D1B0FCC095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1" creationId="{26370E4F-7F97-428F-B420-4A27E4BF4A1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2" creationId="{674EB379-C1DA-4B26-BEAF-59D4B0CCF29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3" creationId="{F9EFE46C-BCE0-4330-BEEF-A59983B16CF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4" creationId="{9179A0F5-9416-4560-98AF-DCE8E4D55DB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5" creationId="{C05B5897-4FEB-4734-A42C-FF0264A98A80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6" creationId="{9CC25E75-1020-44E0-B612-8096336D888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7" creationId="{5ED71277-4B14-47DE-8324-93CA611ED6E7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8" creationId="{6FF282AE-B0DD-42AF-9E09-11A97CAE85D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69" creationId="{8EEBA8AB-DDF9-4C18-A6ED-2A6E3046C98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5:50:19.876" v="1939"/>
          <ac:spMkLst>
            <pc:docMk/>
            <pc:sldMk cId="757292155" sldId="256"/>
            <ac:spMk id="69" creationId="{9A6F1B9A-01E4-4A81-924A-841E4B8DBB1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5:38.598" v="2271" actId="1036"/>
          <ac:spMkLst>
            <pc:docMk/>
            <pc:sldMk cId="757292155" sldId="256"/>
            <ac:spMk id="70" creationId="{1D3BFF1A-CBBE-412F-B143-048C9C154FC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0" creationId="{F073A041-6427-4C34-A3E5-DA2709EBCBD0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1" creationId="{C87114AB-B4C6-4F73-A959-4999196A452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5:34.192" v="2263" actId="404"/>
          <ac:spMkLst>
            <pc:docMk/>
            <pc:sldMk cId="757292155" sldId="256"/>
            <ac:spMk id="71" creationId="{E6ECA460-B6CA-4AB4-B802-143D2F7852A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2" creationId="{3880D4BD-2E4E-4453-B7A8-F6B8136B18D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2" creationId="{B023BF8F-C897-4826-B46B-99569C41A7B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3" creationId="{84A005E1-B566-4DA8-8CEB-BCDA727C381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3" creationId="{E5482814-795B-42C1-8D33-65B813E6DF6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4" creationId="{C492CA43-558C-4CC5-B94D-4867AEBF4FA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4" creationId="{DC455EC3-42FB-4450-9D7F-2C7C7352772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5" creationId="{5E85C5A6-A499-4724-B47E-D6A6FC62211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5" creationId="{CFC305BE-C4DD-4DBF-8420-9F87D25CF01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6" creationId="{8C801152-0243-47A0-850B-BD8D7A3CE4F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6" creationId="{BD507A43-48C3-4AE6-BC1D-8BFCA8A3337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7" creationId="{3776CE7D-033B-4E8E-B1AF-6B146A155E3A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7" creationId="{A04F2384-83A7-4818-B4F9-BBA66D21F25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8" creationId="{2336BBE3-E461-4C10-8D52-F9520F44AF8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8" creationId="{62F094B9-F3AB-4E34-ABF9-84923FF4DAF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4:42.606" v="1406" actId="478"/>
          <ac:spMkLst>
            <pc:docMk/>
            <pc:sldMk cId="757292155" sldId="256"/>
            <ac:spMk id="79" creationId="{802438BC-9290-414B-AD14-C2975364640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79" creationId="{CBA23725-C421-432B-AB5B-B27ACDA207C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33:22.892" v="1400" actId="478"/>
          <ac:spMkLst>
            <pc:docMk/>
            <pc:sldMk cId="757292155" sldId="256"/>
            <ac:spMk id="80" creationId="{338508B2-6820-4E47-82AE-910083D4B2E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80" creationId="{7DD925C8-C232-49F8-8B12-B61F9714417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1" creationId="{88897C62-9B5D-4F64-A12A-B485BE297A3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2" creationId="{E83EC6D6-08D3-4AC4-AD4C-BF33AF46156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3" creationId="{DB788825-6605-4B83-BC6F-FD3C7223C5F7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4" creationId="{74C49A41-42F4-48BB-8F72-694C289DAB2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5" creationId="{E1C4671B-C01B-4676-BFF5-AE65B5AD065D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6" creationId="{94C04F37-2735-46F8-95B1-B614FA57B3B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7" creationId="{E46BA649-C6D1-46DC-A159-FAC046C4E92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8" creationId="{7C423505-7186-470F-BAE0-3E06E7783F2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89" creationId="{67C0B0F2-AFB9-4E7B-A262-F6B7A4BF8E9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0" creationId="{321B6EE7-FE92-4630-92CF-CA2171130E8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1" creationId="{73AD8B1D-41F0-4A00-8BDD-0CFF521B11C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2" creationId="{0C7E65AE-3399-4615-8699-09538D4D30C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3" creationId="{F753A9DA-EC26-42EB-9F97-35471F40CA5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4" creationId="{8344B068-53BF-4BA9-B349-416224B4EC2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5" creationId="{EA166814-0826-454C-BE54-B353961137E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6" creationId="{8F31DCC3-F536-49E9-9525-6CAD4444A3BA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7" creationId="{FC797D54-475B-47BA-B01A-A3D46CE5C61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8" creationId="{548215E4-81C4-4F8B-968F-98A39E9E058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99" creationId="{4BFCF451-5280-4328-95BA-FCF9870AA64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0" creationId="{4BCC5B48-A035-4DBE-ADFC-8D10598CCF7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1" creationId="{31AE8645-06E6-44EA-958E-34424ED6169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2" creationId="{C79BDA93-48A8-4BC7-AB28-F1FFD2D6904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3" creationId="{628D609D-EADA-4FED-AB5C-D8FD79DEEA9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4" creationId="{E2855CEE-5D08-42A0-B76D-BB2B8C2BC69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5" creationId="{A56EC9A1-B98A-49AC-BABD-40901938FB71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6" creationId="{449F7269-C367-48B0-A460-92BAE0F7951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7" creationId="{F12A0474-C157-46E6-A430-0031B61012A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8" creationId="{54675B38-8F1D-4130-ADF9-29774B80AFB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09" creationId="{930852FF-507C-42F9-BFA5-D7AA35ABAFC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0" creationId="{6D1FFD47-C4FD-4FA6-8C62-70242604AA08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1" creationId="{E62451D0-60AC-4F7F-A904-42F9367ED2F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2" creationId="{B3B50763-D937-4ED8-BFB4-E3D320C13D6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3" creationId="{4C9E3050-2883-46F4-BA96-BB1363136F22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4" creationId="{A486E972-110F-446C-ADE2-05D26456FC1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0.266" v="2297" actId="478"/>
          <ac:spMkLst>
            <pc:docMk/>
            <pc:sldMk cId="757292155" sldId="256"/>
            <ac:spMk id="115" creationId="{9CB9AD6A-3D21-4F93-8443-C7E11F04ABF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6:38.036" v="2276" actId="1076"/>
          <ac:spMkLst>
            <pc:docMk/>
            <pc:sldMk cId="757292155" sldId="256"/>
            <ac:spMk id="116" creationId="{2EA22950-B6AC-4E9A-93A2-D7161E78894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52:25.485" v="1802" actId="1035"/>
          <ac:spMkLst>
            <pc:docMk/>
            <pc:sldMk cId="757292155" sldId="256"/>
            <ac:spMk id="117" creationId="{3A8ECA3B-5344-46C7-BBA7-44333D0F580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52:25.485" v="1802" actId="1035"/>
          <ac:spMkLst>
            <pc:docMk/>
            <pc:sldMk cId="757292155" sldId="256"/>
            <ac:spMk id="118" creationId="{D28C7629-7049-45C5-894D-084A7655E22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52:25.485" v="1802" actId="1035"/>
          <ac:spMkLst>
            <pc:docMk/>
            <pc:sldMk cId="757292155" sldId="256"/>
            <ac:spMk id="119" creationId="{8539CC77-E068-4F70-8238-9096E3A2C92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0" creationId="{206A1507-EAD5-4C87-9001-D27EAA92D40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43:05.608" v="1504" actId="478"/>
          <ac:spMkLst>
            <pc:docMk/>
            <pc:sldMk cId="757292155" sldId="256"/>
            <ac:spMk id="120" creationId="{9077FD94-CFDE-431E-B05A-0C5F5EB60940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6T14:40:00.996" v="1495" actId="478"/>
          <ac:spMkLst>
            <pc:docMk/>
            <pc:sldMk cId="757292155" sldId="256"/>
            <ac:spMk id="121" creationId="{2C2AC9D9-99BA-4699-9486-6B755A4BAEE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1" creationId="{BFBF41B5-6C5D-46D0-815E-CD6D68BD6F1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7:26.373" v="2298" actId="478"/>
          <ac:spMkLst>
            <pc:docMk/>
            <pc:sldMk cId="757292155" sldId="256"/>
            <ac:spMk id="122" creationId="{ACE057AA-6863-4FDD-BBD4-F6585AA392C7}"/>
          </ac:spMkLst>
        </pc:spChg>
        <pc:spChg chg="add mod topLvl">
          <ac:chgData name="ขัตติยะ  วิริยะเกียรติพงศ์" userId="325527a2-6b01-465a-9688-65f696f2d83f" providerId="ADAL" clId="{B758C679-01D4-4837-A6C7-B77C30A18A60}" dt="2022-02-07T14:15:18.634" v="1978" actId="164"/>
          <ac:spMkLst>
            <pc:docMk/>
            <pc:sldMk cId="757292155" sldId="256"/>
            <ac:spMk id="123" creationId="{5A572B39-3F26-4DFB-95C5-16084034FC47}"/>
          </ac:spMkLst>
        </pc:spChg>
        <pc:spChg chg="add mod topLvl">
          <ac:chgData name="ขัตติยะ  วิริยะเกียรติพงศ์" userId="325527a2-6b01-465a-9688-65f696f2d83f" providerId="ADAL" clId="{B758C679-01D4-4837-A6C7-B77C30A18A60}" dt="2022-02-07T14:15:18.634" v="1978" actId="164"/>
          <ac:spMkLst>
            <pc:docMk/>
            <pc:sldMk cId="757292155" sldId="256"/>
            <ac:spMk id="124" creationId="{11AA2B07-2A66-43E9-9CE4-BC79DA004826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5" creationId="{8028FD57-8E27-4BE5-8084-B5084339C3D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6" creationId="{C5E4EAF6-8E00-442B-9D5F-7E062F96CC9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7" creationId="{F46AE67F-65E6-440C-A4D3-8A7107F2C6F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8" creationId="{A1C83B0C-0804-43AC-B3C4-5F425D833D3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29" creationId="{D5687EBA-386D-44DB-9EB3-2ACC7BA62C3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0" creationId="{0A934B2B-D14C-4842-876D-20DEB3AF3B8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1" creationId="{166E2963-D99F-41D9-9DFA-08ED8B23D47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2" creationId="{E88EF346-0B97-4F90-9687-DC40D0209C5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3" creationId="{BCF177F8-D288-4575-BFAA-BAC373BB461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4" creationId="{36F77831-F8EB-4918-A85F-8974A3BC08F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5" creationId="{30792B48-AC1E-4E24-9EFD-C6B4FD704F9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6" creationId="{B51B8C0C-68E8-4517-8242-1F1A5002C4A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7" creationId="{8A0BD631-CC2F-40D1-8749-BF6930D6B8A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8" creationId="{658963BB-CAA4-4C8A-A2C1-AC2B96121C2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39" creationId="{64421C53-F8A8-43DB-A8D2-B4906EAFD8E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0" creationId="{374E6B94-4B94-4E82-837D-92E1339B22F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1" creationId="{9C9A7523-E9EB-4CE8-B6FF-52BDB112B11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2" creationId="{28FAD4B8-5AF4-4E0F-89B8-35208378CC0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3" creationId="{A1EA7F16-9A00-4CD6-9E92-EC364AFD942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4" creationId="{EE479844-92B2-4AC9-8DAB-FA9CB70F999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5" creationId="{1235BA53-21AC-4FE2-BD53-15E68FC18E3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6" creationId="{C3019EB4-2601-4315-8D90-3CEAE9FFB51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7" creationId="{D6F9F1FA-F80B-4032-A418-7EBA10E9816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8" creationId="{E83AF3DE-7D83-441B-8109-E825FC3764C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49" creationId="{E4C67397-9871-4C5E-988D-E8AF2D6276C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0" creationId="{AC9B563C-A495-403D-8F38-7F48DDA826D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1" creationId="{EA6CD44B-BCFF-40B7-B9C6-4767C27AB19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2" creationId="{B230CA0B-0211-44C7-AE3E-13DCA46655D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3" creationId="{9FBC581D-9C4A-4C8A-84CD-863A8654609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4" creationId="{780A4231-4FBD-4C47-AD00-44263935380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5" creationId="{DDE80587-EAC4-404B-B717-AD362DDFD12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6" creationId="{455C5868-B4C0-4A4B-810B-D99D146B3A2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30.264" v="2418" actId="2085"/>
          <ac:spMkLst>
            <pc:docMk/>
            <pc:sldMk cId="757292155" sldId="256"/>
            <ac:spMk id="157" creationId="{7B4BA354-4CF9-4FC9-A9B9-9D8539B7B2A3}"/>
          </ac:spMkLst>
        </pc:spChg>
        <pc:grpChg chg="add mod">
          <ac:chgData name="ขัตติยะ  วิริยะเกียรติพงศ์" userId="325527a2-6b01-465a-9688-65f696f2d83f" providerId="ADAL" clId="{B758C679-01D4-4837-A6C7-B77C30A18A60}" dt="2022-02-06T13:53:52.035" v="567" actId="164"/>
          <ac:grpSpMkLst>
            <pc:docMk/>
            <pc:sldMk cId="757292155" sldId="256"/>
            <ac:grpSpMk id="4" creationId="{D681D289-EA43-42D7-BE2E-B907BBDE09F5}"/>
          </ac:grpSpMkLst>
        </pc:grpChg>
        <pc:grpChg chg="add mod">
          <ac:chgData name="ขัตติยะ  วิริยะเกียรติพงศ์" userId="325527a2-6b01-465a-9688-65f696f2d83f" providerId="ADAL" clId="{B758C679-01D4-4837-A6C7-B77C30A18A60}" dt="2022-02-06T14:04:26.597" v="1012" actId="1036"/>
          <ac:grpSpMkLst>
            <pc:docMk/>
            <pc:sldMk cId="757292155" sldId="256"/>
            <ac:grpSpMk id="11" creationId="{7A98042E-A65B-463F-B2CF-16F1301C5B95}"/>
          </ac:grpSpMkLst>
        </pc:grpChg>
        <pc:grpChg chg="add mod">
          <ac:chgData name="ขัตติยะ  วิริยะเกียรติพงศ์" userId="325527a2-6b01-465a-9688-65f696f2d83f" providerId="ADAL" clId="{B758C679-01D4-4837-A6C7-B77C30A18A60}" dt="2022-02-07T14:15:18.634" v="1978" actId="164"/>
          <ac:grpSpMkLst>
            <pc:docMk/>
            <pc:sldMk cId="757292155" sldId="256"/>
            <ac:grpSpMk id="19" creationId="{0E0FBD60-4E91-4549-907A-E6B771223595}"/>
          </ac:grpSpMkLst>
        </pc:grpChg>
        <pc:grpChg chg="add mod">
          <ac:chgData name="ขัตติยะ  วิริยะเกียรติพงศ์" userId="325527a2-6b01-465a-9688-65f696f2d83f" providerId="ADAL" clId="{B758C679-01D4-4837-A6C7-B77C30A18A60}" dt="2022-02-07T05:49:41.174" v="1938" actId="1076"/>
          <ac:grpSpMkLst>
            <pc:docMk/>
            <pc:sldMk cId="757292155" sldId="256"/>
            <ac:grpSpMk id="25" creationId="{34D25F11-72E1-402F-BF98-BA87167C892E}"/>
          </ac:grpSpMkLst>
        </pc:grpChg>
        <pc:grpChg chg="add del mod">
          <ac:chgData name="ขัตติยะ  วิริยะเกียรติพงศ์" userId="325527a2-6b01-465a-9688-65f696f2d83f" providerId="ADAL" clId="{B758C679-01D4-4837-A6C7-B77C30A18A60}" dt="2022-02-07T14:15:16.558" v="1977" actId="165"/>
          <ac:grpSpMkLst>
            <pc:docMk/>
            <pc:sldMk cId="757292155" sldId="256"/>
            <ac:grpSpMk id="125" creationId="{3D09A47C-D67D-40B3-85DC-E5FCCF570273}"/>
          </ac:grpSpMkLst>
        </pc:grp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" creationId="{2ED323B2-7CFD-4C48-9DCB-8D3A0A98079D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6" creationId="{04DAFB12-D525-4A90-9574-B53FE2960A5F}"/>
          </ac:picMkLst>
        </pc:picChg>
        <pc:picChg chg="add del mod">
          <ac:chgData name="ขัตติยะ  วิริยะเกียรติพงศ์" userId="325527a2-6b01-465a-9688-65f696f2d83f" providerId="ADAL" clId="{B758C679-01D4-4837-A6C7-B77C30A18A60}" dt="2022-02-07T04:03:42.229" v="1863" actId="478"/>
          <ac:picMkLst>
            <pc:docMk/>
            <pc:sldMk cId="757292155" sldId="256"/>
            <ac:picMk id="10" creationId="{0764CFE2-53D7-42F2-8F4B-DE33D720934E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12" creationId="{98EE08C6-19BD-4F46-814C-98BCEF0AFE3D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1" creationId="{1738658D-6AF7-4AD4-A1A7-304CDF77F45C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2" creationId="{82E79C61-12E4-43DD-8321-4F54FBFA07B1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3" creationId="{AFBE60DE-6157-49CC-940A-861596D83AA9}"/>
          </ac:picMkLst>
        </pc:picChg>
        <pc:picChg chg="add mod">
          <ac:chgData name="ขัตติยะ  วิริยะเกียรติพงศ์" userId="325527a2-6b01-465a-9688-65f696f2d83f" providerId="ADAL" clId="{B758C679-01D4-4837-A6C7-B77C30A18A60}" dt="2022-02-07T05:49:30.005" v="1935" actId="164"/>
          <ac:picMkLst>
            <pc:docMk/>
            <pc:sldMk cId="757292155" sldId="256"/>
            <ac:picMk id="24" creationId="{7CF36AE5-8CD2-4F49-884C-2FAC495C2DC2}"/>
          </ac:picMkLst>
        </pc:picChg>
      </pc:sldChg>
      <pc:sldChg chg="addSp delSp modSp add mod">
        <pc:chgData name="ขัตติยะ  วิริยะเกียรติพงศ์" userId="325527a2-6b01-465a-9688-65f696f2d83f" providerId="ADAL" clId="{B758C679-01D4-4837-A6C7-B77C30A18A60}" dt="2022-02-07T14:29:18.521" v="2417" actId="2085"/>
        <pc:sldMkLst>
          <pc:docMk/>
          <pc:sldMk cId="67089494" sldId="257"/>
        </pc:sldMkLst>
        <pc:spChg chg="del">
          <ac:chgData name="ขัตติยะ  วิริยะเกียรติพงศ์" userId="325527a2-6b01-465a-9688-65f696f2d83f" providerId="ADAL" clId="{B758C679-01D4-4837-A6C7-B77C30A18A60}" dt="2022-02-07T03:48:05.799" v="1670" actId="478"/>
          <ac:spMkLst>
            <pc:docMk/>
            <pc:sldMk cId="67089494" sldId="257"/>
            <ac:spMk id="3" creationId="{2786B2C1-365A-49DC-A834-082B5EBAEC3F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5:42:07.154" v="1929" actId="20577"/>
          <ac:spMkLst>
            <pc:docMk/>
            <pc:sldMk cId="67089494" sldId="257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" creationId="{3D759A63-53D4-4189-94C7-AA247DCAF2C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3:49:29.276" v="1715" actId="14100"/>
          <ac:spMkLst>
            <pc:docMk/>
            <pc:sldMk cId="67089494" sldId="257"/>
            <ac:spMk id="8" creationId="{2223AC63-9867-4CAF-9EC1-7D40DF93BD2E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8:05.799" v="1670" actId="478"/>
          <ac:spMkLst>
            <pc:docMk/>
            <pc:sldMk cId="67089494" sldId="257"/>
            <ac:spMk id="17" creationId="{EA4FB160-8F16-4063-A4F0-C6F0CF9DC279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8:05.799" v="1670" actId="478"/>
          <ac:spMkLst>
            <pc:docMk/>
            <pc:sldMk cId="67089494" sldId="257"/>
            <ac:spMk id="18" creationId="{488E87DF-E877-4FD9-85AB-E0C58620C42F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20" creationId="{9123CC47-596B-404C-8A1D-495535BBE53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58" creationId="{346AFA9B-E29C-4C74-B4CE-7C35E600199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59" creationId="{1BE6E103-5DA1-4A84-98C9-A7252B1F13B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60" creationId="{C0B42A07-E71E-427C-B8BD-DF62DA7CBB8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61" creationId="{84FADDB4-F47E-4388-BE93-4312C929D0A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2" creationId="{246EEAEC-89E8-43D2-B300-44744C0680B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3" creationId="{CB0918FA-3A5D-4379-AB96-4033D134E67E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4" creationId="{C3C3E881-3042-4711-84E2-B374E86FBEF9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5" creationId="{DA2DA02A-9F92-46E6-BCE2-170DF7EE2576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6" creationId="{2702535D-06A8-4C8C-BAFB-680AAFD904FC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7" creationId="{2D5EE245-4A10-4B5C-86DC-667147C7574B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8" creationId="{20D9A2DF-4532-45B4-BB8E-5F70550CE683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69" creationId="{B3DE367C-02BC-4002-84C2-185CE0661F84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03:51:25.773" v="1722" actId="478"/>
          <ac:spMkLst>
            <pc:docMk/>
            <pc:sldMk cId="67089494" sldId="257"/>
            <ac:spMk id="70" creationId="{603201BC-FA9F-42D5-A09D-9646D3B238C6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0" creationId="{92BBBCC9-E230-444E-9096-E73D71E5A7AF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71" creationId="{B051897F-01A8-4178-A9C3-44E373786905}"/>
          </ac:spMkLst>
        </pc:spChg>
        <pc:spChg chg="add 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72" creationId="{4DEDE9A3-4422-4D32-923E-5A45AA4EFA5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03:52:16.052" v="1764" actId="1076"/>
          <ac:spMkLst>
            <pc:docMk/>
            <pc:sldMk cId="67089494" sldId="257"/>
            <ac:spMk id="73" creationId="{C4EFCB3A-BB94-448B-821F-A3E9E59EA0F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4" creationId="{0529BF04-6186-4F00-A820-0DC32458B246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5" creationId="{27001EF6-F030-4C42-8E9D-6FA3E10EA47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6" creationId="{C49F3D7F-C2BD-4B48-BFFF-8F3604DF9EA6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7" creationId="{D15D5B22-3B79-4237-BD42-F44A0488C52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8" creationId="{131CF977-DCAC-41F7-9183-04668D563B8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79" creationId="{6BCD67E2-8777-4A26-AB91-C71E023704A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80" creationId="{C3FDA0B5-48A3-48BC-B057-661BF5AFC72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81" creationId="{68A4B27C-690B-43FE-AD5D-8D63B09BD045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81" creationId="{88897C62-9B5D-4F64-A12A-B485BE297A35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82" creationId="{E83EC6D6-08D3-4AC4-AD4C-BF33AF46156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82" creationId="{EA340CBC-4366-4ED5-A2BE-0B0E307B8BBC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83" creationId="{DB788825-6605-4B83-BC6F-FD3C7223C5F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83" creationId="{FAA4C449-BC61-43AB-943C-D25F06343B13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4" creationId="{74C49A41-42F4-48BB-8F72-694C289DAB29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5" creationId="{E1C4671B-C01B-4676-BFF5-AE65B5AD065D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6" creationId="{94C04F37-2735-46F8-95B1-B614FA57B3B6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7" creationId="{E46BA649-C6D1-46DC-A159-FAC046C4E925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8" creationId="{7C423505-7186-470F-BAE0-3E06E7783F2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89" creationId="{67C0B0F2-AFB9-4E7B-A262-F6B7A4BF8E9C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0" creationId="{321B6EE7-FE92-4630-92CF-CA2171130E84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1" creationId="{73AD8B1D-41F0-4A00-8BDD-0CFF521B11C6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2" creationId="{0C7E65AE-3399-4615-8699-09538D4D30C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3" creationId="{F753A9DA-EC26-42EB-9F97-35471F40CA5B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4" creationId="{8344B068-53BF-4BA9-B349-416224B4EC29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5" creationId="{EA166814-0826-454C-BE54-B353961137E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6" creationId="{8F31DCC3-F536-49E9-9525-6CAD4444A3BA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7" creationId="{FC797D54-475B-47BA-B01A-A3D46CE5C616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8" creationId="{548215E4-81C4-4F8B-968F-98A39E9E058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99" creationId="{4BFCF451-5280-4328-95BA-FCF9870AA64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0" creationId="{4BCC5B48-A035-4DBE-ADFC-8D10598CCF7F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1" creationId="{31AE8645-06E6-44EA-958E-34424ED6169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2" creationId="{C79BDA93-48A8-4BC7-AB28-F1FFD2D69046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3" creationId="{628D609D-EADA-4FED-AB5C-D8FD79DEEA9E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4" creationId="{E2855CEE-5D08-42A0-B76D-BB2B8C2BC69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5" creationId="{A56EC9A1-B98A-49AC-BABD-40901938FB71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6" creationId="{449F7269-C367-48B0-A460-92BAE0F7951E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7" creationId="{F12A0474-C157-46E6-A430-0031B61012A4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8" creationId="{54675B38-8F1D-4130-ADF9-29774B80AFB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09" creationId="{930852FF-507C-42F9-BFA5-D7AA35ABAFC4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0" creationId="{6D1FFD47-C4FD-4FA6-8C62-70242604AA08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1" creationId="{E62451D0-60AC-4F7F-A904-42F9367ED2F3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2" creationId="{B3B50763-D937-4ED8-BFB4-E3D320C13D6B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3" creationId="{4C9E3050-2883-46F4-BA96-BB1363136F22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4" creationId="{A486E972-110F-446C-ADE2-05D26456FC13}"/>
          </ac:spMkLst>
        </pc:spChg>
        <pc:spChg chg="del mod">
          <ac:chgData name="ขัตติยะ  วิริยะเกียรติพงศ์" userId="325527a2-6b01-465a-9688-65f696f2d83f" providerId="ADAL" clId="{B758C679-01D4-4837-A6C7-B77C30A18A60}" dt="2022-02-07T14:28:19.556" v="2350" actId="478"/>
          <ac:spMkLst>
            <pc:docMk/>
            <pc:sldMk cId="67089494" sldId="257"/>
            <ac:spMk id="115" creationId="{9CB9AD6A-3D21-4F93-8443-C7E11F04ABF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16" creationId="{244C9F7C-028D-463E-82AC-BCFFC70240FF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116" creationId="{2EA22950-B6AC-4E9A-93A2-D7161E788948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3:48:14.491" v="1706" actId="1035"/>
          <ac:spMkLst>
            <pc:docMk/>
            <pc:sldMk cId="67089494" sldId="257"/>
            <ac:spMk id="117" creationId="{3A8ECA3B-5344-46C7-BBA7-44333D0F580B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3:48:14.491" v="1706" actId="1035"/>
          <ac:spMkLst>
            <pc:docMk/>
            <pc:sldMk cId="67089494" sldId="257"/>
            <ac:spMk id="118" creationId="{D28C7629-7049-45C5-894D-084A7655E22B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03:48:14.491" v="1706" actId="1035"/>
          <ac:spMkLst>
            <pc:docMk/>
            <pc:sldMk cId="67089494" sldId="257"/>
            <ac:spMk id="119" creationId="{8539CC77-E068-4F70-8238-9096E3A2C92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0" creationId="{73799204-12A0-44CD-9F1B-B3ACF7D518C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1" creationId="{C9712522-5960-43B7-838D-B9B74EBD581C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03:49:39.852" v="1716" actId="478"/>
          <ac:spMkLst>
            <pc:docMk/>
            <pc:sldMk cId="67089494" sldId="257"/>
            <ac:spMk id="122" creationId="{ACE057AA-6863-4FDD-BBD4-F6585AA392C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2" creationId="{AD1210C4-8D2E-419C-BE3E-538B93688BE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3" creationId="{D0FCA64E-9200-478D-A65E-C6A26C7D4D9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4" creationId="{7BC23A1C-BD75-4E33-9110-48607F93C8F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5" creationId="{45D55934-521C-4909-B0B0-7447BA7ACE0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6" creationId="{653A8560-2B14-4BB3-9801-88022DB9D31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7" creationId="{82862752-D568-4897-A4AC-2192DFA4081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8" creationId="{9CB0681C-6E4D-49AA-94FC-028520AD558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29" creationId="{E2C4E52F-D559-4A12-A124-356FDE26CE65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0" creationId="{4F8231C0-A3A2-430A-9EE3-9E3A8E44E1F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1" creationId="{230DE1D7-BE9A-4E4A-8A7D-695F4CA8E00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2" creationId="{D67CF214-2786-4E0C-8D0C-752FE10694B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3" creationId="{97282AA0-4B9D-4D1F-9E92-CCF4F7A82C6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4" creationId="{1BD82ED9-537F-4EF7-A490-CD5E2871A7D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5" creationId="{B3E8A111-92F4-481A-A252-09E338ADD2F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6" creationId="{5DF23034-964F-4AC1-8EBC-AEBC7C464CC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7" creationId="{FFF10AE6-82ED-4416-AD25-647311D8ABE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8" creationId="{4AA3AE21-53B1-4D25-8BB4-F4E3AD3EABB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39" creationId="{303790CC-6E74-4B9A-930D-C20280E2B957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0" creationId="{C25910D1-73A0-4E3B-A91C-F2E8AE341033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1" creationId="{2AB3724B-5831-4914-BE90-64358379E82B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2" creationId="{38E54648-9C4F-4785-9DE0-700851F45630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3" creationId="{42FE7337-236F-4774-B22E-38A52EFD9988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4" creationId="{6232AEC7-6D40-450D-AEC4-15852532821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5" creationId="{D674CE77-83D9-4284-A50C-07CA529D469C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6" creationId="{726AB1FD-F8B1-4C3C-AF7E-3F014A7A7E59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7" creationId="{6EB4BABC-575E-4840-8451-4BD7D0AE941D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8" creationId="{07A38323-75F9-425D-AB97-C96763532512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49" creationId="{18D22F47-9CBD-4ECB-9DE8-CD242A2D2EEE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0" creationId="{72F8C066-882D-49AC-842B-8287BDA26C4F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1" creationId="{3D4A519B-EC15-4E60-AF3A-78378795577A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2" creationId="{2E9CBC99-8B73-4F12-92A1-08669D828B94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3" creationId="{FD5FD885-1898-4B46-B1F1-6204D2D5A381}"/>
          </ac:spMkLst>
        </pc:spChg>
        <pc:spChg chg="add mod">
          <ac:chgData name="ขัตติยะ  วิริยะเกียรติพงศ์" userId="325527a2-6b01-465a-9688-65f696f2d83f" providerId="ADAL" clId="{B758C679-01D4-4837-A6C7-B77C30A18A60}" dt="2022-02-07T14:29:18.521" v="2417" actId="2085"/>
          <ac:spMkLst>
            <pc:docMk/>
            <pc:sldMk cId="67089494" sldId="257"/>
            <ac:spMk id="154" creationId="{B344CEB1-42BE-4C94-9157-78AEABCB9D87}"/>
          </ac:spMkLst>
        </pc:spChg>
        <pc:grpChg chg="del">
          <ac:chgData name="ขัตติยะ  วิริยะเกียรติพงศ์" userId="325527a2-6b01-465a-9688-65f696f2d83f" providerId="ADAL" clId="{B758C679-01D4-4837-A6C7-B77C30A18A60}" dt="2022-02-07T04:01:43.907" v="1808" actId="478"/>
          <ac:grpSpMkLst>
            <pc:docMk/>
            <pc:sldMk cId="67089494" sldId="257"/>
            <ac:grpSpMk id="125" creationId="{3D09A47C-D67D-40B3-85DC-E5FCCF570273}"/>
          </ac:grpSpMkLst>
        </pc:grpChg>
        <pc:picChg chg="del">
          <ac:chgData name="ขัตติยะ  วิริยะเกียรติพงศ์" userId="325527a2-6b01-465a-9688-65f696f2d83f" providerId="ADAL" clId="{B758C679-01D4-4837-A6C7-B77C30A18A60}" dt="2022-02-07T05:49:23.892" v="1932" actId="478"/>
          <ac:picMkLst>
            <pc:docMk/>
            <pc:sldMk cId="67089494" sldId="257"/>
            <ac:picMk id="2" creationId="{2ED323B2-7CFD-4C48-9DCB-8D3A0A98079D}"/>
          </ac:picMkLst>
        </pc:picChg>
        <pc:picChg chg="del">
          <ac:chgData name="ขัตติยะ  วิริยะเกียรติพงศ์" userId="325527a2-6b01-465a-9688-65f696f2d83f" providerId="ADAL" clId="{B758C679-01D4-4837-A6C7-B77C30A18A60}" dt="2022-02-07T05:49:23.892" v="1932" actId="478"/>
          <ac:picMkLst>
            <pc:docMk/>
            <pc:sldMk cId="67089494" sldId="257"/>
            <ac:picMk id="6" creationId="{04DAFB12-D525-4A90-9574-B53FE2960A5F}"/>
          </ac:picMkLst>
        </pc:picChg>
        <pc:picChg chg="del">
          <ac:chgData name="ขัตติยะ  วิริยะเกียรติพงศ์" userId="325527a2-6b01-465a-9688-65f696f2d83f" providerId="ADAL" clId="{B758C679-01D4-4837-A6C7-B77C30A18A60}" dt="2022-02-07T05:49:23.892" v="1932" actId="478"/>
          <ac:picMkLst>
            <pc:docMk/>
            <pc:sldMk cId="67089494" sldId="257"/>
            <ac:picMk id="10" creationId="{0764CFE2-53D7-42F2-8F4B-DE33D720934E}"/>
          </ac:picMkLst>
        </pc:picChg>
      </pc:sldChg>
      <pc:sldChg chg="del">
        <pc:chgData name="ขัตติยะ  วิริยะเกียรติพงศ์" userId="325527a2-6b01-465a-9688-65f696f2d83f" providerId="ADAL" clId="{B758C679-01D4-4837-A6C7-B77C30A18A60}" dt="2022-02-07T03:47:56.638" v="1668" actId="2696"/>
        <pc:sldMkLst>
          <pc:docMk/>
          <pc:sldMk cId="2716299554" sldId="257"/>
        </pc:sldMkLst>
      </pc:sldChg>
      <pc:sldChg chg="delSp modSp add del mod ord">
        <pc:chgData name="ขัตติยะ  วิริยะเกียรติพงศ์" userId="325527a2-6b01-465a-9688-65f696f2d83f" providerId="ADAL" clId="{B758C679-01D4-4837-A6C7-B77C30A18A60}" dt="2022-02-07T14:25:13.512" v="2255" actId="2696"/>
        <pc:sldMkLst>
          <pc:docMk/>
          <pc:sldMk cId="942790387" sldId="258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8:33.601" v="1993" actId="20577"/>
          <ac:spMkLst>
            <pc:docMk/>
            <pc:sldMk cId="942790387" sldId="258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19:46.787" v="2055" actId="20577"/>
          <ac:spMkLst>
            <pc:docMk/>
            <pc:sldMk cId="942790387" sldId="258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20" creationId="{9123CC47-596B-404C-8A1D-495535BBE530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14:18:27.739" v="1990" actId="478"/>
          <ac:spMkLst>
            <pc:docMk/>
            <pc:sldMk cId="942790387" sldId="258"/>
            <ac:spMk id="69" creationId="{9A6F1B9A-01E4-4A81-924A-841E4B8DBB12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81" creationId="{88897C62-9B5D-4F64-A12A-B485BE297A35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82" creationId="{E83EC6D6-08D3-4AC4-AD4C-BF33AF461562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83" creationId="{DB788825-6605-4B83-BC6F-FD3C7223C5F7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23.680" v="2244" actId="14100"/>
          <ac:spMkLst>
            <pc:docMk/>
            <pc:sldMk cId="942790387" sldId="258"/>
            <ac:spMk id="84" creationId="{74C49A41-42F4-48BB-8F72-694C289DAB29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116" creationId="{2EA22950-B6AC-4E9A-93A2-D7161E788948}"/>
          </ac:spMkLst>
        </pc:spChg>
        <pc:spChg chg="mod">
          <ac:chgData name="ขัตติยะ  วิริยะเกียรติพงศ์" userId="325527a2-6b01-465a-9688-65f696f2d83f" providerId="ADAL" clId="{B758C679-01D4-4837-A6C7-B77C30A18A60}" dt="2022-02-07T14:24:44.168" v="2254" actId="207"/>
          <ac:spMkLst>
            <pc:docMk/>
            <pc:sldMk cId="942790387" sldId="258"/>
            <ac:spMk id="122" creationId="{ACE057AA-6863-4FDD-BBD4-F6585AA392C7}"/>
          </ac:spMkLst>
        </pc:spChg>
        <pc:grpChg chg="del">
          <ac:chgData name="ขัตติยะ  วิริยะเกียรติพงศ์" userId="325527a2-6b01-465a-9688-65f696f2d83f" providerId="ADAL" clId="{B758C679-01D4-4837-A6C7-B77C30A18A60}" dt="2022-02-07T14:18:30.393" v="1991" actId="478"/>
          <ac:grpSpMkLst>
            <pc:docMk/>
            <pc:sldMk cId="942790387" sldId="258"/>
            <ac:grpSpMk id="25" creationId="{34D25F11-72E1-402F-BF98-BA87167C892E}"/>
          </ac:grpSpMkLst>
        </pc:grpChg>
      </pc:sldChg>
      <pc:sldChg chg="delSp modSp add del mod ord">
        <pc:chgData name="ขัตติยะ  วิริยะเกียรติพงศ์" userId="325527a2-6b01-465a-9688-65f696f2d83f" providerId="ADAL" clId="{B758C679-01D4-4837-A6C7-B77C30A18A60}" dt="2022-02-07T14:26:22.775" v="2272" actId="47"/>
        <pc:sldMkLst>
          <pc:docMk/>
          <pc:sldMk cId="3824380100" sldId="259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8:49.908" v="1999" actId="20577"/>
          <ac:spMkLst>
            <pc:docMk/>
            <pc:sldMk cId="3824380100" sldId="259"/>
            <ac:spMk id="5" creationId="{CFE93CD5-57F2-4D2A-917F-C1E1B3D2A8AE}"/>
          </ac:spMkLst>
        </pc:spChg>
        <pc:spChg chg="del">
          <ac:chgData name="ขัตติยะ  วิริยะเกียรติพงศ์" userId="325527a2-6b01-465a-9688-65f696f2d83f" providerId="ADAL" clId="{B758C679-01D4-4837-A6C7-B77C30A18A60}" dt="2022-02-07T14:18:44.173" v="1997" actId="478"/>
          <ac:spMkLst>
            <pc:docMk/>
            <pc:sldMk cId="3824380100" sldId="259"/>
            <ac:spMk id="73" creationId="{C4EFCB3A-BB94-448B-821F-A3E9E59EA0F9}"/>
          </ac:spMkLst>
        </pc:spChg>
      </pc:sldChg>
      <pc:sldChg chg="modSp add del mod">
        <pc:chgData name="ขัตติยะ  วิริยะเกียรติพงศ์" userId="325527a2-6b01-465a-9688-65f696f2d83f" providerId="ADAL" clId="{B758C679-01D4-4837-A6C7-B77C30A18A60}" dt="2022-02-07T14:26:23.203" v="2273" actId="47"/>
        <pc:sldMkLst>
          <pc:docMk/>
          <pc:sldMk cId="3500060268" sldId="260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8:57.638" v="2004" actId="20577"/>
          <ac:spMkLst>
            <pc:docMk/>
            <pc:sldMk cId="3500060268" sldId="260"/>
            <ac:spMk id="5" creationId="{CFE93CD5-57F2-4D2A-917F-C1E1B3D2A8AE}"/>
          </ac:spMkLst>
        </pc:spChg>
      </pc:sldChg>
      <pc:sldChg chg="modSp add del mod">
        <pc:chgData name="ขัตติยะ  วิริยะเกียรติพงศ์" userId="325527a2-6b01-465a-9688-65f696f2d83f" providerId="ADAL" clId="{B758C679-01D4-4837-A6C7-B77C30A18A60}" dt="2022-02-07T14:26:23.544" v="2274" actId="47"/>
        <pc:sldMkLst>
          <pc:docMk/>
          <pc:sldMk cId="242602431" sldId="261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9:00.737" v="2006" actId="20577"/>
          <ac:spMkLst>
            <pc:docMk/>
            <pc:sldMk cId="242602431" sldId="261"/>
            <ac:spMk id="5" creationId="{CFE93CD5-57F2-4D2A-917F-C1E1B3D2A8AE}"/>
          </ac:spMkLst>
        </pc:spChg>
      </pc:sldChg>
      <pc:sldChg chg="modSp add del mod">
        <pc:chgData name="ขัตติยะ  วิริยะเกียรติพงศ์" userId="325527a2-6b01-465a-9688-65f696f2d83f" providerId="ADAL" clId="{B758C679-01D4-4837-A6C7-B77C30A18A60}" dt="2022-02-07T14:26:23.932" v="2275" actId="47"/>
        <pc:sldMkLst>
          <pc:docMk/>
          <pc:sldMk cId="4055992816" sldId="262"/>
        </pc:sldMkLst>
        <pc:spChg chg="mod">
          <ac:chgData name="ขัตติยะ  วิริยะเกียรติพงศ์" userId="325527a2-6b01-465a-9688-65f696f2d83f" providerId="ADAL" clId="{B758C679-01D4-4837-A6C7-B77C30A18A60}" dt="2022-02-07T14:19:03.970" v="2008" actId="20577"/>
          <ac:spMkLst>
            <pc:docMk/>
            <pc:sldMk cId="4055992816" sldId="262"/>
            <ac:spMk id="5" creationId="{CFE93CD5-57F2-4D2A-917F-C1E1B3D2A8AE}"/>
          </ac:spMkLst>
        </pc:spChg>
      </pc:sldChg>
    </pc:docChg>
  </pc:docChgLst>
  <pc:docChgLst>
    <pc:chgData name="ขัตติยะ  วิริยะเกียรติพงศ์" userId="325527a2-6b01-465a-9688-65f696f2d83f" providerId="ADAL" clId="{0160D3CB-D44E-4250-8B8A-BBE56749046A}"/>
    <pc:docChg chg="undo redo custSel addSld delSld modSld">
      <pc:chgData name="ขัตติยะ  วิริยะเกียรติพงศ์" userId="325527a2-6b01-465a-9688-65f696f2d83f" providerId="ADAL" clId="{0160D3CB-D44E-4250-8B8A-BBE56749046A}" dt="2022-10-15T04:15:57.167" v="16694" actId="16037"/>
      <pc:docMkLst>
        <pc:docMk/>
      </pc:docMkLst>
      <pc:sldChg chg="addSp delSp modSp mod">
        <pc:chgData name="ขัตติยะ  วิริยะเกียรติพงศ์" userId="325527a2-6b01-465a-9688-65f696f2d83f" providerId="ADAL" clId="{0160D3CB-D44E-4250-8B8A-BBE56749046A}" dt="2022-10-15T03:30:12.461" v="16689" actId="478"/>
        <pc:sldMkLst>
          <pc:docMk/>
          <pc:sldMk cId="757292155" sldId="256"/>
        </pc:sldMkLst>
        <pc:spChg chg="mod">
          <ac:chgData name="ขัตติยะ  วิริยะเกียรติพงศ์" userId="325527a2-6b01-465a-9688-65f696f2d83f" providerId="ADAL" clId="{0160D3CB-D44E-4250-8B8A-BBE56749046A}" dt="2022-10-09T13:54:37.840" v="16538" actId="20577"/>
          <ac:spMkLst>
            <pc:docMk/>
            <pc:sldMk cId="757292155" sldId="256"/>
            <ac:spMk id="5" creationId="{CFE93CD5-57F2-4D2A-917F-C1E1B3D2A8AE}"/>
          </ac:spMkLst>
        </pc:spChg>
        <pc:spChg chg="add del">
          <ac:chgData name="ขัตติยะ  วิริยะเกียรติพงศ์" userId="325527a2-6b01-465a-9688-65f696f2d83f" providerId="ADAL" clId="{0160D3CB-D44E-4250-8B8A-BBE56749046A}" dt="2022-10-09T03:56:27.972" v="812" actId="478"/>
          <ac:spMkLst>
            <pc:docMk/>
            <pc:sldMk cId="757292155" sldId="256"/>
            <ac:spMk id="6" creationId="{C8E7841A-52C7-E6B3-2C6D-321C49BE9428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4:49:28.672" v="3766" actId="1076"/>
          <ac:spMkLst>
            <pc:docMk/>
            <pc:sldMk cId="757292155" sldId="256"/>
            <ac:spMk id="7" creationId="{3D759A63-53D4-4189-94C7-AA247DCAF2C9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4:02:21.591" v="1212"/>
          <ac:spMkLst>
            <pc:docMk/>
            <pc:sldMk cId="757292155" sldId="256"/>
            <ac:spMk id="12" creationId="{6B0C4109-010E-E689-3FE9-FF615A8BCAE7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3:46:01.900" v="71"/>
          <ac:spMkLst>
            <pc:docMk/>
            <pc:sldMk cId="757292155" sldId="256"/>
            <ac:spMk id="17" creationId="{EA4FB160-8F16-4063-A4F0-C6F0CF9DC279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3:46:17.172" v="75"/>
          <ac:spMkLst>
            <pc:docMk/>
            <pc:sldMk cId="757292155" sldId="256"/>
            <ac:spMk id="18" creationId="{488E87DF-E877-4FD9-85AB-E0C58620C42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4:12:18.164" v="16656" actId="313"/>
          <ac:spMkLst>
            <pc:docMk/>
            <pc:sldMk cId="757292155" sldId="256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4:02:21.591" v="1212"/>
          <ac:spMkLst>
            <pc:docMk/>
            <pc:sldMk cId="757292155" sldId="256"/>
            <ac:spMk id="21" creationId="{36A821E5-1C33-0BE2-317B-8EADCDE7EC9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4:02:21.591" v="1212"/>
          <ac:spMkLst>
            <pc:docMk/>
            <pc:sldMk cId="757292155" sldId="256"/>
            <ac:spMk id="22" creationId="{94DD4829-45D6-0391-06A3-9EAC007BAB21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4:02:21.591" v="1212"/>
          <ac:spMkLst>
            <pc:docMk/>
            <pc:sldMk cId="757292155" sldId="256"/>
            <ac:spMk id="23" creationId="{CD92547C-86F1-6550-B3E0-D432B92BBA1D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15T03:27:45.389" v="16688" actId="16037"/>
          <ac:spMkLst>
            <pc:docMk/>
            <pc:sldMk cId="757292155" sldId="256"/>
            <ac:spMk id="26" creationId="{EC5FD8EC-542D-4B0B-AD05-3D36620D7651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4:02:27.755" v="1224" actId="20577"/>
          <ac:spMkLst>
            <pc:docMk/>
            <pc:sldMk cId="757292155" sldId="256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9:37.969" v="9051" actId="1035"/>
          <ac:spMkLst>
            <pc:docMk/>
            <pc:sldMk cId="757292155" sldId="256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3:47:10.645" v="108" actId="20577"/>
          <ac:spMkLst>
            <pc:docMk/>
            <pc:sldMk cId="757292155" sldId="256"/>
            <ac:spMk id="83" creationId="{AC6CCC65-6DE5-4A69-95DE-AD3943927AC7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4:03:44.858" v="1385" actId="14100"/>
          <ac:spMkLst>
            <pc:docMk/>
            <pc:sldMk cId="757292155" sldId="256"/>
            <ac:spMk id="123" creationId="{5A572B39-3F26-4DFB-95C5-16084034FC47}"/>
          </ac:spMkLst>
        </pc:spChg>
        <pc:grpChg chg="add del mod">
          <ac:chgData name="ขัตติยะ  วิริยะเกียรติพงศ์" userId="325527a2-6b01-465a-9688-65f696f2d83f" providerId="ADAL" clId="{0160D3CB-D44E-4250-8B8A-BBE56749046A}" dt="2022-10-09T06:01:25.758" v="6530" actId="21"/>
          <ac:grpSpMkLst>
            <pc:docMk/>
            <pc:sldMk cId="757292155" sldId="256"/>
            <ac:grpSpMk id="11" creationId="{BD00174F-9E19-44BC-C13A-0793AD8012D4}"/>
          </ac:grpSpMkLst>
        </pc:grpChg>
        <pc:grpChg chg="mod">
          <ac:chgData name="ขัตติยะ  วิริยะเกียรติพงศ์" userId="325527a2-6b01-465a-9688-65f696f2d83f" providerId="ADAL" clId="{0160D3CB-D44E-4250-8B8A-BBE56749046A}" dt="2022-10-09T13:56:59.209" v="16571" actId="1036"/>
          <ac:grpSpMkLst>
            <pc:docMk/>
            <pc:sldMk cId="757292155" sldId="256"/>
            <ac:grpSpMk id="19" creationId="{0E0FBD60-4E91-4549-907A-E6B771223595}"/>
          </ac:grpSpMkLst>
        </pc:grpChg>
        <pc:picChg chg="add del mod">
          <ac:chgData name="ขัตติยะ  วิริยะเกียรติพงศ์" userId="325527a2-6b01-465a-9688-65f696f2d83f" providerId="ADAL" clId="{0160D3CB-D44E-4250-8B8A-BBE56749046A}" dt="2022-10-15T03:30:12.461" v="16689" actId="478"/>
          <ac:picMkLst>
            <pc:docMk/>
            <pc:sldMk cId="757292155" sldId="256"/>
            <ac:picMk id="2" creationId="{D724530A-F6D3-13A1-8E28-723EA4C5D2F9}"/>
          </ac:picMkLst>
        </pc:picChg>
        <pc:picChg chg="add mod">
          <ac:chgData name="ขัตติยะ  วิริยะเกียรติพงศ์" userId="325527a2-6b01-465a-9688-65f696f2d83f" providerId="ADAL" clId="{0160D3CB-D44E-4250-8B8A-BBE56749046A}" dt="2022-10-09T13:56:59.209" v="16571" actId="1036"/>
          <ac:picMkLst>
            <pc:docMk/>
            <pc:sldMk cId="757292155" sldId="256"/>
            <ac:picMk id="10" creationId="{55E01237-2A1C-FE48-EE1F-84CDDF37F5AF}"/>
          </ac:picMkLst>
        </pc:picChg>
        <pc:picChg chg="add mod">
          <ac:chgData name="ขัตติยะ  วิริยะเกียรติพงศ์" userId="325527a2-6b01-465a-9688-65f696f2d83f" providerId="ADAL" clId="{0160D3CB-D44E-4250-8B8A-BBE56749046A}" dt="2022-10-09T13:56:59.209" v="16571" actId="1036"/>
          <ac:picMkLst>
            <pc:docMk/>
            <pc:sldMk cId="757292155" sldId="256"/>
            <ac:picMk id="24" creationId="{9CDA6171-B5E9-57A4-F7D2-61F8E080A953}"/>
          </ac:picMkLst>
        </pc:picChg>
        <pc:picChg chg="add mod">
          <ac:chgData name="ขัตติยะ  วิริยะเกียรติพงศ์" userId="325527a2-6b01-465a-9688-65f696f2d83f" providerId="ADAL" clId="{0160D3CB-D44E-4250-8B8A-BBE56749046A}" dt="2022-10-09T13:56:59.209" v="16571" actId="1036"/>
          <ac:picMkLst>
            <pc:docMk/>
            <pc:sldMk cId="757292155" sldId="256"/>
            <ac:picMk id="25" creationId="{B3215630-227F-9633-20C5-4E1635AB445C}"/>
          </ac:picMkLst>
        </pc:picChg>
        <pc:picChg chg="add mod">
          <ac:chgData name="ขัตติยะ  วิริยะเกียรติพงศ์" userId="325527a2-6b01-465a-9688-65f696f2d83f" providerId="ADAL" clId="{0160D3CB-D44E-4250-8B8A-BBE56749046A}" dt="2022-10-09T13:55:38.436" v="16555" actId="1035"/>
          <ac:picMkLst>
            <pc:docMk/>
            <pc:sldMk cId="757292155" sldId="256"/>
            <ac:picMk id="27" creationId="{9EA8119D-A722-C68A-08EE-5A1F6AD80F14}"/>
          </ac:picMkLst>
        </pc:picChg>
        <pc:picChg chg="add mod">
          <ac:chgData name="ขัตติยะ  วิริยะเกียรติพงศ์" userId="325527a2-6b01-465a-9688-65f696f2d83f" providerId="ADAL" clId="{0160D3CB-D44E-4250-8B8A-BBE56749046A}" dt="2022-10-09T13:55:43.545" v="16557" actId="14100"/>
          <ac:picMkLst>
            <pc:docMk/>
            <pc:sldMk cId="757292155" sldId="256"/>
            <ac:picMk id="29" creationId="{79685C6E-C0BA-E4B7-91EE-7348F6B5DC04}"/>
          </ac:picMkLst>
        </pc:picChg>
      </pc:sldChg>
      <pc:sldChg chg="modSp mod">
        <pc:chgData name="ขัตติยะ  วิริยะเกียรติพงศ์" userId="325527a2-6b01-465a-9688-65f696f2d83f" providerId="ADAL" clId="{0160D3CB-D44E-4250-8B8A-BBE56749046A}" dt="2022-10-09T03:46:11.224" v="74" actId="20577"/>
        <pc:sldMkLst>
          <pc:docMk/>
          <pc:sldMk cId="3927190651" sldId="258"/>
        </pc:sldMkLst>
        <pc:spChg chg="mod">
          <ac:chgData name="ขัตติยะ  วิริยะเกียรติพงศ์" userId="325527a2-6b01-465a-9688-65f696f2d83f" providerId="ADAL" clId="{0160D3CB-D44E-4250-8B8A-BBE56749046A}" dt="2022-10-09T03:45:28.269" v="21" actId="20577"/>
          <ac:spMkLst>
            <pc:docMk/>
            <pc:sldMk cId="3927190651" sldId="258"/>
            <ac:spMk id="47" creationId="{88FA2F79-CAA4-45B1-B288-C2834BAD9F60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3:46:11.224" v="74" actId="20577"/>
          <ac:spMkLst>
            <pc:docMk/>
            <pc:sldMk cId="3927190651" sldId="258"/>
            <ac:spMk id="48" creationId="{920635AB-44AF-464B-A8DA-C7B52172D10E}"/>
          </ac:spMkLst>
        </pc:spChg>
      </pc:sldChg>
      <pc:sldChg chg="addSp delSp modSp mod">
        <pc:chgData name="ขัตติยะ  วิริยะเกียรติพงศ์" userId="325527a2-6b01-465a-9688-65f696f2d83f" providerId="ADAL" clId="{0160D3CB-D44E-4250-8B8A-BBE56749046A}" dt="2022-10-15T04:15:57.167" v="16694" actId="16037"/>
        <pc:sldMkLst>
          <pc:docMk/>
          <pc:sldMk cId="1470674294" sldId="260"/>
        </pc:sldMkLst>
        <pc:spChg chg="mod">
          <ac:chgData name="ขัตติยะ  วิริยะเกียรติพงศ์" userId="325527a2-6b01-465a-9688-65f696f2d83f" providerId="ADAL" clId="{0160D3CB-D44E-4250-8B8A-BBE56749046A}" dt="2022-10-09T13:54:40.513" v="16539" actId="20577"/>
          <ac:spMkLst>
            <pc:docMk/>
            <pc:sldMk cId="1470674294" sldId="260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5:21:08.087" v="4842" actId="20577"/>
          <ac:spMkLst>
            <pc:docMk/>
            <pc:sldMk cId="1470674294" sldId="260"/>
            <ac:spMk id="10" creationId="{8CC01F90-52AA-B1A1-110F-42616D4E302B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5:20:50.326" v="4791" actId="20577"/>
          <ac:spMkLst>
            <pc:docMk/>
            <pc:sldMk cId="1470674294" sldId="260"/>
            <ac:spMk id="11" creationId="{05998D02-F28F-71E7-2617-E1F1DD51473A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5:20:43.626" v="4736"/>
          <ac:spMkLst>
            <pc:docMk/>
            <pc:sldMk cId="1470674294" sldId="260"/>
            <ac:spMk id="12" creationId="{498C55E5-03E7-A67B-5DAD-6F05076C61F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15T04:15:57.167" v="16694" actId="16037"/>
          <ac:spMkLst>
            <pc:docMk/>
            <pc:sldMk cId="1470674294" sldId="260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6:02:37.579" v="6695" actId="14100"/>
          <ac:spMkLst>
            <pc:docMk/>
            <pc:sldMk cId="1470674294" sldId="260"/>
            <ac:spMk id="22" creationId="{3D2C5963-5BF5-C744-2751-8C3E13AE3D50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6:01:28.088" v="6531"/>
          <ac:spMkLst>
            <pc:docMk/>
            <pc:sldMk cId="1470674294" sldId="260"/>
            <ac:spMk id="23" creationId="{3FE82477-D680-8AF5-0191-33F1519FE715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6:01:46.288" v="6580" actId="1035"/>
          <ac:spMkLst>
            <pc:docMk/>
            <pc:sldMk cId="1470674294" sldId="260"/>
            <ac:spMk id="24" creationId="{585BAB62-8C44-E57B-46A0-89A8ED32122C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9:58.357" v="9079" actId="1036"/>
          <ac:spMkLst>
            <pc:docMk/>
            <pc:sldMk cId="1470674294" sldId="260"/>
            <ac:spMk id="25" creationId="{26D74F8D-DEBE-C3CD-0FF5-D62A63323AFE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5:11:22.107" v="4063" actId="20577"/>
          <ac:spMkLst>
            <pc:docMk/>
            <pc:sldMk cId="1470674294" sldId="260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58:30.138" v="16574" actId="113"/>
          <ac:spMkLst>
            <pc:docMk/>
            <pc:sldMk cId="1470674294" sldId="260"/>
            <ac:spMk id="71" creationId="{E6ECA460-B6CA-4AB4-B802-143D2F7852A3}"/>
          </ac:spMkLst>
        </pc:spChg>
        <pc:grpChg chg="add mod">
          <ac:chgData name="ขัตติยะ  วิริยะเกียรติพงศ์" userId="325527a2-6b01-465a-9688-65f696f2d83f" providerId="ADAL" clId="{0160D3CB-D44E-4250-8B8A-BBE56749046A}" dt="2022-10-09T05:20:48.303" v="4789" actId="1036"/>
          <ac:grpSpMkLst>
            <pc:docMk/>
            <pc:sldMk cId="1470674294" sldId="260"/>
            <ac:grpSpMk id="6" creationId="{B5CF3F43-974B-CF40-4862-6D084853828E}"/>
          </ac:grpSpMkLst>
        </pc:grpChg>
        <pc:grpChg chg="mod">
          <ac:chgData name="ขัตติยะ  วิริยะเกียรติพงศ์" userId="325527a2-6b01-465a-9688-65f696f2d83f" providerId="ADAL" clId="{0160D3CB-D44E-4250-8B8A-BBE56749046A}" dt="2022-10-09T05:12:41.423" v="4255" actId="1036"/>
          <ac:grpSpMkLst>
            <pc:docMk/>
            <pc:sldMk cId="1470674294" sldId="260"/>
            <ac:grpSpMk id="19" creationId="{0E0FBD60-4E91-4549-907A-E6B771223595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06:02:56.765" v="6732" actId="1035"/>
          <ac:grpSpMkLst>
            <pc:docMk/>
            <pc:sldMk cId="1470674294" sldId="260"/>
            <ac:grpSpMk id="21" creationId="{EF75E703-972B-C656-3C8D-E456546645C7}"/>
          </ac:grpSpMkLst>
        </pc:grpChg>
        <pc:picChg chg="add mod">
          <ac:chgData name="ขัตติยะ  วิริยะเกียรติพงศ์" userId="325527a2-6b01-465a-9688-65f696f2d83f" providerId="ADAL" clId="{0160D3CB-D44E-4250-8B8A-BBE56749046A}" dt="2022-10-09T05:11:15.639" v="4050" actId="1076"/>
          <ac:picMkLst>
            <pc:docMk/>
            <pc:sldMk cId="1470674294" sldId="260"/>
            <ac:picMk id="2" creationId="{4D576945-37EA-9F33-F132-B0FF03C8F4B7}"/>
          </ac:picMkLst>
        </pc:picChg>
        <pc:picChg chg="add mod">
          <ac:chgData name="ขัตติยะ  วิริยะเกียรติพงศ์" userId="325527a2-6b01-465a-9688-65f696f2d83f" providerId="ADAL" clId="{0160D3CB-D44E-4250-8B8A-BBE56749046A}" dt="2022-10-09T05:19:22.411" v="4735" actId="1076"/>
          <ac:picMkLst>
            <pc:docMk/>
            <pc:sldMk cId="1470674294" sldId="260"/>
            <ac:picMk id="3" creationId="{8B27FED5-BDCD-818B-1EAF-B64AE63F23C1}"/>
          </ac:picMkLst>
        </pc:picChg>
        <pc:picChg chg="add del">
          <ac:chgData name="ขัตติยะ  วิริยะเกียรติพงศ์" userId="325527a2-6b01-465a-9688-65f696f2d83f" providerId="ADAL" clId="{0160D3CB-D44E-4250-8B8A-BBE56749046A}" dt="2022-10-09T05:52:03.321" v="6016" actId="478"/>
          <ac:picMkLst>
            <pc:docMk/>
            <pc:sldMk cId="1470674294" sldId="260"/>
            <ac:picMk id="17" creationId="{E2DE2C32-4FF5-C78A-73E1-60AD387CECA0}"/>
          </ac:picMkLst>
        </pc:picChg>
        <pc:picChg chg="add mod">
          <ac:chgData name="ขัตติยะ  วิริยะเกียรติพงศ์" userId="325527a2-6b01-465a-9688-65f696f2d83f" providerId="ADAL" clId="{0160D3CB-D44E-4250-8B8A-BBE56749046A}" dt="2022-10-09T05:52:45.579" v="6020" actId="1076"/>
          <ac:picMkLst>
            <pc:docMk/>
            <pc:sldMk cId="1470674294" sldId="260"/>
            <ac:picMk id="18" creationId="{B50F5387-4861-540B-B37F-CE681C838ED2}"/>
          </ac:picMkLst>
        </pc:picChg>
        <pc:picChg chg="add mod">
          <ac:chgData name="ขัตติยะ  วิริยะเกียรติพงศ์" userId="325527a2-6b01-465a-9688-65f696f2d83f" providerId="ADAL" clId="{0160D3CB-D44E-4250-8B8A-BBE56749046A}" dt="2022-10-09T06:12:51.234" v="7521" actId="1076"/>
          <ac:picMkLst>
            <pc:docMk/>
            <pc:sldMk cId="1470674294" sldId="260"/>
            <ac:picMk id="27" creationId="{C2600A65-DF14-B73A-2C37-600107D25383}"/>
          </ac:picMkLst>
        </pc:picChg>
      </pc:sldChg>
      <pc:sldChg chg="addSp delSp modSp add mod addCm delCm">
        <pc:chgData name="ขัตติยะ  วิริยะเกียรติพงศ์" userId="325527a2-6b01-465a-9688-65f696f2d83f" providerId="ADAL" clId="{0160D3CB-D44E-4250-8B8A-BBE56749046A}" dt="2022-10-09T14:12:39.769" v="16657" actId="313"/>
        <pc:sldMkLst>
          <pc:docMk/>
          <pc:sldMk cId="4235969500" sldId="262"/>
        </pc:sldMkLst>
        <pc:spChg chg="mod">
          <ac:chgData name="ขัตติยะ  วิริยะเกียรติพงศ์" userId="325527a2-6b01-465a-9688-65f696f2d83f" providerId="ADAL" clId="{0160D3CB-D44E-4250-8B8A-BBE56749046A}" dt="2022-10-09T08:02:11.908" v="7985" actId="20577"/>
          <ac:spMkLst>
            <pc:docMk/>
            <pc:sldMk cId="4235969500" sldId="262"/>
            <ac:spMk id="3" creationId="{01387E04-F603-0AAA-3DCF-8808890FC71E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54:43.357" v="16540" actId="20577"/>
          <ac:spMkLst>
            <pc:docMk/>
            <pc:sldMk cId="4235969500" sldId="262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01:57.662" v="7950" actId="20577"/>
          <ac:spMkLst>
            <pc:docMk/>
            <pc:sldMk cId="4235969500" sldId="262"/>
            <ac:spMk id="6" creationId="{9E93023E-240A-3112-8982-DFB727014EA6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03:25.920" v="7986" actId="20577"/>
          <ac:spMkLst>
            <pc:docMk/>
            <pc:sldMk cId="4235969500" sldId="262"/>
            <ac:spMk id="7" creationId="{3D759A63-53D4-4189-94C7-AA247DCAF2C9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01:43.946" v="7869"/>
          <ac:spMkLst>
            <pc:docMk/>
            <pc:sldMk cId="4235969500" sldId="262"/>
            <ac:spMk id="10" creationId="{E003BAE8-D759-80E1-984E-363F7FEF5DE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4:43.485" v="8588" actId="14100"/>
          <ac:spMkLst>
            <pc:docMk/>
            <pc:sldMk cId="4235969500" sldId="262"/>
            <ac:spMk id="12" creationId="{6F9CCDA6-22B9-E75F-D9AC-C40217B5C6AC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22.469" v="8376" actId="14100"/>
          <ac:spMkLst>
            <pc:docMk/>
            <pc:sldMk cId="4235969500" sldId="262"/>
            <ac:spMk id="17" creationId="{EE12F714-CC1D-48DB-91CD-87AA909C1B32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24.169" v="8377" actId="14100"/>
          <ac:spMkLst>
            <pc:docMk/>
            <pc:sldMk cId="4235969500" sldId="262"/>
            <ac:spMk id="18" creationId="{49DF26B3-34EA-5A86-6483-577996C6031D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4:12:39.769" v="16657" actId="313"/>
          <ac:spMkLst>
            <pc:docMk/>
            <pc:sldMk cId="4235969500" sldId="262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4:58.147" v="8622" actId="1036"/>
          <ac:spMkLst>
            <pc:docMk/>
            <pc:sldMk cId="4235969500" sldId="262"/>
            <ac:spMk id="21" creationId="{4DE82DCF-2914-BB9F-B05C-37ED07342F9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26.150" v="8378"/>
          <ac:spMkLst>
            <pc:docMk/>
            <pc:sldMk cId="4235969500" sldId="262"/>
            <ac:spMk id="24" creationId="{1325AE8F-3923-78D9-4C2F-3C12EC370BC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2:56:23.117" v="12079"/>
          <ac:spMkLst>
            <pc:docMk/>
            <pc:sldMk cId="4235969500" sldId="262"/>
            <ac:spMk id="24" creationId="{9E2D6D01-2DF9-1CB1-2C77-2E2A35323671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2:56:23.117" v="12079"/>
          <ac:spMkLst>
            <pc:docMk/>
            <pc:sldMk cId="4235969500" sldId="262"/>
            <ac:spMk id="25" creationId="{5ADB02CE-16A3-7F18-A432-267B1F2C6D8C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26.150" v="8378"/>
          <ac:spMkLst>
            <pc:docMk/>
            <pc:sldMk cId="4235969500" sldId="262"/>
            <ac:spMk id="25" creationId="{FDDC2B33-B555-8F70-6055-3270B102426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40.674" v="8394" actId="20577"/>
          <ac:spMkLst>
            <pc:docMk/>
            <pc:sldMk cId="4235969500" sldId="262"/>
            <ac:spMk id="27" creationId="{25E7BC29-B7E3-9340-70CA-EA436EA880B1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2:56:50.847" v="12140" actId="1037"/>
          <ac:spMkLst>
            <pc:docMk/>
            <pc:sldMk cId="4235969500" sldId="262"/>
            <ac:spMk id="27" creationId="{2CEF4AC1-CB1C-21CB-C6F7-BF8C7CA501E1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59:05.946" v="16576" actId="113"/>
          <ac:spMkLst>
            <pc:docMk/>
            <pc:sldMk cId="4235969500" sldId="262"/>
            <ac:spMk id="28" creationId="{3DFD4D02-2403-DE5F-07E8-C7FF15D056D7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26.150" v="8378"/>
          <ac:spMkLst>
            <pc:docMk/>
            <pc:sldMk cId="4235969500" sldId="262"/>
            <ac:spMk id="28" creationId="{7042D01E-73AD-73D1-D254-A59624C39E45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30.677" v="8380"/>
          <ac:spMkLst>
            <pc:docMk/>
            <pc:sldMk cId="4235969500" sldId="262"/>
            <ac:spMk id="30" creationId="{73B03782-287B-C3A3-849E-9E38E43B2639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30.677" v="8380"/>
          <ac:spMkLst>
            <pc:docMk/>
            <pc:sldMk cId="4235969500" sldId="262"/>
            <ac:spMk id="31" creationId="{F307B007-1629-02FD-E657-3B500089170C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45.947" v="8402" actId="20577"/>
          <ac:spMkLst>
            <pc:docMk/>
            <pc:sldMk cId="4235969500" sldId="262"/>
            <ac:spMk id="32" creationId="{63643F8A-8C0D-D59A-E01B-EDD5FD83E28B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2:30.677" v="8380"/>
          <ac:spMkLst>
            <pc:docMk/>
            <pc:sldMk cId="4235969500" sldId="262"/>
            <ac:spMk id="33" creationId="{E4F930D8-10D9-4B1F-2067-7A67A588BD3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5:21.669" v="8624"/>
          <ac:spMkLst>
            <pc:docMk/>
            <pc:sldMk cId="4235969500" sldId="262"/>
            <ac:spMk id="35" creationId="{5F61C5A7-C8C4-05F1-C110-3C01C4E0A05A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5:21.669" v="8624"/>
          <ac:spMkLst>
            <pc:docMk/>
            <pc:sldMk cId="4235969500" sldId="262"/>
            <ac:spMk id="36" creationId="{FAA0867B-A7F4-69F7-7AC6-AEF226625051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5:28.742" v="8631" actId="20577"/>
          <ac:spMkLst>
            <pc:docMk/>
            <pc:sldMk cId="4235969500" sldId="262"/>
            <ac:spMk id="37" creationId="{F8568010-D6CF-4BBF-8F3B-CACD39838E9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6:25.028" v="8743" actId="20577"/>
          <ac:spMkLst>
            <pc:docMk/>
            <pc:sldMk cId="4235969500" sldId="262"/>
            <ac:spMk id="38" creationId="{0CEECB73-D143-93C9-9C59-89F15B28C9C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6:29.187" v="8744"/>
          <ac:spMkLst>
            <pc:docMk/>
            <pc:sldMk cId="4235969500" sldId="262"/>
            <ac:spMk id="40" creationId="{6AA366B1-0DCD-B883-FBB6-1B4943472641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6:29.187" v="8744"/>
          <ac:spMkLst>
            <pc:docMk/>
            <pc:sldMk cId="4235969500" sldId="262"/>
            <ac:spMk id="41" creationId="{31F36B53-F1D5-BF5A-4002-DF8C8F95B212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6:36.039" v="8755" actId="20577"/>
          <ac:spMkLst>
            <pc:docMk/>
            <pc:sldMk cId="4235969500" sldId="262"/>
            <ac:spMk id="42" creationId="{42268BF8-FD30-D1E5-F78F-79E9766EF398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7:58.964" v="8937" actId="20577"/>
          <ac:spMkLst>
            <pc:docMk/>
            <pc:sldMk cId="4235969500" sldId="262"/>
            <ac:spMk id="43" creationId="{61103A9E-E4BC-FC7C-6752-144EDA873A97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29:30.499" v="9783" actId="14100"/>
          <ac:spMkLst>
            <pc:docMk/>
            <pc:sldMk cId="4235969500" sldId="262"/>
            <ac:spMk id="45" creationId="{4D45A930-6EA3-659D-F20D-C5C8422CC916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23:16.712" v="9330" actId="14100"/>
          <ac:spMkLst>
            <pc:docMk/>
            <pc:sldMk cId="4235969500" sldId="262"/>
            <ac:spMk id="46" creationId="{EEC4770C-5828-C68F-33C2-5F0C24758D0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23:38.330" v="9384" actId="1036"/>
          <ac:spMkLst>
            <pc:docMk/>
            <pc:sldMk cId="4235969500" sldId="262"/>
            <ac:spMk id="47" creationId="{A5733A7B-1119-6A9D-9692-CDDB9AADE46D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4:02:27.348" v="16588" actId="115"/>
          <ac:spMkLst>
            <pc:docMk/>
            <pc:sldMk cId="4235969500" sldId="262"/>
            <ac:spMk id="48" creationId="{D12554E1-8FA7-4586-CFB4-CAA00742C41B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29:22.939" v="9782" actId="14100"/>
          <ac:spMkLst>
            <pc:docMk/>
            <pc:sldMk cId="4235969500" sldId="262"/>
            <ac:spMk id="51" creationId="{A191865A-26E7-76CB-728A-A7FE1DCB34E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28:48.909" v="9773"/>
          <ac:spMkLst>
            <pc:docMk/>
            <pc:sldMk cId="4235969500" sldId="262"/>
            <ac:spMk id="52" creationId="{812D48CA-C6E2-01B9-CD9C-C735C7E5C902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28:59.528" v="9780" actId="20577"/>
          <ac:spMkLst>
            <pc:docMk/>
            <pc:sldMk cId="4235969500" sldId="262"/>
            <ac:spMk id="53" creationId="{69A86AF8-6803-4228-6FC0-5C927DB53409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4:02:30.527" v="16589" actId="114"/>
          <ac:spMkLst>
            <pc:docMk/>
            <pc:sldMk cId="4235969500" sldId="262"/>
            <ac:spMk id="54" creationId="{B2FB7F7B-58B8-802A-A0A7-6282211DD097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59:00.141" v="11239" actId="20577"/>
          <ac:spMkLst>
            <pc:docMk/>
            <pc:sldMk cId="4235969500" sldId="262"/>
            <ac:spMk id="56" creationId="{4F9CA068-2EC4-43BE-841D-2D68C7D6FEE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58:41.466" v="11202" actId="20577"/>
          <ac:spMkLst>
            <pc:docMk/>
            <pc:sldMk cId="4235969500" sldId="262"/>
            <ac:spMk id="57" creationId="{B18888D3-EEF3-CEB4-5ED7-4F3325055FFC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58:15.706" v="11026"/>
          <ac:spMkLst>
            <pc:docMk/>
            <pc:sldMk cId="4235969500" sldId="262"/>
            <ac:spMk id="58" creationId="{AB80196A-39AE-02C2-0057-3436D2A77A9E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8:45.834" v="8962" actId="1036"/>
          <ac:spMkLst>
            <pc:docMk/>
            <pc:sldMk cId="4235969500" sldId="262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9:31.225" v="9044" actId="1036"/>
          <ac:spMkLst>
            <pc:docMk/>
            <pc:sldMk cId="4235969500" sldId="262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08:19:28.329" v="9040" actId="14100"/>
          <ac:spMkLst>
            <pc:docMk/>
            <pc:sldMk cId="4235969500" sldId="262"/>
            <ac:spMk id="123" creationId="{5A572B39-3F26-4DFB-95C5-16084034FC47}"/>
          </ac:spMkLst>
        </pc:spChg>
        <pc:grpChg chg="add mod">
          <ac:chgData name="ขัตติยะ  วิริยะเกียรติพงศ์" userId="325527a2-6b01-465a-9688-65f696f2d83f" providerId="ADAL" clId="{0160D3CB-D44E-4250-8B8A-BBE56749046A}" dt="2022-10-09T08:01:56.230" v="7948" actId="1036"/>
          <ac:grpSpMkLst>
            <pc:docMk/>
            <pc:sldMk cId="4235969500" sldId="262"/>
            <ac:grpSpMk id="2" creationId="{AFE29A1E-0F84-EC0A-EAD8-4A02F4F08376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08:12:33.836" v="8388" actId="1038"/>
          <ac:grpSpMkLst>
            <pc:docMk/>
            <pc:sldMk cId="4235969500" sldId="262"/>
            <ac:grpSpMk id="11" creationId="{6991DF73-77D7-7AA3-9589-02D1106580E4}"/>
          </ac:grpSpMkLst>
        </pc:grpChg>
        <pc:grpChg chg="mod">
          <ac:chgData name="ขัตติยะ  วิริยะเกียรติพงศ์" userId="325527a2-6b01-465a-9688-65f696f2d83f" providerId="ADAL" clId="{0160D3CB-D44E-4250-8B8A-BBE56749046A}" dt="2022-10-09T08:18:37.183" v="8940" actId="1076"/>
          <ac:grpSpMkLst>
            <pc:docMk/>
            <pc:sldMk cId="4235969500" sldId="262"/>
            <ac:grpSpMk id="19" creationId="{0E0FBD60-4E91-4549-907A-E6B771223595}"/>
          </ac:grpSpMkLst>
        </pc:grpChg>
        <pc:grpChg chg="add del mod">
          <ac:chgData name="ขัตติยะ  วิริยะเกียรติพงศ์" userId="325527a2-6b01-465a-9688-65f696f2d83f" providerId="ADAL" clId="{0160D3CB-D44E-4250-8B8A-BBE56749046A}" dt="2022-10-09T08:15:00.001" v="8623" actId="478"/>
          <ac:grpSpMkLst>
            <pc:docMk/>
            <pc:sldMk cId="4235969500" sldId="262"/>
            <ac:grpSpMk id="23" creationId="{1BAE29D7-DF85-FDC1-7673-AB1284CF8C0A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12:56:30.725" v="12081" actId="1076"/>
          <ac:grpSpMkLst>
            <pc:docMk/>
            <pc:sldMk cId="4235969500" sldId="262"/>
            <ac:grpSpMk id="23" creationId="{388B5C0D-0717-2064-5B1B-459B2808AFD2}"/>
          </ac:grpSpMkLst>
        </pc:grpChg>
        <pc:grpChg chg="add del mod">
          <ac:chgData name="ขัตติยะ  วิริยะเกียรติพงศ์" userId="325527a2-6b01-465a-9688-65f696f2d83f" providerId="ADAL" clId="{0160D3CB-D44E-4250-8B8A-BBE56749046A}" dt="2022-10-09T08:15:00.001" v="8623" actId="478"/>
          <ac:grpSpMkLst>
            <pc:docMk/>
            <pc:sldMk cId="4235969500" sldId="262"/>
            <ac:grpSpMk id="29" creationId="{4153B4BA-FE0E-7A39-3F31-F84A401F25A1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08:15:25.610" v="8625" actId="1076"/>
          <ac:grpSpMkLst>
            <pc:docMk/>
            <pc:sldMk cId="4235969500" sldId="262"/>
            <ac:grpSpMk id="34" creationId="{ABB6A9F4-B4ED-8E45-6646-DEED683F2E52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08:16:32.554" v="8745" actId="1076"/>
          <ac:grpSpMkLst>
            <pc:docMk/>
            <pc:sldMk cId="4235969500" sldId="262"/>
            <ac:grpSpMk id="39" creationId="{2E2334A0-0CFB-2C3B-869D-003CDE646D00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08:23:04.924" v="9326" actId="1076"/>
          <ac:grpSpMkLst>
            <pc:docMk/>
            <pc:sldMk cId="4235969500" sldId="262"/>
            <ac:grpSpMk id="44" creationId="{43409133-5928-0F53-0B7D-A2DDCA6A8C9C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08:28:55.192" v="9774" actId="1076"/>
          <ac:grpSpMkLst>
            <pc:docMk/>
            <pc:sldMk cId="4235969500" sldId="262"/>
            <ac:grpSpMk id="50" creationId="{98EDB81C-3B61-4C07-62B4-F54F464CA8B0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08:58:37.103" v="11198" actId="1035"/>
          <ac:grpSpMkLst>
            <pc:docMk/>
            <pc:sldMk cId="4235969500" sldId="262"/>
            <ac:grpSpMk id="55" creationId="{41C3ADA2-B6E4-A227-84EA-8D7E3D398EE0}"/>
          </ac:grpSpMkLst>
        </pc:grpChg>
        <pc:picChg chg="add mod">
          <ac:chgData name="ขัตติยะ  วิริยะเกียรติพงศ์" userId="325527a2-6b01-465a-9688-65f696f2d83f" providerId="ADAL" clId="{0160D3CB-D44E-4250-8B8A-BBE56749046A}" dt="2022-10-09T08:10:46.109" v="8276" actId="1076"/>
          <ac:picMkLst>
            <pc:docMk/>
            <pc:sldMk cId="4235969500" sldId="262"/>
            <ac:picMk id="22" creationId="{A3518E5A-8617-1289-67DC-A2C9DE6F733A}"/>
          </ac:picMkLst>
        </pc:picChg>
        <pc:picChg chg="add del mod">
          <ac:chgData name="ขัตติยะ  วิริยะเกียรติพงศ์" userId="325527a2-6b01-465a-9688-65f696f2d83f" providerId="ADAL" clId="{0160D3CB-D44E-4250-8B8A-BBE56749046A}" dt="2022-10-09T08:33:04.073" v="10098" actId="478"/>
          <ac:picMkLst>
            <pc:docMk/>
            <pc:sldMk cId="4235969500" sldId="262"/>
            <ac:picMk id="49" creationId="{D8D86048-AB82-D9C2-F214-6EC5D97A0809}"/>
          </ac:picMkLst>
        </pc:picChg>
      </pc:sldChg>
      <pc:sldChg chg="addSp delSp modSp add mod">
        <pc:chgData name="ขัตติยะ  วิริยะเกียรติพงศ์" userId="325527a2-6b01-465a-9688-65f696f2d83f" providerId="ADAL" clId="{0160D3CB-D44E-4250-8B8A-BBE56749046A}" dt="2022-10-15T03:40:36.623" v="16692" actId="14"/>
        <pc:sldMkLst>
          <pc:docMk/>
          <pc:sldMk cId="3529890434" sldId="263"/>
        </pc:sldMkLst>
        <pc:spChg chg="mod">
          <ac:chgData name="ขัตติยะ  วิริยะเกียรติพงศ์" userId="325527a2-6b01-465a-9688-65f696f2d83f" providerId="ADAL" clId="{0160D3CB-D44E-4250-8B8A-BBE56749046A}" dt="2022-10-09T13:03:15.493" v="12709"/>
          <ac:spMkLst>
            <pc:docMk/>
            <pc:sldMk cId="3529890434" sldId="263"/>
            <ac:spMk id="3" creationId="{EAE3FC81-876A-AE89-247B-9724AF19A19C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54:46.643" v="16541" actId="20577"/>
          <ac:spMkLst>
            <pc:docMk/>
            <pc:sldMk cId="3529890434" sldId="263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03:15.493" v="12709"/>
          <ac:spMkLst>
            <pc:docMk/>
            <pc:sldMk cId="3529890434" sldId="263"/>
            <ac:spMk id="6" creationId="{01425884-599C-8FE9-4B3E-B78A7EEA9CA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03:15.493" v="12709"/>
          <ac:spMkLst>
            <pc:docMk/>
            <pc:sldMk cId="3529890434" sldId="263"/>
            <ac:spMk id="10" creationId="{25D8F37B-4DA3-4D5B-2862-2F17F23008CD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03:15.493" v="12709"/>
          <ac:spMkLst>
            <pc:docMk/>
            <pc:sldMk cId="3529890434" sldId="263"/>
            <ac:spMk id="11" creationId="{95543C33-8C2C-DC29-1D2B-5A00D8CD05EE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3:47.226" v="13800" actId="14100"/>
          <ac:spMkLst>
            <pc:docMk/>
            <pc:sldMk cId="3529890434" sldId="263"/>
            <ac:spMk id="17" creationId="{1C27FFC3-7930-5BD4-8DCC-1DF11332E92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1:06.941" v="13423"/>
          <ac:spMkLst>
            <pc:docMk/>
            <pc:sldMk cId="3529890434" sldId="263"/>
            <ac:spMk id="18" creationId="{A98AFF82-D7FE-8485-3F82-E56399F8CAF5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15T03:40:36.623" v="16692" actId="14"/>
          <ac:spMkLst>
            <pc:docMk/>
            <pc:sldMk cId="3529890434" sldId="263"/>
            <ac:spMk id="20" creationId="{9123CC47-596B-404C-8A1D-495535BBE530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2:08.028" v="13549" actId="1036"/>
          <ac:spMkLst>
            <pc:docMk/>
            <pc:sldMk cId="3529890434" sldId="263"/>
            <ac:spMk id="21" creationId="{F893C9EF-7616-1D88-A17B-0F735C13FFE8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3:45.048" v="13799" actId="1036"/>
          <ac:spMkLst>
            <pc:docMk/>
            <pc:sldMk cId="3529890434" sldId="263"/>
            <ac:spMk id="22" creationId="{6005AF8B-0033-3227-0D2A-AF0497E8E07A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6:24.093" v="14130" actId="14100"/>
          <ac:spMkLst>
            <pc:docMk/>
            <pc:sldMk cId="3529890434" sldId="263"/>
            <ac:spMk id="24" creationId="{2AEAD895-5EA7-0F43-E3D4-02C8460964A6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1:06.941" v="13423"/>
          <ac:spMkLst>
            <pc:docMk/>
            <pc:sldMk cId="3529890434" sldId="263"/>
            <ac:spMk id="25" creationId="{4520D64E-D32E-A091-D175-62EC5471217E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2:17.072" v="13571" actId="20577"/>
          <ac:spMkLst>
            <pc:docMk/>
            <pc:sldMk cId="3529890434" sldId="263"/>
            <ac:spMk id="27" creationId="{934B9389-EDC7-59BE-0FEE-775AB2505128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6:38.827" v="14165" actId="1035"/>
          <ac:spMkLst>
            <pc:docMk/>
            <pc:sldMk cId="3529890434" sldId="263"/>
            <ac:spMk id="28" creationId="{520DBED8-9E29-90D1-A2D5-D17932033CA5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6:29.461" v="14160" actId="14100"/>
          <ac:spMkLst>
            <pc:docMk/>
            <pc:sldMk cId="3529890434" sldId="263"/>
            <ac:spMk id="30" creationId="{77A7E894-3A8C-CE7D-90B2-6A20D46EEBA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1:06.941" v="13423"/>
          <ac:spMkLst>
            <pc:docMk/>
            <pc:sldMk cId="3529890434" sldId="263"/>
            <ac:spMk id="31" creationId="{97249263-3061-A4D4-1C29-B0A4A54E288A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2:33.936" v="13609" actId="1037"/>
          <ac:spMkLst>
            <pc:docMk/>
            <pc:sldMk cId="3529890434" sldId="263"/>
            <ac:spMk id="32" creationId="{462921C3-3647-88E3-BB51-4B118AD43087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16:43.678" v="14167" actId="1036"/>
          <ac:spMkLst>
            <pc:docMk/>
            <pc:sldMk cId="3529890434" sldId="263"/>
            <ac:spMk id="33" creationId="{54256B84-96A7-E54A-6869-700CA1A80C07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41:00.229" v="15566" actId="20577"/>
          <ac:spMkLst>
            <pc:docMk/>
            <pc:sldMk cId="3529890434" sldId="263"/>
            <ac:spMk id="38" creationId="{C80E4B74-9A63-B09A-D72E-78C96D1BEBAD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40:47.067" v="15542" actId="20577"/>
          <ac:spMkLst>
            <pc:docMk/>
            <pc:sldMk cId="3529890434" sldId="263"/>
            <ac:spMk id="39" creationId="{6D57A4B1-D1E4-1EF4-2685-5358ADE90CF8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40:41.278" v="15507"/>
          <ac:spMkLst>
            <pc:docMk/>
            <pc:sldMk cId="3529890434" sldId="263"/>
            <ac:spMk id="40" creationId="{F7204286-C77B-8A30-F319-6D700EF7829D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45:50.436" v="16000"/>
          <ac:spMkLst>
            <pc:docMk/>
            <pc:sldMk cId="3529890434" sldId="263"/>
            <ac:spMk id="42" creationId="{A8D7684C-9969-FFF5-3A02-E9049FE20C6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45:50.436" v="16000"/>
          <ac:spMkLst>
            <pc:docMk/>
            <pc:sldMk cId="3529890434" sldId="263"/>
            <ac:spMk id="43" creationId="{B9C4D559-C95F-2229-9726-C1EF81DBCF47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45:50.436" v="16000"/>
          <ac:spMkLst>
            <pc:docMk/>
            <pc:sldMk cId="3529890434" sldId="263"/>
            <ac:spMk id="44" creationId="{DA56C94D-1D73-2710-D3A1-46C5B317A26F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04:40.238" v="12833" actId="2710"/>
          <ac:spMkLst>
            <pc:docMk/>
            <pc:sldMk cId="3529890434" sldId="263"/>
            <ac:spMk id="70" creationId="{1D3BFF1A-CBBE-412F-B143-048C9C154FC4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04:42.479" v="12839" actId="1035"/>
          <ac:spMkLst>
            <pc:docMk/>
            <pc:sldMk cId="3529890434" sldId="263"/>
            <ac:spMk id="71" creationId="{E6ECA460-B6CA-4AB4-B802-143D2F7852A3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04:44.657" v="12840" actId="14100"/>
          <ac:spMkLst>
            <pc:docMk/>
            <pc:sldMk cId="3529890434" sldId="263"/>
            <ac:spMk id="123" creationId="{5A572B39-3F26-4DFB-95C5-16084034FC47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04:40.238" v="12833" actId="2710"/>
          <ac:spMkLst>
            <pc:docMk/>
            <pc:sldMk cId="3529890434" sldId="263"/>
            <ac:spMk id="124" creationId="{11AA2B07-2A66-43E9-9CE4-BC79DA004826}"/>
          </ac:spMkLst>
        </pc:spChg>
        <pc:grpChg chg="add del mod">
          <ac:chgData name="ขัตติยะ  วิริยะเกียรติพงศ์" userId="325527a2-6b01-465a-9688-65f696f2d83f" providerId="ADAL" clId="{0160D3CB-D44E-4250-8B8A-BBE56749046A}" dt="2022-10-09T13:59:20.187" v="16578" actId="478"/>
          <ac:grpSpMkLst>
            <pc:docMk/>
            <pc:sldMk cId="3529890434" sldId="263"/>
            <ac:grpSpMk id="2" creationId="{E8EB9A5F-4739-C8E6-77B2-9A4AD829B6DF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13:11:31.877" v="13508" actId="1035"/>
          <ac:grpSpMkLst>
            <pc:docMk/>
            <pc:sldMk cId="3529890434" sldId="263"/>
            <ac:grpSpMk id="12" creationId="{60FF9BEF-BB2F-1043-3856-9F76E6FBDB5F}"/>
          </ac:grpSpMkLst>
        </pc:grpChg>
        <pc:grpChg chg="mod">
          <ac:chgData name="ขัตติยะ  วิริยะเกียรติพงศ์" userId="325527a2-6b01-465a-9688-65f696f2d83f" providerId="ADAL" clId="{0160D3CB-D44E-4250-8B8A-BBE56749046A}" dt="2022-10-09T13:04:48.680" v="12880" actId="1035"/>
          <ac:grpSpMkLst>
            <pc:docMk/>
            <pc:sldMk cId="3529890434" sldId="263"/>
            <ac:grpSpMk id="19" creationId="{0E0FBD60-4E91-4549-907A-E6B771223595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13:11:31.877" v="13508" actId="1035"/>
          <ac:grpSpMkLst>
            <pc:docMk/>
            <pc:sldMk cId="3529890434" sldId="263"/>
            <ac:grpSpMk id="23" creationId="{1F90F2E3-DA6E-593B-9AC6-8F16BA549DD4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13:11:31.877" v="13508" actId="1035"/>
          <ac:grpSpMkLst>
            <pc:docMk/>
            <pc:sldMk cId="3529890434" sldId="263"/>
            <ac:grpSpMk id="29" creationId="{0FE17842-6061-530F-2FDD-D5C574783F1D}"/>
          </ac:grpSpMkLst>
        </pc:grpChg>
        <pc:grpChg chg="add del mod">
          <ac:chgData name="ขัตติยะ  วิริยะเกียรติพงศ์" userId="325527a2-6b01-465a-9688-65f696f2d83f" providerId="ADAL" clId="{0160D3CB-D44E-4250-8B8A-BBE56749046A}" dt="2022-10-09T13:43:20.831" v="15669" actId="21"/>
          <ac:grpSpMkLst>
            <pc:docMk/>
            <pc:sldMk cId="3529890434" sldId="263"/>
            <ac:grpSpMk id="37" creationId="{0D0AD884-FD6B-91EC-E2FD-91A69962A3C7}"/>
          </ac:grpSpMkLst>
        </pc:grpChg>
        <pc:grpChg chg="add mod">
          <ac:chgData name="ขัตติยะ  วิริยะเกียรติพงศ์" userId="325527a2-6b01-465a-9688-65f696f2d83f" providerId="ADAL" clId="{0160D3CB-D44E-4250-8B8A-BBE56749046A}" dt="2022-10-09T13:46:00.428" v="16152" actId="1036"/>
          <ac:grpSpMkLst>
            <pc:docMk/>
            <pc:sldMk cId="3529890434" sldId="263"/>
            <ac:grpSpMk id="41" creationId="{9DE3EEF7-5B2E-0FE1-EECB-64249DE1A24D}"/>
          </ac:grpSpMkLst>
        </pc:grpChg>
        <pc:picChg chg="add mod">
          <ac:chgData name="ขัตติยะ  วิริยะเกียรติพงศ์" userId="325527a2-6b01-465a-9688-65f696f2d83f" providerId="ADAL" clId="{0160D3CB-D44E-4250-8B8A-BBE56749046A}" dt="2022-10-09T13:17:39.080" v="14173" actId="1076"/>
          <ac:picMkLst>
            <pc:docMk/>
            <pc:sldMk cId="3529890434" sldId="263"/>
            <ac:picMk id="34" creationId="{ED4BC062-415D-62F6-E17D-794551C20479}"/>
          </ac:picMkLst>
        </pc:picChg>
        <pc:picChg chg="add del mod">
          <ac:chgData name="ขัตติยะ  วิริยะเกียรติพงศ์" userId="325527a2-6b01-465a-9688-65f696f2d83f" providerId="ADAL" clId="{0160D3CB-D44E-4250-8B8A-BBE56749046A}" dt="2022-10-09T13:37:42.878" v="15443" actId="478"/>
          <ac:picMkLst>
            <pc:docMk/>
            <pc:sldMk cId="3529890434" sldId="263"/>
            <ac:picMk id="35" creationId="{D0D325E7-112B-BFB4-0A6A-966CE6F31736}"/>
          </ac:picMkLst>
        </pc:picChg>
        <pc:picChg chg="add mod">
          <ac:chgData name="ขัตติยะ  วิริยะเกียรติพงศ์" userId="325527a2-6b01-465a-9688-65f696f2d83f" providerId="ADAL" clId="{0160D3CB-D44E-4250-8B8A-BBE56749046A}" dt="2022-10-09T13:46:05.927" v="16154" actId="1076"/>
          <ac:picMkLst>
            <pc:docMk/>
            <pc:sldMk cId="3529890434" sldId="263"/>
            <ac:picMk id="36" creationId="{F997D28E-854F-A469-33C2-396006643406}"/>
          </ac:picMkLst>
        </pc:picChg>
      </pc:sldChg>
      <pc:sldChg chg="addSp delSp modSp add mod">
        <pc:chgData name="ขัตติยะ  วิริยะเกียรติพงศ์" userId="325527a2-6b01-465a-9688-65f696f2d83f" providerId="ADAL" clId="{0160D3CB-D44E-4250-8B8A-BBE56749046A}" dt="2022-10-09T14:56:47.377" v="16682" actId="1076"/>
        <pc:sldMkLst>
          <pc:docMk/>
          <pc:sldMk cId="1677024472" sldId="264"/>
        </pc:sldMkLst>
        <pc:spChg chg="ord">
          <ac:chgData name="ขัตติยะ  วิริยะเกียรติพงศ์" userId="325527a2-6b01-465a-9688-65f696f2d83f" providerId="ADAL" clId="{0160D3CB-D44E-4250-8B8A-BBE56749046A}" dt="2022-10-09T14:56:32.907" v="16679" actId="166"/>
          <ac:spMkLst>
            <pc:docMk/>
            <pc:sldMk cId="1677024472" sldId="264"/>
            <ac:spMk id="5" creationId="{CFE93CD5-57F2-4D2A-917F-C1E1B3D2A8AE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4:55:52.860" v="16669" actId="14100"/>
          <ac:spMkLst>
            <pc:docMk/>
            <pc:sldMk cId="1677024472" sldId="264"/>
            <ac:spMk id="7" creationId="{3D759A63-53D4-4189-94C7-AA247DCAF2C9}"/>
          </ac:spMkLst>
        </pc:spChg>
        <pc:spChg chg="del">
          <ac:chgData name="ขัตติยะ  วิริยะเกียรติพงศ์" userId="325527a2-6b01-465a-9688-65f696f2d83f" providerId="ADAL" clId="{0160D3CB-D44E-4250-8B8A-BBE56749046A}" dt="2022-10-09T14:55:48.019" v="16667" actId="478"/>
          <ac:spMkLst>
            <pc:docMk/>
            <pc:sldMk cId="1677024472" sldId="264"/>
            <ac:spMk id="8" creationId="{2223AC63-9867-4CAF-9EC1-7D40DF93BD2E}"/>
          </ac:spMkLst>
        </pc:spChg>
        <pc:spChg chg="ord">
          <ac:chgData name="ขัตติยะ  วิริยะเกียรติพงศ์" userId="325527a2-6b01-465a-9688-65f696f2d83f" providerId="ADAL" clId="{0160D3CB-D44E-4250-8B8A-BBE56749046A}" dt="2022-10-09T14:56:32.907" v="16679" actId="166"/>
          <ac:spMkLst>
            <pc:docMk/>
            <pc:sldMk cId="1677024472" sldId="264"/>
            <ac:spMk id="9" creationId="{46448360-6FDD-4903-8F78-A7EF8AB6BB89}"/>
          </ac:spMkLst>
        </pc:spChg>
        <pc:spChg chg="ord">
          <ac:chgData name="ขัตติยะ  วิริยะเกียรติพงศ์" userId="325527a2-6b01-465a-9688-65f696f2d83f" providerId="ADAL" clId="{0160D3CB-D44E-4250-8B8A-BBE56749046A}" dt="2022-10-09T14:56:32.907" v="16679" actId="166"/>
          <ac:spMkLst>
            <pc:docMk/>
            <pc:sldMk cId="1677024472" sldId="264"/>
            <ac:spMk id="15" creationId="{961E7937-2225-4A89-8B56-95A72934EA0C}"/>
          </ac:spMkLst>
        </pc:spChg>
        <pc:spChg chg="ord">
          <ac:chgData name="ขัตติยะ  วิริยะเกียรติพงศ์" userId="325527a2-6b01-465a-9688-65f696f2d83f" providerId="ADAL" clId="{0160D3CB-D44E-4250-8B8A-BBE56749046A}" dt="2022-10-09T14:56:32.907" v="16679" actId="166"/>
          <ac:spMkLst>
            <pc:docMk/>
            <pc:sldMk cId="1677024472" sldId="264"/>
            <ac:spMk id="16" creationId="{BDDD0D42-950C-4266-910B-DF7B0DD1745F}"/>
          </ac:spMkLst>
        </pc:spChg>
        <pc:spChg chg="del">
          <ac:chgData name="ขัตติยะ  วิริยะเกียรติพงศ์" userId="325527a2-6b01-465a-9688-65f696f2d83f" providerId="ADAL" clId="{0160D3CB-D44E-4250-8B8A-BBE56749046A}" dt="2022-10-09T14:55:41.629" v="16665" actId="478"/>
          <ac:spMkLst>
            <pc:docMk/>
            <pc:sldMk cId="1677024472" sldId="264"/>
            <ac:spMk id="20" creationId="{9123CC47-596B-404C-8A1D-495535BBE530}"/>
          </ac:spMkLst>
        </pc:spChg>
        <pc:spChg chg="ord">
          <ac:chgData name="ขัตติยะ  วิริยะเกียรติพงศ์" userId="325527a2-6b01-465a-9688-65f696f2d83f" providerId="ADAL" clId="{0160D3CB-D44E-4250-8B8A-BBE56749046A}" dt="2022-10-09T14:56:32.907" v="16679" actId="166"/>
          <ac:spMkLst>
            <pc:docMk/>
            <pc:sldMk cId="1677024472" sldId="264"/>
            <ac:spMk id="26" creationId="{EC5FD8EC-542D-4B0B-AD05-3D36620D7651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4:55:55.925" v="16670" actId="14100"/>
          <ac:spMkLst>
            <pc:docMk/>
            <pc:sldMk cId="1677024472" sldId="264"/>
            <ac:spMk id="81" creationId="{D0331836-1140-4AC4-99D5-E385788762A8}"/>
          </ac:spMkLst>
        </pc:spChg>
        <pc:grpChg chg="ord">
          <ac:chgData name="ขัตติยะ  วิริยะเกียรติพงศ์" userId="325527a2-6b01-465a-9688-65f696f2d83f" providerId="ADAL" clId="{0160D3CB-D44E-4250-8B8A-BBE56749046A}" dt="2022-10-09T14:56:32.907" v="16679" actId="166"/>
          <ac:grpSpMkLst>
            <pc:docMk/>
            <pc:sldMk cId="1677024472" sldId="264"/>
            <ac:grpSpMk id="4" creationId="{D681D289-EA43-42D7-BE2E-B907BBDE09F5}"/>
          </ac:grpSpMkLst>
        </pc:grpChg>
        <pc:grpChg chg="del">
          <ac:chgData name="ขัตติยะ  วิริยะเกียรติพงศ์" userId="325527a2-6b01-465a-9688-65f696f2d83f" providerId="ADAL" clId="{0160D3CB-D44E-4250-8B8A-BBE56749046A}" dt="2022-10-09T14:55:45.278" v="16666" actId="478"/>
          <ac:grpSpMkLst>
            <pc:docMk/>
            <pc:sldMk cId="1677024472" sldId="264"/>
            <ac:grpSpMk id="12" creationId="{60FF9BEF-BB2F-1043-3856-9F76E6FBDB5F}"/>
          </ac:grpSpMkLst>
        </pc:grpChg>
        <pc:grpChg chg="del">
          <ac:chgData name="ขัตติยะ  วิริยะเกียรติพงศ์" userId="325527a2-6b01-465a-9688-65f696f2d83f" providerId="ADAL" clId="{0160D3CB-D44E-4250-8B8A-BBE56749046A}" dt="2022-10-09T14:55:45.278" v="16666" actId="478"/>
          <ac:grpSpMkLst>
            <pc:docMk/>
            <pc:sldMk cId="1677024472" sldId="264"/>
            <ac:grpSpMk id="19" creationId="{0E0FBD60-4E91-4549-907A-E6B771223595}"/>
          </ac:grpSpMkLst>
        </pc:grpChg>
        <pc:grpChg chg="del">
          <ac:chgData name="ขัตติยะ  วิริยะเกียรติพงศ์" userId="325527a2-6b01-465a-9688-65f696f2d83f" providerId="ADAL" clId="{0160D3CB-D44E-4250-8B8A-BBE56749046A}" dt="2022-10-09T14:55:45.278" v="16666" actId="478"/>
          <ac:grpSpMkLst>
            <pc:docMk/>
            <pc:sldMk cId="1677024472" sldId="264"/>
            <ac:grpSpMk id="23" creationId="{1F90F2E3-DA6E-593B-9AC6-8F16BA549DD4}"/>
          </ac:grpSpMkLst>
        </pc:grpChg>
        <pc:grpChg chg="del">
          <ac:chgData name="ขัตติยะ  วิริยะเกียรติพงศ์" userId="325527a2-6b01-465a-9688-65f696f2d83f" providerId="ADAL" clId="{0160D3CB-D44E-4250-8B8A-BBE56749046A}" dt="2022-10-09T14:55:45.278" v="16666" actId="478"/>
          <ac:grpSpMkLst>
            <pc:docMk/>
            <pc:sldMk cId="1677024472" sldId="264"/>
            <ac:grpSpMk id="29" creationId="{0FE17842-6061-530F-2FDD-D5C574783F1D}"/>
          </ac:grpSpMkLst>
        </pc:grpChg>
        <pc:grpChg chg="del">
          <ac:chgData name="ขัตติยะ  วิริยะเกียรติพงศ์" userId="325527a2-6b01-465a-9688-65f696f2d83f" providerId="ADAL" clId="{0160D3CB-D44E-4250-8B8A-BBE56749046A}" dt="2022-10-09T14:55:45.278" v="16666" actId="478"/>
          <ac:grpSpMkLst>
            <pc:docMk/>
            <pc:sldMk cId="1677024472" sldId="264"/>
            <ac:grpSpMk id="41" creationId="{9DE3EEF7-5B2E-0FE1-EECB-64249DE1A24D}"/>
          </ac:grpSpMkLst>
        </pc:grpChg>
        <pc:picChg chg="add mod">
          <ac:chgData name="ขัตติยะ  วิริยะเกียรติพงศ์" userId="325527a2-6b01-465a-9688-65f696f2d83f" providerId="ADAL" clId="{0160D3CB-D44E-4250-8B8A-BBE56749046A}" dt="2022-10-09T14:56:47.377" v="16682" actId="1076"/>
          <ac:picMkLst>
            <pc:docMk/>
            <pc:sldMk cId="1677024472" sldId="264"/>
            <ac:picMk id="3" creationId="{39E8CAE3-A2C5-CAD1-A6BE-4F24F5132336}"/>
          </ac:picMkLst>
        </pc:picChg>
        <pc:picChg chg="del">
          <ac:chgData name="ขัตติยะ  วิริยะเกียรติพงศ์" userId="325527a2-6b01-465a-9688-65f696f2d83f" providerId="ADAL" clId="{0160D3CB-D44E-4250-8B8A-BBE56749046A}" dt="2022-10-09T14:55:45.278" v="16666" actId="478"/>
          <ac:picMkLst>
            <pc:docMk/>
            <pc:sldMk cId="1677024472" sldId="264"/>
            <ac:picMk id="34" creationId="{ED4BC062-415D-62F6-E17D-794551C20479}"/>
          </ac:picMkLst>
        </pc:picChg>
        <pc:picChg chg="del">
          <ac:chgData name="ขัตติยะ  วิริยะเกียรติพงศ์" userId="325527a2-6b01-465a-9688-65f696f2d83f" providerId="ADAL" clId="{0160D3CB-D44E-4250-8B8A-BBE56749046A}" dt="2022-10-09T14:55:45.278" v="16666" actId="478"/>
          <ac:picMkLst>
            <pc:docMk/>
            <pc:sldMk cId="1677024472" sldId="264"/>
            <ac:picMk id="36" creationId="{F997D28E-854F-A469-33C2-396006643406}"/>
          </ac:picMkLst>
        </pc:picChg>
      </pc:sldChg>
      <pc:sldChg chg="addSp delSp modSp add del mod">
        <pc:chgData name="ขัตติยะ  วิริยะเกียรติพงศ์" userId="325527a2-6b01-465a-9688-65f696f2d83f" providerId="ADAL" clId="{0160D3CB-D44E-4250-8B8A-BBE56749046A}" dt="2022-10-09T13:54:49.025" v="16542" actId="47"/>
        <pc:sldMkLst>
          <pc:docMk/>
          <pc:sldMk cId="3594778399" sldId="264"/>
        </pc:sldMkLst>
        <pc:spChg chg="mod">
          <ac:chgData name="ขัตติยะ  วิริยะเกียรติพงศ์" userId="325527a2-6b01-465a-9688-65f696f2d83f" providerId="ADAL" clId="{0160D3CB-D44E-4250-8B8A-BBE56749046A}" dt="2022-10-09T13:43:22.316" v="15670"/>
          <ac:spMkLst>
            <pc:docMk/>
            <pc:sldMk cId="3594778399" sldId="264"/>
            <ac:spMk id="3" creationId="{A505FAAD-74F4-3AA9-C232-6F879A4F8F6A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43:22.316" v="15670"/>
          <ac:spMkLst>
            <pc:docMk/>
            <pc:sldMk cId="3594778399" sldId="264"/>
            <ac:spMk id="6" creationId="{21C7339B-8FB1-1A7D-770C-F3C25350689D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43:22.316" v="15670"/>
          <ac:spMkLst>
            <pc:docMk/>
            <pc:sldMk cId="3594778399" sldId="264"/>
            <ac:spMk id="10" creationId="{76689950-5CC3-6E9E-EF20-4287DA38A6B3}"/>
          </ac:spMkLst>
        </pc:spChg>
        <pc:spChg chg="mod">
          <ac:chgData name="ขัตติยะ  วิริยะเกียรติพงศ์" userId="325527a2-6b01-465a-9688-65f696f2d83f" providerId="ADAL" clId="{0160D3CB-D44E-4250-8B8A-BBE56749046A}" dt="2022-10-09T13:45:47.706" v="15999" actId="20577"/>
          <ac:spMkLst>
            <pc:docMk/>
            <pc:sldMk cId="3594778399" sldId="264"/>
            <ac:spMk id="20" creationId="{9123CC47-596B-404C-8A1D-495535BBE530}"/>
          </ac:spMkLst>
        </pc:spChg>
        <pc:grpChg chg="add del mod">
          <ac:chgData name="ขัตติยะ  วิริยะเกียรติพงศ์" userId="325527a2-6b01-465a-9688-65f696f2d83f" providerId="ADAL" clId="{0160D3CB-D44E-4250-8B8A-BBE56749046A}" dt="2022-10-09T13:45:46.563" v="15997" actId="21"/>
          <ac:grpSpMkLst>
            <pc:docMk/>
            <pc:sldMk cId="3594778399" sldId="264"/>
            <ac:grpSpMk id="2" creationId="{86D5BD52-C98A-CC20-D853-1BC89E6C8272}"/>
          </ac:grpSpMkLst>
        </pc:grpChg>
        <pc:graphicFrameChg chg="add del mod modGraphic">
          <ac:chgData name="ขัตติยะ  วิริยะเกียรติพงศ์" userId="325527a2-6b01-465a-9688-65f696f2d83f" providerId="ADAL" clId="{0160D3CB-D44E-4250-8B8A-BBE56749046A}" dt="2022-10-09T13:45:11.590" v="15977" actId="3680"/>
          <ac:graphicFrameMkLst>
            <pc:docMk/>
            <pc:sldMk cId="3594778399" sldId="264"/>
            <ac:graphicFrameMk id="11" creationId="{D349A4DF-79E4-36D8-B580-6E3D6FFAD29B}"/>
          </ac:graphicFrameMkLst>
        </pc:graphicFrameChg>
      </pc:sldChg>
      <pc:sldChg chg="add del">
        <pc:chgData name="ขัตติยะ  วิริยะเกียรติพงศ์" userId="325527a2-6b01-465a-9688-65f696f2d83f" providerId="ADAL" clId="{0160D3CB-D44E-4250-8B8A-BBE56749046A}" dt="2022-10-09T13:54:50.251" v="16543" actId="47"/>
        <pc:sldMkLst>
          <pc:docMk/>
          <pc:sldMk cId="1371298152" sldId="265"/>
        </pc:sldMkLst>
      </pc:sldChg>
    </pc:docChg>
  </pc:docChgLst>
  <pc:docChgLst>
    <pc:chgData name="ขัตติยะ  วิริยะเกียรติพงศ์" userId="325527a2-6b01-465a-9688-65f696f2d83f" providerId="ADAL" clId="{20D1746E-6435-4A18-BBF9-5EAF15CEED81}"/>
    <pc:docChg chg="modSld">
      <pc:chgData name="ขัตติยะ  วิริยะเกียรติพงศ์" userId="325527a2-6b01-465a-9688-65f696f2d83f" providerId="ADAL" clId="{20D1746E-6435-4A18-BBF9-5EAF15CEED81}" dt="2022-12-10T07:54:57.772" v="48" actId="20577"/>
      <pc:docMkLst>
        <pc:docMk/>
      </pc:docMkLst>
      <pc:sldChg chg="modSp mod">
        <pc:chgData name="ขัตติยะ  วิริยะเกียรติพงศ์" userId="325527a2-6b01-465a-9688-65f696f2d83f" providerId="ADAL" clId="{20D1746E-6435-4A18-BBF9-5EAF15CEED81}" dt="2022-12-10T07:50:34.120" v="1" actId="20577"/>
        <pc:sldMkLst>
          <pc:docMk/>
          <pc:sldMk cId="757292155" sldId="256"/>
        </pc:sldMkLst>
        <pc:spChg chg="mod">
          <ac:chgData name="ขัตติยะ  วิริยะเกียรติพงศ์" userId="325527a2-6b01-465a-9688-65f696f2d83f" providerId="ADAL" clId="{20D1746E-6435-4A18-BBF9-5EAF15CEED81}" dt="2022-12-10T07:50:34.120" v="1" actId="20577"/>
          <ac:spMkLst>
            <pc:docMk/>
            <pc:sldMk cId="757292155" sldId="256"/>
            <ac:spMk id="5" creationId="{CFE93CD5-57F2-4D2A-917F-C1E1B3D2A8AE}"/>
          </ac:spMkLst>
        </pc:spChg>
      </pc:sldChg>
      <pc:sldChg chg="addSp modSp mod">
        <pc:chgData name="ขัตติยะ  วิริยะเกียรติพงศ์" userId="325527a2-6b01-465a-9688-65f696f2d83f" providerId="ADAL" clId="{20D1746E-6435-4A18-BBF9-5EAF15CEED81}" dt="2022-12-10T07:54:57.772" v="48" actId="20577"/>
        <pc:sldMkLst>
          <pc:docMk/>
          <pc:sldMk cId="3927190651" sldId="258"/>
        </pc:sldMkLst>
        <pc:spChg chg="add mod">
          <ac:chgData name="ขัตติยะ  วิริยะเกียรติพงศ์" userId="325527a2-6b01-465a-9688-65f696f2d83f" providerId="ADAL" clId="{20D1746E-6435-4A18-BBF9-5EAF15CEED81}" dt="2022-12-10T07:54:48.547" v="44"/>
          <ac:spMkLst>
            <pc:docMk/>
            <pc:sldMk cId="3927190651" sldId="258"/>
            <ac:spMk id="3" creationId="{5DBFEDC4-C21E-A864-0228-6B31F241BC71}"/>
          </ac:spMkLst>
        </pc:spChg>
        <pc:spChg chg="add mod">
          <ac:chgData name="ขัตติยะ  วิริยะเกียรติพงศ์" userId="325527a2-6b01-465a-9688-65f696f2d83f" providerId="ADAL" clId="{20D1746E-6435-4A18-BBF9-5EAF15CEED81}" dt="2022-12-10T07:54:48.547" v="44"/>
          <ac:spMkLst>
            <pc:docMk/>
            <pc:sldMk cId="3927190651" sldId="258"/>
            <ac:spMk id="4" creationId="{9D3F5DD7-4197-842D-4E44-B5929A747E67}"/>
          </ac:spMkLst>
        </pc:spChg>
        <pc:spChg chg="add mod">
          <ac:chgData name="ขัตติยะ  วิริยะเกียรติพงศ์" userId="325527a2-6b01-465a-9688-65f696f2d83f" providerId="ADAL" clId="{20D1746E-6435-4A18-BBF9-5EAF15CEED81}" dt="2022-12-10T07:54:48.547" v="44"/>
          <ac:spMkLst>
            <pc:docMk/>
            <pc:sldMk cId="3927190651" sldId="258"/>
            <ac:spMk id="5" creationId="{5B189CAA-AB66-8878-38E8-93490162AB2B}"/>
          </ac:spMkLst>
        </pc:spChg>
        <pc:spChg chg="add mod">
          <ac:chgData name="ขัตติยะ  วิริยะเกียรติพงศ์" userId="325527a2-6b01-465a-9688-65f696f2d83f" providerId="ADAL" clId="{20D1746E-6435-4A18-BBF9-5EAF15CEED81}" dt="2022-12-10T07:54:54.072" v="46" actId="20577"/>
          <ac:spMkLst>
            <pc:docMk/>
            <pc:sldMk cId="3927190651" sldId="258"/>
            <ac:spMk id="6" creationId="{CE38127C-6B83-F05A-B939-BAEA74F454C8}"/>
          </ac:spMkLst>
        </pc:spChg>
        <pc:spChg chg="add mod">
          <ac:chgData name="ขัตติยะ  วิริยะเกียรติพงศ์" userId="325527a2-6b01-465a-9688-65f696f2d83f" providerId="ADAL" clId="{20D1746E-6435-4A18-BBF9-5EAF15CEED81}" dt="2022-12-10T07:54:48.547" v="44"/>
          <ac:spMkLst>
            <pc:docMk/>
            <pc:sldMk cId="3927190651" sldId="258"/>
            <ac:spMk id="7" creationId="{63B9E43B-0B1A-F8BD-C4F7-5D775CDBF1AF}"/>
          </ac:spMkLst>
        </pc:spChg>
        <pc:spChg chg="add mod">
          <ac:chgData name="ขัตติยะ  วิริยะเกียรติพงศ์" userId="325527a2-6b01-465a-9688-65f696f2d83f" providerId="ADAL" clId="{20D1746E-6435-4A18-BBF9-5EAF15CEED81}" dt="2022-12-10T07:54:57.772" v="48" actId="20577"/>
          <ac:spMkLst>
            <pc:docMk/>
            <pc:sldMk cId="3927190651" sldId="258"/>
            <ac:spMk id="8" creationId="{B47C7AF7-03A4-72B3-E14A-98FAD22D35D5}"/>
          </ac:spMkLst>
        </pc:spChg>
        <pc:spChg chg="mod">
          <ac:chgData name="ขัตติยะ  วิริยะเกียรติพงศ์" userId="325527a2-6b01-465a-9688-65f696f2d83f" providerId="ADAL" clId="{20D1746E-6435-4A18-BBF9-5EAF15CEED81}" dt="2022-12-10T07:53:30.854" v="43" actId="20577"/>
          <ac:spMkLst>
            <pc:docMk/>
            <pc:sldMk cId="3927190651" sldId="258"/>
            <ac:spMk id="48" creationId="{920635AB-44AF-464B-A8DA-C7B52172D10E}"/>
          </ac:spMkLst>
        </pc:spChg>
      </pc:sldChg>
      <pc:sldChg chg="modSp mod">
        <pc:chgData name="ขัตติยะ  วิริยะเกียรติพงศ์" userId="325527a2-6b01-465a-9688-65f696f2d83f" providerId="ADAL" clId="{20D1746E-6435-4A18-BBF9-5EAF15CEED81}" dt="2022-12-10T07:50:38.870" v="3" actId="20577"/>
        <pc:sldMkLst>
          <pc:docMk/>
          <pc:sldMk cId="1470674294" sldId="260"/>
        </pc:sldMkLst>
        <pc:spChg chg="mod">
          <ac:chgData name="ขัตติยะ  วิริยะเกียรติพงศ์" userId="325527a2-6b01-465a-9688-65f696f2d83f" providerId="ADAL" clId="{20D1746E-6435-4A18-BBF9-5EAF15CEED81}" dt="2022-12-10T07:50:38.870" v="3" actId="20577"/>
          <ac:spMkLst>
            <pc:docMk/>
            <pc:sldMk cId="1470674294" sldId="260"/>
            <ac:spMk id="5" creationId="{CFE93CD5-57F2-4D2A-917F-C1E1B3D2A8AE}"/>
          </ac:spMkLst>
        </pc:spChg>
      </pc:sldChg>
      <pc:sldChg chg="modSp mod">
        <pc:chgData name="ขัตติยะ  วิริยะเกียรติพงศ์" userId="325527a2-6b01-465a-9688-65f696f2d83f" providerId="ADAL" clId="{20D1746E-6435-4A18-BBF9-5EAF15CEED81}" dt="2022-12-10T07:50:46.552" v="5" actId="20577"/>
        <pc:sldMkLst>
          <pc:docMk/>
          <pc:sldMk cId="4235969500" sldId="262"/>
        </pc:sldMkLst>
        <pc:spChg chg="mod">
          <ac:chgData name="ขัตติยะ  วิริยะเกียรติพงศ์" userId="325527a2-6b01-465a-9688-65f696f2d83f" providerId="ADAL" clId="{20D1746E-6435-4A18-BBF9-5EAF15CEED81}" dt="2022-12-10T07:50:46.552" v="5" actId="20577"/>
          <ac:spMkLst>
            <pc:docMk/>
            <pc:sldMk cId="4235969500" sldId="262"/>
            <ac:spMk id="5" creationId="{CFE93CD5-57F2-4D2A-917F-C1E1B3D2A8AE}"/>
          </ac:spMkLst>
        </pc:spChg>
      </pc:sldChg>
      <pc:sldChg chg="modSp mod">
        <pc:chgData name="ขัตติยะ  วิริยะเกียรติพงศ์" userId="325527a2-6b01-465a-9688-65f696f2d83f" providerId="ADAL" clId="{20D1746E-6435-4A18-BBF9-5EAF15CEED81}" dt="2022-12-10T07:52:11.590" v="7" actId="20577"/>
        <pc:sldMkLst>
          <pc:docMk/>
          <pc:sldMk cId="3529890434" sldId="263"/>
        </pc:sldMkLst>
        <pc:spChg chg="mod">
          <ac:chgData name="ขัตติยะ  วิริยะเกียรติพงศ์" userId="325527a2-6b01-465a-9688-65f696f2d83f" providerId="ADAL" clId="{20D1746E-6435-4A18-BBF9-5EAF15CEED81}" dt="2022-12-10T07:52:11.590" v="7" actId="20577"/>
          <ac:spMkLst>
            <pc:docMk/>
            <pc:sldMk cId="3529890434" sldId="263"/>
            <ac:spMk id="5" creationId="{CFE93CD5-57F2-4D2A-917F-C1E1B3D2A8AE}"/>
          </ac:spMkLst>
        </pc:spChg>
      </pc:sldChg>
      <pc:sldChg chg="modSp mod">
        <pc:chgData name="ขัตติยะ  วิริยะเกียรติพงศ์" userId="325527a2-6b01-465a-9688-65f696f2d83f" providerId="ADAL" clId="{20D1746E-6435-4A18-BBF9-5EAF15CEED81}" dt="2022-12-10T07:52:23.321" v="9" actId="20577"/>
        <pc:sldMkLst>
          <pc:docMk/>
          <pc:sldMk cId="1677024472" sldId="264"/>
        </pc:sldMkLst>
        <pc:spChg chg="mod">
          <ac:chgData name="ขัตติยะ  วิริยะเกียรติพงศ์" userId="325527a2-6b01-465a-9688-65f696f2d83f" providerId="ADAL" clId="{20D1746E-6435-4A18-BBF9-5EAF15CEED81}" dt="2022-12-10T07:52:23.321" v="9" actId="20577"/>
          <ac:spMkLst>
            <pc:docMk/>
            <pc:sldMk cId="1677024472" sldId="264"/>
            <ac:spMk id="5" creationId="{CFE93CD5-57F2-4D2A-917F-C1E1B3D2A8AE}"/>
          </ac:spMkLst>
        </pc:spChg>
      </pc:sldChg>
    </pc:docChg>
  </pc:docChgLst>
  <pc:docChgLst>
    <pc:chgData name="ขัตติยะ วิริยะเกียรติพงศ์" userId="325527a2-6b01-465a-9688-65f696f2d83f" providerId="ADAL" clId="{97390ABE-0CF9-4D22-BA06-4E94CA1A0BCE}"/>
    <pc:docChg chg="undo custSel addSld delSld modSld sldOrd">
      <pc:chgData name="ขัตติยะ วิริยะเกียรติพงศ์" userId="325527a2-6b01-465a-9688-65f696f2d83f" providerId="ADAL" clId="{97390ABE-0CF9-4D22-BA06-4E94CA1A0BCE}" dt="2022-07-29T09:28:21.162" v="6763" actId="20577"/>
      <pc:docMkLst>
        <pc:docMk/>
      </pc:docMkLst>
      <pc:sldChg chg="addSp delSp modSp mod setBg">
        <pc:chgData name="ขัตติยะ วิริยะเกียรติพงศ์" userId="325527a2-6b01-465a-9688-65f696f2d83f" providerId="ADAL" clId="{97390ABE-0CF9-4D22-BA06-4E94CA1A0BCE}" dt="2022-07-29T09:26:24.660" v="6665" actId="207"/>
        <pc:sldMkLst>
          <pc:docMk/>
          <pc:sldMk cId="757292155" sldId="256"/>
        </pc:sldMkLst>
        <pc:spChg chg="mod">
          <ac:chgData name="ขัตติยะ วิริยะเกียรติพงศ์" userId="325527a2-6b01-465a-9688-65f696f2d83f" providerId="ADAL" clId="{97390ABE-0CF9-4D22-BA06-4E94CA1A0BCE}" dt="2022-07-28T07:38:36.682" v="404" actId="207"/>
          <ac:spMkLst>
            <pc:docMk/>
            <pc:sldMk cId="757292155" sldId="256"/>
            <ac:spMk id="3" creationId="{2786B2C1-365A-49DC-A834-082B5EBAEC3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9:26:24.660" v="6665" actId="207"/>
          <ac:spMkLst>
            <pc:docMk/>
            <pc:sldMk cId="757292155" sldId="256"/>
            <ac:spMk id="5" creationId="{CFE93CD5-57F2-4D2A-917F-C1E1B3D2A8AE}"/>
          </ac:spMkLst>
        </pc:spChg>
        <pc:spChg chg="add del mod ord">
          <ac:chgData name="ขัตติยะ วิริยะเกียรติพงศ์" userId="325527a2-6b01-465a-9688-65f696f2d83f" providerId="ADAL" clId="{97390ABE-0CF9-4D22-BA06-4E94CA1A0BCE}" dt="2022-07-29T05:32:56.461" v="1560" actId="14861"/>
          <ac:spMkLst>
            <pc:docMk/>
            <pc:sldMk cId="757292155" sldId="256"/>
            <ac:spMk id="7" creationId="{3D759A63-53D4-4189-94C7-AA247DCAF2C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51:55.677" v="726" actId="208"/>
          <ac:spMkLst>
            <pc:docMk/>
            <pc:sldMk cId="757292155" sldId="256"/>
            <ac:spMk id="8" creationId="{2223AC63-9867-4CAF-9EC1-7D40DF93BD2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44:22.617" v="495" actId="14861"/>
          <ac:spMkLst>
            <pc:docMk/>
            <pc:sldMk cId="757292155" sldId="256"/>
            <ac:spMk id="9" creationId="{46448360-6FDD-4903-8F78-A7EF8AB6BB8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45:06.073" v="548" actId="20577"/>
          <ac:spMkLst>
            <pc:docMk/>
            <pc:sldMk cId="757292155" sldId="256"/>
            <ac:spMk id="15" creationId="{961E7937-2225-4A89-8B56-95A72934EA0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4:41.384" v="716" actId="207"/>
          <ac:spMkLst>
            <pc:docMk/>
            <pc:sldMk cId="757292155" sldId="256"/>
            <ac:spMk id="17" creationId="{EA4FB160-8F16-4063-A4F0-C6F0CF9DC27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4:46.209" v="717" actId="207"/>
          <ac:spMkLst>
            <pc:docMk/>
            <pc:sldMk cId="757292155" sldId="256"/>
            <ac:spMk id="18" creationId="{488E87DF-E877-4FD9-85AB-E0C58620C42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7:46.690" v="1824" actId="5793"/>
          <ac:spMkLst>
            <pc:docMk/>
            <pc:sldMk cId="757292155" sldId="256"/>
            <ac:spMk id="20" creationId="{9123CC47-596B-404C-8A1D-495535BBE53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13:33:41.963" v="757" actId="207"/>
          <ac:spMkLst>
            <pc:docMk/>
            <pc:sldMk cId="757292155" sldId="256"/>
            <ac:spMk id="26" creationId="{EC5FD8EC-542D-4B0B-AD05-3D36620D7651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4:57.206" v="718" actId="207"/>
          <ac:spMkLst>
            <pc:docMk/>
            <pc:sldMk cId="757292155" sldId="256"/>
            <ac:spMk id="28" creationId="{E54CD4C2-FB32-4E08-ACCC-DFA7C4B80725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8:07.992" v="1827" actId="14100"/>
          <ac:spMkLst>
            <pc:docMk/>
            <pc:sldMk cId="757292155" sldId="256"/>
            <ac:spMk id="30" creationId="{FAB0D3C9-2BBE-4F36-9826-5ECDD54B3051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6:46.262" v="723" actId="207"/>
          <ac:spMkLst>
            <pc:docMk/>
            <pc:sldMk cId="757292155" sldId="256"/>
            <ac:spMk id="70" creationId="{1D3BFF1A-CBBE-412F-B143-048C9C154FC4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4:11.608" v="1611" actId="1036"/>
          <ac:spMkLst>
            <pc:docMk/>
            <pc:sldMk cId="757292155" sldId="256"/>
            <ac:spMk id="71" creationId="{E6ECA460-B6CA-4AB4-B802-143D2F7852A3}"/>
          </ac:spMkLst>
        </pc:spChg>
        <pc:spChg chg="mod ord">
          <ac:chgData name="ขัตติยะ วิริยะเกียรติพงศ์" userId="325527a2-6b01-465a-9688-65f696f2d83f" providerId="ADAL" clId="{97390ABE-0CF9-4D22-BA06-4E94CA1A0BCE}" dt="2022-07-29T05:31:36.486" v="1492" actId="14100"/>
          <ac:spMkLst>
            <pc:docMk/>
            <pc:sldMk cId="757292155" sldId="256"/>
            <ac:spMk id="81" creationId="{D0331836-1140-4AC4-99D5-E385788762A8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8:08.644" v="1828" actId="14100"/>
          <ac:spMkLst>
            <pc:docMk/>
            <pc:sldMk cId="757292155" sldId="256"/>
            <ac:spMk id="83" creationId="{AC6CCC65-6DE5-4A69-95DE-AD3943927AC7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46:01.614" v="719" actId="207"/>
          <ac:spMkLst>
            <pc:docMk/>
            <pc:sldMk cId="757292155" sldId="256"/>
            <ac:spMk id="123" creationId="{5A572B39-3F26-4DFB-95C5-16084034FC47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3:11:46.409" v="44" actId="207"/>
          <ac:spMkLst>
            <pc:docMk/>
            <pc:sldMk cId="757292155" sldId="256"/>
            <ac:spMk id="124" creationId="{11AA2B07-2A66-43E9-9CE4-BC79DA004826}"/>
          </ac:spMkLst>
        </pc:spChg>
        <pc:grpChg chg="mod">
          <ac:chgData name="ขัตติยะ วิริยะเกียรติพงศ์" userId="325527a2-6b01-465a-9688-65f696f2d83f" providerId="ADAL" clId="{97390ABE-0CF9-4D22-BA06-4E94CA1A0BCE}" dt="2022-07-29T05:57:25.666" v="1816" actId="1035"/>
          <ac:grpSpMkLst>
            <pc:docMk/>
            <pc:sldMk cId="757292155" sldId="256"/>
            <ac:grpSpMk id="31" creationId="{785AC967-B71D-46C5-9833-3936955ADAFA}"/>
          </ac:grpSpMkLst>
        </pc:grpChg>
      </pc:sldChg>
      <pc:sldChg chg="add del">
        <pc:chgData name="ขัตติยะ วิริยะเกียรติพงศ์" userId="325527a2-6b01-465a-9688-65f696f2d83f" providerId="ADAL" clId="{97390ABE-0CF9-4D22-BA06-4E94CA1A0BCE}" dt="2022-07-28T03:13:51.352" v="50" actId="47"/>
        <pc:sldMkLst>
          <pc:docMk/>
          <pc:sldMk cId="1593172589" sldId="257"/>
        </pc:sldMkLst>
      </pc:sldChg>
      <pc:sldChg chg="addSp delSp modSp mod setBg">
        <pc:chgData name="ขัตติยะ วิริยะเกียรติพงศ์" userId="325527a2-6b01-465a-9688-65f696f2d83f" providerId="ADAL" clId="{97390ABE-0CF9-4D22-BA06-4E94CA1A0BCE}" dt="2022-07-29T05:29:09.725" v="1483"/>
        <pc:sldMkLst>
          <pc:docMk/>
          <pc:sldMk cId="3927190651" sldId="258"/>
        </pc:sldMkLst>
        <pc:spChg chg="add del mod">
          <ac:chgData name="ขัตติยะ วิริยะเกียรติพงศ์" userId="325527a2-6b01-465a-9688-65f696f2d83f" providerId="ADAL" clId="{97390ABE-0CF9-4D22-BA06-4E94CA1A0BCE}" dt="2022-07-28T07:59:11.307" v="642" actId="11529"/>
          <ac:spMkLst>
            <pc:docMk/>
            <pc:sldMk cId="3927190651" sldId="258"/>
            <ac:spMk id="3" creationId="{EF0366A2-C73F-C1EF-7987-F203E27FA354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56:24.076" v="637" actId="1035"/>
          <ac:spMkLst>
            <pc:docMk/>
            <pc:sldMk cId="3927190651" sldId="258"/>
            <ac:spMk id="27" creationId="{284BFD9F-EC66-4B78-8769-70400A71FB3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55:29.922" v="572" actId="113"/>
          <ac:spMkLst>
            <pc:docMk/>
            <pc:sldMk cId="3927190651" sldId="258"/>
            <ac:spMk id="35" creationId="{2B59C2BD-56B7-4976-9945-917ECC2F22A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38:41.846" v="709" actId="16037"/>
          <ac:spMkLst>
            <pc:docMk/>
            <pc:sldMk cId="3927190651" sldId="258"/>
            <ac:spMk id="39" creationId="{758F007C-1326-4339-8280-EB85F38C5E48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37:53.223" v="708" actId="207"/>
          <ac:spMkLst>
            <pc:docMk/>
            <pc:sldMk cId="3927190651" sldId="258"/>
            <ac:spMk id="41" creationId="{CC679BD2-E131-440A-95D0-71F9616ECC55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7:54:31.370" v="566" actId="207"/>
          <ac:spMkLst>
            <pc:docMk/>
            <pc:sldMk cId="3927190651" sldId="258"/>
            <ac:spMk id="43" creationId="{2B6BB9AB-0CDD-467D-9517-536AC875BB26}"/>
          </ac:spMkLst>
        </pc:spChg>
        <pc:spChg chg="add del mod">
          <ac:chgData name="ขัตติยะ วิริยะเกียรติพงศ์" userId="325527a2-6b01-465a-9688-65f696f2d83f" providerId="ADAL" clId="{97390ABE-0CF9-4D22-BA06-4E94CA1A0BCE}" dt="2022-07-28T07:59:11.722" v="643" actId="14100"/>
          <ac:spMkLst>
            <pc:docMk/>
            <pc:sldMk cId="3927190651" sldId="258"/>
            <ac:spMk id="44" creationId="{270BDA2B-0EA0-4F21-B7FB-096887538CA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02:09.980" v="644" actId="2711"/>
          <ac:spMkLst>
            <pc:docMk/>
            <pc:sldMk cId="3927190651" sldId="258"/>
            <ac:spMk id="47" creationId="{88FA2F79-CAA4-45B1-B288-C2834BAD9F6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8T08:02:17.174" v="645" actId="2711"/>
          <ac:spMkLst>
            <pc:docMk/>
            <pc:sldMk cId="3927190651" sldId="258"/>
            <ac:spMk id="48" creationId="{920635AB-44AF-464B-A8DA-C7B52172D10E}"/>
          </ac:spMkLst>
        </pc:spChg>
        <pc:grpChg chg="del mod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grpSpMkLst>
            <pc:docMk/>
            <pc:sldMk cId="3927190651" sldId="258"/>
            <ac:grpSpMk id="25" creationId="{34D25F11-72E1-402F-BF98-BA87167C892E}"/>
          </ac:grpSpMkLst>
        </pc:grp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2" creationId="{2ED323B2-7CFD-4C48-9DCB-8D3A0A98079D}"/>
          </ac:picMkLst>
        </pc:picChg>
        <pc:picChg chg="del mod topLvl">
          <ac:chgData name="ขัตติยะ วิริยะเกียรติพงศ์" userId="325527a2-6b01-465a-9688-65f696f2d83f" providerId="ADAL" clId="{97390ABE-0CF9-4D22-BA06-4E94CA1A0BCE}" dt="2022-07-28T14:30:54.793" v="1092" actId="21"/>
          <ac:picMkLst>
            <pc:docMk/>
            <pc:sldMk cId="3927190651" sldId="258"/>
            <ac:picMk id="6" creationId="{04DAFB12-D525-4A90-9574-B53FE2960A5F}"/>
          </ac:picMkLst>
        </pc:pic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12" creationId="{98EE08C6-19BD-4F46-814C-98BCEF0AFE3D}"/>
          </ac:picMkLst>
        </pc:pic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21" creationId="{1738658D-6AF7-4AD4-A1A7-304CDF77F45C}"/>
          </ac:picMkLst>
        </pc:pic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22" creationId="{82E79C61-12E4-43DD-8321-4F54FBFA07B1}"/>
          </ac:picMkLst>
        </pc:picChg>
        <pc:picChg chg="mod topLvl">
          <ac:chgData name="ขัตติยะ วิริยะเกียรติพงศ์" userId="325527a2-6b01-465a-9688-65f696f2d83f" providerId="ADAL" clId="{97390ABE-0CF9-4D22-BA06-4E94CA1A0BCE}" dt="2022-07-28T13:48:26.733" v="802" actId="165"/>
          <ac:picMkLst>
            <pc:docMk/>
            <pc:sldMk cId="3927190651" sldId="258"/>
            <ac:picMk id="23" creationId="{AFBE60DE-6157-49CC-940A-861596D83AA9}"/>
          </ac:picMkLst>
        </pc:picChg>
        <pc:picChg chg="del mod topLvl">
          <ac:chgData name="ขัตติยะ วิริยะเกียรติพงศ์" userId="325527a2-6b01-465a-9688-65f696f2d83f" providerId="ADAL" clId="{97390ABE-0CF9-4D22-BA06-4E94CA1A0BCE}" dt="2022-07-28T13:48:28.296" v="803" actId="21"/>
          <ac:picMkLst>
            <pc:docMk/>
            <pc:sldMk cId="3927190651" sldId="258"/>
            <ac:picMk id="24" creationId="{7CF36AE5-8CD2-4F49-884C-2FAC495C2DC2}"/>
          </ac:picMkLst>
        </pc:pic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32" creationId="{D0060365-77A2-4EA2-BD4E-6CD42EC4EBF1}"/>
          </ac:cxnSpMkLst>
        </pc:cxn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53" creationId="{4CD92104-9BF8-4410-85A2-BE05E7B4D3D2}"/>
          </ac:cxnSpMkLst>
        </pc:cxn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54" creationId="{627CD770-381D-45C8-BEE1-660C4D5A0E02}"/>
          </ac:cxnSpMkLst>
        </pc:cxn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55" creationId="{C4DDBE40-94C6-4F72-A74B-EDA352930DC1}"/>
          </ac:cxnSpMkLst>
        </pc:cxnChg>
        <pc:cxnChg chg="del">
          <ac:chgData name="ขัตติยะ วิริยะเกียรติพงศ์" userId="325527a2-6b01-465a-9688-65f696f2d83f" providerId="ADAL" clId="{97390ABE-0CF9-4D22-BA06-4E94CA1A0BCE}" dt="2022-07-28T07:51:17.532" v="563" actId="478"/>
          <ac:cxnSpMkLst>
            <pc:docMk/>
            <pc:sldMk cId="3927190651" sldId="258"/>
            <ac:cxnSpMk id="56" creationId="{64F1A433-F296-434B-9E8F-086E013E2B9C}"/>
          </ac:cxnSpMkLst>
        </pc:cxnChg>
      </pc:sldChg>
      <pc:sldChg chg="addSp delSp modSp new mod setBg">
        <pc:chgData name="ขัตติยะ วิริยะเกียรติพงศ์" userId="325527a2-6b01-465a-9688-65f696f2d83f" providerId="ADAL" clId="{97390ABE-0CF9-4D22-BA06-4E94CA1A0BCE}" dt="2022-07-29T05:47:40.923" v="1598" actId="207"/>
        <pc:sldMkLst>
          <pc:docMk/>
          <pc:sldMk cId="486981389" sldId="259"/>
        </pc:sldMkLst>
        <pc:spChg chg="add mod">
          <ac:chgData name="ขัตติยะ วิริยะเกียรติพงศ์" userId="325527a2-6b01-465a-9688-65f696f2d83f" providerId="ADAL" clId="{97390ABE-0CF9-4D22-BA06-4E94CA1A0BCE}" dt="2022-07-29T05:46:51.808" v="1593" actId="207"/>
          <ac:spMkLst>
            <pc:docMk/>
            <pc:sldMk cId="486981389" sldId="259"/>
            <ac:spMk id="2" creationId="{E0BE6C1E-8224-9CDF-FD32-D5554CC645E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04.321" v="1594" actId="207"/>
          <ac:spMkLst>
            <pc:docMk/>
            <pc:sldMk cId="486981389" sldId="259"/>
            <ac:spMk id="3" creationId="{D14FFB0E-7C3C-F1AD-28D2-FE60B67310C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10.082" v="1595" actId="207"/>
          <ac:spMkLst>
            <pc:docMk/>
            <pc:sldMk cId="486981389" sldId="259"/>
            <ac:spMk id="4" creationId="{A0298A77-B573-8A4F-1907-BC85E8485C2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31.730" v="1597" actId="207"/>
          <ac:spMkLst>
            <pc:docMk/>
            <pc:sldMk cId="486981389" sldId="259"/>
            <ac:spMk id="5" creationId="{10103947-C551-BA1C-FA5F-97D0B275949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23.816" v="1596" actId="207"/>
          <ac:spMkLst>
            <pc:docMk/>
            <pc:sldMk cId="486981389" sldId="259"/>
            <ac:spMk id="6" creationId="{0BCF449A-4BBB-65E0-9727-CB557DE27EF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7:40.923" v="1598" actId="207"/>
          <ac:spMkLst>
            <pc:docMk/>
            <pc:sldMk cId="486981389" sldId="259"/>
            <ac:spMk id="7" creationId="{BB8F3C8E-35A0-29B6-1708-F01C3FAA42D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" creationId="{8BF45AA2-2664-F645-81F4-BFA1C819171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9" creationId="{08D34F5B-93C8-BFB0-A942-DC09EEA62E1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" creationId="{D54E6E82-0849-2AEA-0A4D-A3CDE4494C7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" creationId="{1AB86C7A-48D6-6735-C519-A43AEAA896A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" creationId="{4856998F-7547-8849-5B3B-A8C2058CA33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" creationId="{35073AF4-E0AF-ABCF-F43F-03EB75B3932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" creationId="{4D57E1ED-6BE4-BF8B-BAB4-FB40A24730A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5" creationId="{B9B9E65B-2E4C-56EF-E0E8-1C92BB99DAE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3:32.799" v="1280" actId="207"/>
          <ac:spMkLst>
            <pc:docMk/>
            <pc:sldMk cId="486981389" sldId="259"/>
            <ac:spMk id="16" creationId="{A51A0D0B-80BB-1150-E403-AA89E1A86F6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4:12.005" v="1281" actId="207"/>
          <ac:spMkLst>
            <pc:docMk/>
            <pc:sldMk cId="486981389" sldId="259"/>
            <ac:spMk id="17" creationId="{F0049944-467E-3FED-9115-0C78D65FDCA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4:22.756" v="1282" actId="207"/>
          <ac:spMkLst>
            <pc:docMk/>
            <pc:sldMk cId="486981389" sldId="259"/>
            <ac:spMk id="18" creationId="{9FF74484-8EA9-3F14-BCCC-EDFDDEEC9F9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4:54.653" v="1283" actId="207"/>
          <ac:spMkLst>
            <pc:docMk/>
            <pc:sldMk cId="486981389" sldId="259"/>
            <ac:spMk id="19" creationId="{1F06A02B-9F3B-263C-C5B1-A3A33556C88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5:07.626" v="1284" actId="207"/>
          <ac:spMkLst>
            <pc:docMk/>
            <pc:sldMk cId="486981389" sldId="259"/>
            <ac:spMk id="20" creationId="{7F612FD3-6377-5174-05CA-CA0C8AE1B7F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5:14.845" v="1285" actId="207"/>
          <ac:spMkLst>
            <pc:docMk/>
            <pc:sldMk cId="486981389" sldId="259"/>
            <ac:spMk id="21" creationId="{2A318708-6748-F81A-C2B8-155BC4405BD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22" creationId="{81134769-10F1-5C81-6200-5184DAA1520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9:52.760" v="1306" actId="207"/>
          <ac:spMkLst>
            <pc:docMk/>
            <pc:sldMk cId="486981389" sldId="259"/>
            <ac:spMk id="23" creationId="{085312B1-4E4B-0903-FCBA-FC064E9F345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0:01.949" v="1307" actId="207"/>
          <ac:spMkLst>
            <pc:docMk/>
            <pc:sldMk cId="486981389" sldId="259"/>
            <ac:spMk id="24" creationId="{C1B2A7E8-A56C-C8F5-3266-5777E207489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0:12.316" v="1308" actId="207"/>
          <ac:spMkLst>
            <pc:docMk/>
            <pc:sldMk cId="486981389" sldId="259"/>
            <ac:spMk id="25" creationId="{AE1CCE1D-6564-23A3-94B9-ECE7F6747EE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0:25.384" v="1309" actId="207"/>
          <ac:spMkLst>
            <pc:docMk/>
            <pc:sldMk cId="486981389" sldId="259"/>
            <ac:spMk id="26" creationId="{AD7A6B2F-8C32-A77B-059D-7EDA3DC536A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0:38.028" v="1310" actId="207"/>
          <ac:spMkLst>
            <pc:docMk/>
            <pc:sldMk cId="486981389" sldId="259"/>
            <ac:spMk id="27" creationId="{4C3578EA-7935-9993-10DC-7B4A14420DD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2:16.374" v="1312" actId="16037"/>
          <ac:spMkLst>
            <pc:docMk/>
            <pc:sldMk cId="486981389" sldId="259"/>
            <ac:spMk id="28" creationId="{515B9A67-EE62-BDA0-07D0-C2547567A83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1:52.101" v="1592" actId="20577"/>
          <ac:spMkLst>
            <pc:docMk/>
            <pc:sldMk cId="486981389" sldId="259"/>
            <ac:spMk id="29" creationId="{E03335A7-685B-220E-13D5-1E76C6413E5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3:47.319" v="1313" actId="207"/>
          <ac:spMkLst>
            <pc:docMk/>
            <pc:sldMk cId="486981389" sldId="259"/>
            <ac:spMk id="30" creationId="{181269EB-1296-54C1-6BD3-FE2DF2D2510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3:55.157" v="1314" actId="207"/>
          <ac:spMkLst>
            <pc:docMk/>
            <pc:sldMk cId="486981389" sldId="259"/>
            <ac:spMk id="31" creationId="{4D0C6B77-12B9-D9A6-9472-2F65039985E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4:01.205" v="1315" actId="207"/>
          <ac:spMkLst>
            <pc:docMk/>
            <pc:sldMk cId="486981389" sldId="259"/>
            <ac:spMk id="32" creationId="{7C7FE48F-826F-CCE6-B61E-41612BB2CF8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4:16.166" v="1316" actId="207"/>
          <ac:spMkLst>
            <pc:docMk/>
            <pc:sldMk cId="486981389" sldId="259"/>
            <ac:spMk id="33" creationId="{0DE856BF-7913-1642-E103-F3F9BB3A71C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4:22.826" v="1317" actId="207"/>
          <ac:spMkLst>
            <pc:docMk/>
            <pc:sldMk cId="486981389" sldId="259"/>
            <ac:spMk id="34" creationId="{39C6A60D-D460-B2C6-8D44-0D53F1E68E7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6:33.194" v="1319" actId="16037"/>
          <ac:spMkLst>
            <pc:docMk/>
            <pc:sldMk cId="486981389" sldId="259"/>
            <ac:spMk id="35" creationId="{27700DEC-BE6E-8C0C-330D-6D9B041E572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4:26:13.646" v="1070" actId="20577"/>
          <ac:spMkLst>
            <pc:docMk/>
            <pc:sldMk cId="486981389" sldId="259"/>
            <ac:spMk id="36" creationId="{FFA470D8-EC8A-A922-75DA-C2591BD1803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8:58.879" v="1320" actId="207"/>
          <ac:spMkLst>
            <pc:docMk/>
            <pc:sldMk cId="486981389" sldId="259"/>
            <ac:spMk id="37" creationId="{B2F1145F-2E16-49A9-86FF-C2BE36A6ED3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04.301" v="1321" actId="207"/>
          <ac:spMkLst>
            <pc:docMk/>
            <pc:sldMk cId="486981389" sldId="259"/>
            <ac:spMk id="38" creationId="{A1A4C5C9-5B26-3B83-27A4-58E0936ACB4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22.413" v="1322" actId="207"/>
          <ac:spMkLst>
            <pc:docMk/>
            <pc:sldMk cId="486981389" sldId="259"/>
            <ac:spMk id="39" creationId="{531282B1-520F-1321-BDCA-66EBC4F317B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28.821" v="1323" actId="207"/>
          <ac:spMkLst>
            <pc:docMk/>
            <pc:sldMk cId="486981389" sldId="259"/>
            <ac:spMk id="40" creationId="{4526CB19-F52A-97BD-935F-1B2023A4886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42.608" v="1324" actId="207"/>
          <ac:spMkLst>
            <pc:docMk/>
            <pc:sldMk cId="486981389" sldId="259"/>
            <ac:spMk id="41" creationId="{D1E01B7A-20D0-BBAE-F35D-BE6F0F1B6D7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49:53.327" v="1325" actId="207"/>
          <ac:spMkLst>
            <pc:docMk/>
            <pc:sldMk cId="486981389" sldId="259"/>
            <ac:spMk id="42" creationId="{A5C45A79-677F-CAEC-AC30-6398A9D82ED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4:00:02.846" v="869" actId="20577"/>
          <ac:spMkLst>
            <pc:docMk/>
            <pc:sldMk cId="486981389" sldId="259"/>
            <ac:spMk id="43" creationId="{F82A020F-8A00-0F88-E162-389494ED9CD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33.582" v="1567" actId="207"/>
          <ac:spMkLst>
            <pc:docMk/>
            <pc:sldMk cId="486981389" sldId="259"/>
            <ac:spMk id="44" creationId="{20D5603E-F562-204B-0B0F-49938393592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24.503" v="1566" actId="207"/>
          <ac:spMkLst>
            <pc:docMk/>
            <pc:sldMk cId="486981389" sldId="259"/>
            <ac:spMk id="45" creationId="{11F9A722-BBFF-BEA1-C995-1A97E9DA98F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14.086" v="1565" actId="207"/>
          <ac:spMkLst>
            <pc:docMk/>
            <pc:sldMk cId="486981389" sldId="259"/>
            <ac:spMk id="46" creationId="{533D410D-196D-7FF1-FB8C-F749C3A6467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41.892" v="1568" actId="207"/>
          <ac:spMkLst>
            <pc:docMk/>
            <pc:sldMk cId="486981389" sldId="259"/>
            <ac:spMk id="47" creationId="{00C80A13-44C2-14C2-ACE8-07EE9B72977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6:51.333" v="1569" actId="207"/>
          <ac:spMkLst>
            <pc:docMk/>
            <pc:sldMk cId="486981389" sldId="259"/>
            <ac:spMk id="48" creationId="{BE7BC8FB-7A69-D049-9FDF-BAEE6AD899A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8:26.521" v="1571" actId="16037"/>
          <ac:spMkLst>
            <pc:docMk/>
            <pc:sldMk cId="486981389" sldId="259"/>
            <ac:spMk id="49" creationId="{00901D5C-AB89-08B3-F500-4B5D494F35A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1:44.690" v="1587" actId="20577"/>
          <ac:spMkLst>
            <pc:docMk/>
            <pc:sldMk cId="486981389" sldId="259"/>
            <ac:spMk id="50" creationId="{000A04AD-59AF-6EB9-B511-D1EE3A3DECD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26:46.046" v="1475" actId="207"/>
          <ac:spMkLst>
            <pc:docMk/>
            <pc:sldMk cId="486981389" sldId="259"/>
            <ac:spMk id="51" creationId="{59772C8E-9B19-EA3B-4784-285FEF387F4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26:51.769" v="1476" actId="207"/>
          <ac:spMkLst>
            <pc:docMk/>
            <pc:sldMk cId="486981389" sldId="259"/>
            <ac:spMk id="52" creationId="{F0C25226-F8C7-939A-F8E1-DFAB194D1CE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27:04.568" v="1477" actId="207"/>
          <ac:spMkLst>
            <pc:docMk/>
            <pc:sldMk cId="486981389" sldId="259"/>
            <ac:spMk id="53" creationId="{670707D2-1E6E-8396-9FF3-8080F4090CE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5:39.048" v="1563" actId="1076"/>
          <ac:spMkLst>
            <pc:docMk/>
            <pc:sldMk cId="486981389" sldId="259"/>
            <ac:spMk id="54" creationId="{29ECB74A-C3B6-0FAF-26C1-8CAEA6CBD3C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5:41.490" v="1564" actId="1076"/>
          <ac:spMkLst>
            <pc:docMk/>
            <pc:sldMk cId="486981389" sldId="259"/>
            <ac:spMk id="55" creationId="{49B48964-16B5-9016-EB16-1415D32B5E0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32:33.918" v="1493" actId="207"/>
          <ac:spMkLst>
            <pc:docMk/>
            <pc:sldMk cId="486981389" sldId="259"/>
            <ac:spMk id="56" creationId="{50F09E24-5E29-FED3-5C17-03BBD92E69F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5:25.606" v="1334" actId="20577"/>
          <ac:spMkLst>
            <pc:docMk/>
            <pc:sldMk cId="486981389" sldId="259"/>
            <ac:spMk id="57" creationId="{4DDE3752-705C-2D2F-166F-954BDB02CC0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03.132" v="1335" actId="207"/>
          <ac:spMkLst>
            <pc:docMk/>
            <pc:sldMk cId="486981389" sldId="259"/>
            <ac:spMk id="58" creationId="{2F4D248D-B3BD-F343-1BF9-0BFB034FD41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13.776" v="1336" actId="207"/>
          <ac:spMkLst>
            <pc:docMk/>
            <pc:sldMk cId="486981389" sldId="259"/>
            <ac:spMk id="59" creationId="{EB64D955-2376-D852-6676-B0C4BBD4953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23.086" v="1337" actId="207"/>
          <ac:spMkLst>
            <pc:docMk/>
            <pc:sldMk cId="486981389" sldId="259"/>
            <ac:spMk id="60" creationId="{5476A22D-AB19-81E6-7B07-C75BCCABB5B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29.077" v="1338" actId="207"/>
          <ac:spMkLst>
            <pc:docMk/>
            <pc:sldMk cId="486981389" sldId="259"/>
            <ac:spMk id="61" creationId="{E6C1F09C-C112-1AC8-BD21-0F37E48C8C0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6:44.383" v="1339" actId="207"/>
          <ac:spMkLst>
            <pc:docMk/>
            <pc:sldMk cId="486981389" sldId="259"/>
            <ac:spMk id="62" creationId="{0AC57A18-6E4B-3649-4963-E62F0D88A67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08:20.716" v="1341" actId="16037"/>
          <ac:spMkLst>
            <pc:docMk/>
            <pc:sldMk cId="486981389" sldId="259"/>
            <ac:spMk id="63" creationId="{293F7A53-73EA-0C0E-B64F-75BC4F31F3B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4:31:06.328" v="1113" actId="20577"/>
          <ac:spMkLst>
            <pc:docMk/>
            <pc:sldMk cId="486981389" sldId="259"/>
            <ac:spMk id="64" creationId="{BBF1A786-8F11-AE4A-368F-029EC271948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5" creationId="{0E41489C-AA68-374E-4CD3-BA53315864A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6" creationId="{B93915B8-85A2-CE4D-F351-9BA0B2FD087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7" creationId="{BB1C011A-9349-403F-B72C-A6296E4B694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8" creationId="{4510D684-CBEA-C6DF-E083-20F7147AF21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69" creationId="{D6493797-1FA7-8F8E-0940-4A3C981FD2D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0" creationId="{06BE5AE2-F241-C8F5-832F-36CBC61DD3C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1" creationId="{EC50F3B4-5F63-859F-2EF3-DAB51B91162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2" creationId="{7E8E8D42-F385-B2DC-5C12-67D37481699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3" creationId="{50D0A7A2-6F34-D2A2-43BC-1DC2F7240B0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4" creationId="{69BA3F9D-B4AE-0486-DD31-DD7008120DB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5" creationId="{C5EB9784-CDED-EEAB-FF3B-5D6BCB803C1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6" creationId="{3EF24C78-469B-6295-A601-A0C5FF874D6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7" creationId="{DC749A42-109E-7714-7B28-F5C97781C4F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8" creationId="{5A091A63-FEC9-8275-E718-B31D52F20E1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79" creationId="{92CEC9D4-E87C-A64C-832D-6F0F3130E7F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0" creationId="{BD7AEFA6-D9C1-D30A-288F-685524126D0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1" creationId="{034FAF93-B933-8E5E-4CCA-E4B8A0543E4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2" creationId="{35F62237-5A47-7861-062E-BF6E50B9105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3" creationId="{42D22793-59C1-8CC1-8EC7-D897D2DA8B4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4" creationId="{5A88D098-67CB-1E71-4B16-221C8C657DB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85" creationId="{A95984DF-73E5-FB97-0FD3-C6D8713CD4C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1:43.874" v="1342" actId="207"/>
          <ac:spMkLst>
            <pc:docMk/>
            <pc:sldMk cId="486981389" sldId="259"/>
            <ac:spMk id="86" creationId="{3AEF6DEE-FC29-8010-700D-5EB6B21D9E9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1:51.661" v="1343" actId="207"/>
          <ac:spMkLst>
            <pc:docMk/>
            <pc:sldMk cId="486981389" sldId="259"/>
            <ac:spMk id="87" creationId="{A630E08C-CAD1-2EE1-4802-E6D63FE2665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2:37.445" v="1344" actId="207"/>
          <ac:spMkLst>
            <pc:docMk/>
            <pc:sldMk cId="486981389" sldId="259"/>
            <ac:spMk id="88" creationId="{F7DB3E14-907F-D698-3BE1-1DBBCCCB777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34.785" v="1359" actId="1076"/>
          <ac:spMkLst>
            <pc:docMk/>
            <pc:sldMk cId="486981389" sldId="259"/>
            <ac:spMk id="89" creationId="{839DD9EC-2947-A572-C041-D3919927AB0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27.082" v="1358" actId="1076"/>
          <ac:spMkLst>
            <pc:docMk/>
            <pc:sldMk cId="486981389" sldId="259"/>
            <ac:spMk id="90" creationId="{8B31D535-EDED-EF20-A6E2-F16D8087BE9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4:43.503" v="1348" actId="16037"/>
          <ac:spMkLst>
            <pc:docMk/>
            <pc:sldMk cId="486981389" sldId="259"/>
            <ac:spMk id="91" creationId="{6B8E7F87-DFFA-1ED0-181E-F8CFD2E1918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4:48:43.067" v="1178" actId="20577"/>
          <ac:spMkLst>
            <pc:docMk/>
            <pc:sldMk cId="486981389" sldId="259"/>
            <ac:spMk id="92" creationId="{B4E38ACA-C991-245F-CE2A-2C630B4B3A7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6:42.936" v="1350" actId="207"/>
          <ac:spMkLst>
            <pc:docMk/>
            <pc:sldMk cId="486981389" sldId="259"/>
            <ac:spMk id="93" creationId="{C839EA1A-B4B5-7898-AA5B-D4ED4645CC3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6:54.054" v="1351" actId="207"/>
          <ac:spMkLst>
            <pc:docMk/>
            <pc:sldMk cId="486981389" sldId="259"/>
            <ac:spMk id="94" creationId="{77CE199E-171B-3B79-533F-4C40F96ABEE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7:08.009" v="1352" actId="207"/>
          <ac:spMkLst>
            <pc:docMk/>
            <pc:sldMk cId="486981389" sldId="259"/>
            <ac:spMk id="95" creationId="{4E7A4F80-791B-609B-9BF0-9105CFF534C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34.785" v="1359" actId="1076"/>
          <ac:spMkLst>
            <pc:docMk/>
            <pc:sldMk cId="486981389" sldId="259"/>
            <ac:spMk id="96" creationId="{C7ED8528-369C-71C2-7609-82920D44AA4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27.082" v="1358" actId="1076"/>
          <ac:spMkLst>
            <pc:docMk/>
            <pc:sldMk cId="486981389" sldId="259"/>
            <ac:spMk id="97" creationId="{ABC8FAD5-2E04-C2D9-129A-26534C506B1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6:19:11.820" v="1356" actId="16037"/>
          <ac:spMkLst>
            <pc:docMk/>
            <pc:sldMk cId="486981389" sldId="259"/>
            <ac:spMk id="98" creationId="{63DB169A-B04E-015A-E726-06B65DEAF57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5:31:10.390" v="1277" actId="20577"/>
          <ac:spMkLst>
            <pc:docMk/>
            <pc:sldMk cId="486981389" sldId="259"/>
            <ac:spMk id="99" creationId="{639856E7-BF54-B091-FAB8-CA6FDF45ED2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0" creationId="{151F49D9-B7B0-0A37-B6E1-657A888DF3D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1" creationId="{D95CFC5B-A3F1-E764-F8E4-BF88574D489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2" creationId="{45DC63AD-628E-9266-90E1-0FA315CA2CB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3" creationId="{24E8CFB3-ABFA-E4D3-6D73-56E78661993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4" creationId="{C6A3B6C9-B915-6E6B-A987-C36ADF05C11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5" creationId="{979376D7-32BF-7DC2-3E7C-BD835AC51A2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9T05:41:20.758" v="1583" actId="20577"/>
          <ac:spMkLst>
            <pc:docMk/>
            <pc:sldMk cId="486981389" sldId="259"/>
            <ac:spMk id="106" creationId="{3AF86F6C-25D3-9B13-E437-D9CC4D215AD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7" creationId="{78C4D0F2-ED53-8F57-3FEF-1EB5BE1120C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8" creationId="{CDE5C21F-2BED-846C-75C0-F085958C928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09" creationId="{EED01AAF-AF3D-26C2-2A41-6FE7C87F0AD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0" creationId="{92326459-ED06-EB56-BAEC-69170A60C40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1" creationId="{D9D27EA6-4082-7B06-F0A8-E0B9DB31C14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2" creationId="{1FCD6A3F-3F96-0937-1775-75EC301EFCF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3" creationId="{B2D16C5E-A6FF-730C-12AC-A0E289BCF21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4" creationId="{1F837F20-61FF-4C50-E863-ACCA7880FBA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5" creationId="{AB9ECA42-CB94-A9B6-34E4-2D08F187F23D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6" creationId="{30E7D5D3-CC91-1139-E0D3-6860362A2A3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7" creationId="{4D62A0D0-680C-5C40-4FD0-396CF39B480E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8" creationId="{E042CEA8-0D49-7138-31CF-2CD02B13E56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19" creationId="{AF3C3654-1B6E-EDA0-CE6D-9B7ACAA22FF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0" creationId="{41494CB4-BB8E-A35B-11F0-E3F606E6569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1" creationId="{6176996F-E20C-E4A2-BD14-477844146DD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2" creationId="{0CCAC5D1-619E-4223-AB1F-03BEE2EE223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3" creationId="{B0D1F808-FCF9-2C34-A62D-1526604A348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4" creationId="{AC7B8868-3761-7E71-3689-FAD76F4BE6C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5" creationId="{FF6CD26E-1620-3497-DA96-387C425D34B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6" creationId="{0C16E9FE-6266-A3C8-B696-3AA377CFE05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27" creationId="{25A77462-93AE-0C61-400D-682F3A613F8C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28" creationId="{3EABD7A6-B1E6-E5BE-D699-8B3B17948A5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29" creationId="{5BB78635-1F4D-3CD7-8A6B-BD23733B3A5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30" creationId="{7D44D1BE-3CBA-0C58-CB7D-677232AE0DE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31" creationId="{DEA193CD-C988-ADBA-DBFF-4630C8F0825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32" creationId="{8C2DA4A7-3781-CCD4-4B31-6DDFC7BEC2C2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26.089" v="830" actId="207"/>
          <ac:spMkLst>
            <pc:docMk/>
            <pc:sldMk cId="486981389" sldId="259"/>
            <ac:spMk id="133" creationId="{79AE099A-6F74-BBC3-EDCC-387F152308E6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6" creationId="{422B1E3B-0BDC-F0C8-E83E-6364191B462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7" creationId="{E3FDEF90-3B82-467E-78BF-39E1B17359F9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8" creationId="{D95A8731-481E-362B-F74C-BFA781075141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39" creationId="{CD7036B5-2330-89C6-A9AB-B2260AB945CF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0" creationId="{AC59F1F3-FFD1-65F2-0A0E-48647E343FC4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1" creationId="{6B81F562-0D2A-F027-BF79-E8853BA1C33A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2" creationId="{80973068-DFC0-62A8-020E-FA75C9A9AF3B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3" creationId="{10D02BBF-CB41-E9E9-3909-7E42100E79C3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4" creationId="{2945E56C-8731-2350-7246-971A546597F5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5" creationId="{2330EFA0-D0D8-2F19-5078-70F7FB99674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6" creationId="{A0FEAED5-40C6-841D-7323-E0CB9CE4E8C8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7" creationId="{FCC983C4-669B-DD5D-2B7C-1B3C3A8D1A07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8" creationId="{08B660EF-CE06-F903-5B6E-0963527ED570}"/>
          </ac:spMkLst>
        </pc:spChg>
        <pc:sp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spMkLst>
            <pc:docMk/>
            <pc:sldMk cId="486981389" sldId="259"/>
            <ac:spMk id="149" creationId="{E1B7DFF3-8F3B-40A8-2CA5-B9BE046C1988}"/>
          </ac:spMkLst>
        </pc:spChg>
        <pc:pic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picMkLst>
            <pc:docMk/>
            <pc:sldMk cId="486981389" sldId="259"/>
            <ac:picMk id="134" creationId="{20EDF5DF-5587-62B7-2E32-B71D5AAEF205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3:49:15.992" v="828" actId="1035"/>
          <ac:picMkLst>
            <pc:docMk/>
            <pc:sldMk cId="486981389" sldId="259"/>
            <ac:picMk id="135" creationId="{AE7B61B9-44D2-28AC-B38C-53ABBDC319AD}"/>
          </ac:picMkLst>
        </pc:picChg>
        <pc:picChg chg="add del mod">
          <ac:chgData name="ขัตติยะ วิริยะเกียรติพงศ์" userId="325527a2-6b01-465a-9688-65f696f2d83f" providerId="ADAL" clId="{97390ABE-0CF9-4D22-BA06-4E94CA1A0BCE}" dt="2022-07-28T08:49:29.632" v="725" actId="478"/>
          <ac:picMkLst>
            <pc:docMk/>
            <pc:sldMk cId="486981389" sldId="259"/>
            <ac:picMk id="135" creationId="{D9A50000-0F6E-1086-15EC-63C07939EC03}"/>
          </ac:picMkLst>
        </pc:picChg>
        <pc:picChg chg="add del mod">
          <ac:chgData name="ขัตติยะ วิริยะเกียรติพงศ์" userId="325527a2-6b01-465a-9688-65f696f2d83f" providerId="ADAL" clId="{97390ABE-0CF9-4D22-BA06-4E94CA1A0BCE}" dt="2022-07-29T04:32:29.681" v="1362" actId="478"/>
          <ac:picMkLst>
            <pc:docMk/>
            <pc:sldMk cId="486981389" sldId="259"/>
            <ac:picMk id="150" creationId="{1B1C30E8-929E-9571-5C82-E8F7775D720E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03:19.473" v="887" actId="1076"/>
          <ac:picMkLst>
            <pc:docMk/>
            <pc:sldMk cId="486981389" sldId="259"/>
            <ac:picMk id="151" creationId="{4D08582B-B766-BEE5-60D5-21E42DA63878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51:37.774" v="1209" actId="1076"/>
          <ac:picMkLst>
            <pc:docMk/>
            <pc:sldMk cId="486981389" sldId="259"/>
            <ac:picMk id="152" creationId="{AEDAAFF8-A6A7-CF19-6028-9BAF0C54A855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9T04:36:39.932" v="1382" actId="1076"/>
          <ac:picMkLst>
            <pc:docMk/>
            <pc:sldMk cId="486981389" sldId="259"/>
            <ac:picMk id="153" creationId="{92F6AB45-ADCC-992B-67C8-41656AB3C17B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56:34.403" v="1230" actId="1076"/>
          <ac:picMkLst>
            <pc:docMk/>
            <pc:sldMk cId="486981389" sldId="259"/>
            <ac:picMk id="154" creationId="{DAC97C25-70F0-9EEE-BC26-EF8E0CE383C5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9T05:15:12.043" v="1392" actId="1076"/>
          <ac:picMkLst>
            <pc:docMk/>
            <pc:sldMk cId="486981389" sldId="259"/>
            <ac:picMk id="155" creationId="{16FDDC31-7E64-FC04-C1B6-B5937F4CC3A6}"/>
          </ac:picMkLst>
        </pc:picChg>
        <pc:picChg chg="add del mod">
          <ac:chgData name="ขัตติยะ วิริยะเกียรติพงศ์" userId="325527a2-6b01-465a-9688-65f696f2d83f" providerId="ADAL" clId="{97390ABE-0CF9-4D22-BA06-4E94CA1A0BCE}" dt="2022-07-28T14:23:14.219" v="1020" actId="478"/>
          <ac:picMkLst>
            <pc:docMk/>
            <pc:sldMk cId="486981389" sldId="259"/>
            <ac:picMk id="156" creationId="{6C20F869-AA97-D6D2-E4AF-A01F092B10AC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19:34.390" v="983" actId="1076"/>
          <ac:picMkLst>
            <pc:docMk/>
            <pc:sldMk cId="486981389" sldId="259"/>
            <ac:picMk id="157" creationId="{F49E9EC9-22BE-37C6-4F46-5DFF84C3FDEF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28:32.155" v="1089" actId="1076"/>
          <ac:picMkLst>
            <pc:docMk/>
            <pc:sldMk cId="486981389" sldId="259"/>
            <ac:picMk id="158" creationId="{687AD87B-A2DC-9C3A-D4F6-BCFDB6367100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4:47:26.875" v="1130" actId="1076"/>
          <ac:picMkLst>
            <pc:docMk/>
            <pc:sldMk cId="486981389" sldId="259"/>
            <ac:picMk id="159" creationId="{B0083F66-3882-63A0-3EAC-241B54251C47}"/>
          </ac:picMkLst>
        </pc:picChg>
        <pc:picChg chg="add del mod">
          <ac:chgData name="ขัตติยะ วิริยะเกียรติพงศ์" userId="325527a2-6b01-465a-9688-65f696f2d83f" providerId="ADAL" clId="{97390ABE-0CF9-4D22-BA06-4E94CA1A0BCE}" dt="2022-07-29T05:09:37.139" v="1383" actId="478"/>
          <ac:picMkLst>
            <pc:docMk/>
            <pc:sldMk cId="486981389" sldId="259"/>
            <ac:picMk id="160" creationId="{CC011FDE-E372-7C45-7423-22B7F52AC2F8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5:13:52.974" v="1264" actId="1076"/>
          <ac:picMkLst>
            <pc:docMk/>
            <pc:sldMk cId="486981389" sldId="259"/>
            <ac:picMk id="161" creationId="{5F31FC8B-B2AF-B9BE-B718-9024F5F177D3}"/>
          </ac:picMkLst>
        </pc:picChg>
        <pc:picChg chg="add mod">
          <ac:chgData name="ขัตติยะ วิริยะเกียรติพงศ์" userId="325527a2-6b01-465a-9688-65f696f2d83f" providerId="ADAL" clId="{97390ABE-0CF9-4D22-BA06-4E94CA1A0BCE}" dt="2022-07-28T16:15:49.193" v="1349" actId="1076"/>
          <ac:picMkLst>
            <pc:docMk/>
            <pc:sldMk cId="486981389" sldId="259"/>
            <ac:picMk id="162" creationId="{1654EFFC-2889-4565-0340-1E3E0D9E2204}"/>
          </ac:picMkLst>
        </pc:picChg>
      </pc:sldChg>
      <pc:sldChg chg="delSp modSp add mod">
        <pc:chgData name="ขัตติยะ วิริยะเกียรติพงศ์" userId="325527a2-6b01-465a-9688-65f696f2d83f" providerId="ADAL" clId="{97390ABE-0CF9-4D22-BA06-4E94CA1A0BCE}" dt="2022-07-29T09:26:28.951" v="6666" actId="207"/>
        <pc:sldMkLst>
          <pc:docMk/>
          <pc:sldMk cId="1470674294" sldId="260"/>
        </pc:sldMkLst>
        <pc:spChg chg="del">
          <ac:chgData name="ขัตติยะ วิริยะเกียรติพงศ์" userId="325527a2-6b01-465a-9688-65f696f2d83f" providerId="ADAL" clId="{97390ABE-0CF9-4D22-BA06-4E94CA1A0BCE}" dt="2022-07-29T05:55:06.875" v="1620" actId="478"/>
          <ac:spMkLst>
            <pc:docMk/>
            <pc:sldMk cId="1470674294" sldId="260"/>
            <ac:spMk id="3" creationId="{2786B2C1-365A-49DC-A834-082B5EBAEC3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9:26:28.951" v="6666" actId="207"/>
          <ac:spMkLst>
            <pc:docMk/>
            <pc:sldMk cId="1470674294" sldId="260"/>
            <ac:spMk id="5" creationId="{CFE93CD5-57F2-4D2A-917F-C1E1B3D2A8A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5:31.830" v="1629" actId="14100"/>
          <ac:spMkLst>
            <pc:docMk/>
            <pc:sldMk cId="1470674294" sldId="260"/>
            <ac:spMk id="7" creationId="{3D759A63-53D4-4189-94C7-AA247DCAF2C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5:25.805" v="1626" actId="14100"/>
          <ac:spMkLst>
            <pc:docMk/>
            <pc:sldMk cId="1470674294" sldId="260"/>
            <ac:spMk id="8" creationId="{2223AC63-9867-4CAF-9EC1-7D40DF93BD2E}"/>
          </ac:spMkLst>
        </pc:spChg>
        <pc:spChg chg="del">
          <ac:chgData name="ขัตติยะ วิริยะเกียรติพงศ์" userId="325527a2-6b01-465a-9688-65f696f2d83f" providerId="ADAL" clId="{97390ABE-0CF9-4D22-BA06-4E94CA1A0BCE}" dt="2022-07-29T05:55:06.875" v="1620" actId="478"/>
          <ac:spMkLst>
            <pc:docMk/>
            <pc:sldMk cId="1470674294" sldId="260"/>
            <ac:spMk id="17" creationId="{EA4FB160-8F16-4063-A4F0-C6F0CF9DC279}"/>
          </ac:spMkLst>
        </pc:spChg>
        <pc:spChg chg="del">
          <ac:chgData name="ขัตติยะ วิริยะเกียรติพงศ์" userId="325527a2-6b01-465a-9688-65f696f2d83f" providerId="ADAL" clId="{97390ABE-0CF9-4D22-BA06-4E94CA1A0BCE}" dt="2022-07-29T05:55:06.875" v="1620" actId="478"/>
          <ac:spMkLst>
            <pc:docMk/>
            <pc:sldMk cId="1470674294" sldId="260"/>
            <ac:spMk id="18" creationId="{488E87DF-E877-4FD9-85AB-E0C58620C42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6:41.371" v="1760" actId="1036"/>
          <ac:spMkLst>
            <pc:docMk/>
            <pc:sldMk cId="1470674294" sldId="260"/>
            <ac:spMk id="20" creationId="{9123CC47-596B-404C-8A1D-495535BBE53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5:55:35.430" v="1630" actId="14100"/>
          <ac:spMkLst>
            <pc:docMk/>
            <pc:sldMk cId="1470674294" sldId="260"/>
            <ac:spMk id="81" creationId="{D0331836-1140-4AC4-99D5-E385788762A8}"/>
          </ac:spMkLst>
        </pc:spChg>
        <pc:grpChg chg="del">
          <ac:chgData name="ขัตติยะ วิริยะเกียรติพงศ์" userId="325527a2-6b01-465a-9688-65f696f2d83f" providerId="ADAL" clId="{97390ABE-0CF9-4D22-BA06-4E94CA1A0BCE}" dt="2022-07-29T05:55:38.842" v="1631" actId="478"/>
          <ac:grpSpMkLst>
            <pc:docMk/>
            <pc:sldMk cId="1470674294" sldId="260"/>
            <ac:grpSpMk id="31" creationId="{785AC967-B71D-46C5-9833-3936955ADAFA}"/>
          </ac:grpSpMkLst>
        </pc:grpChg>
      </pc:sldChg>
      <pc:sldChg chg="modSp add del mod">
        <pc:chgData name="ขัตติยะ วิริยะเกียรติพงศ์" userId="325527a2-6b01-465a-9688-65f696f2d83f" providerId="ADAL" clId="{97390ABE-0CF9-4D22-BA06-4E94CA1A0BCE}" dt="2022-07-29T05:58:22.537" v="1829" actId="47"/>
        <pc:sldMkLst>
          <pc:docMk/>
          <pc:sldMk cId="3095170910" sldId="261"/>
        </pc:sldMkLst>
        <pc:spChg chg="mod">
          <ac:chgData name="ขัตติยะ วิริยะเกียรติพงศ์" userId="325527a2-6b01-465a-9688-65f696f2d83f" providerId="ADAL" clId="{97390ABE-0CF9-4D22-BA06-4E94CA1A0BCE}" dt="2022-07-29T05:54:55.281" v="1617" actId="20577"/>
          <ac:spMkLst>
            <pc:docMk/>
            <pc:sldMk cId="3095170910" sldId="261"/>
            <ac:spMk id="5" creationId="{CFE93CD5-57F2-4D2A-917F-C1E1B3D2A8AE}"/>
          </ac:spMkLst>
        </pc:spChg>
      </pc:sldChg>
      <pc:sldChg chg="addSp delSp modSp add mod ord">
        <pc:chgData name="ขัตติยะ วิริยะเกียรติพงศ์" userId="325527a2-6b01-465a-9688-65f696f2d83f" providerId="ADAL" clId="{97390ABE-0CF9-4D22-BA06-4E94CA1A0BCE}" dt="2022-07-29T09:28:21.162" v="6763" actId="20577"/>
        <pc:sldMkLst>
          <pc:docMk/>
          <pc:sldMk cId="3157037587" sldId="261"/>
        </pc:sldMkLst>
        <pc:spChg chg="mod">
          <ac:chgData name="ขัตติยะ วิริยะเกียรติพงศ์" userId="325527a2-6b01-465a-9688-65f696f2d83f" providerId="ADAL" clId="{97390ABE-0CF9-4D22-BA06-4E94CA1A0BCE}" dt="2022-07-29T09:26:14.853" v="6664" actId="207"/>
          <ac:spMkLst>
            <pc:docMk/>
            <pc:sldMk cId="3157037587" sldId="261"/>
            <ac:spMk id="5" creationId="{CFE93CD5-57F2-4D2A-917F-C1E1B3D2A8A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9:28:21.162" v="6763" actId="20577"/>
          <ac:spMkLst>
            <pc:docMk/>
            <pc:sldMk cId="3157037587" sldId="261"/>
            <ac:spMk id="17" creationId="{EA4FB160-8F16-4063-A4F0-C6F0CF9DC27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6:39.635" v="5740" actId="20577"/>
          <ac:spMkLst>
            <pc:docMk/>
            <pc:sldMk cId="3157037587" sldId="261"/>
            <ac:spMk id="18" creationId="{488E87DF-E877-4FD9-85AB-E0C58620C42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9:03:44.979" v="6438" actId="207"/>
          <ac:spMkLst>
            <pc:docMk/>
            <pc:sldMk cId="3157037587" sldId="261"/>
            <ac:spMk id="20" creationId="{9123CC47-596B-404C-8A1D-495535BBE530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9:26.667" v="5165" actId="14100"/>
          <ac:spMkLst>
            <pc:docMk/>
            <pc:sldMk cId="3157037587" sldId="261"/>
            <ac:spMk id="29" creationId="{A5A85AE0-35FF-D654-CD3D-CBAA760B87D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8:58.495" v="5130"/>
          <ac:spMkLst>
            <pc:docMk/>
            <pc:sldMk cId="3157037587" sldId="261"/>
            <ac:spMk id="32" creationId="{CDE88CB7-1823-B4D4-1480-C0D72DC2ECC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9:07.417" v="5148" actId="20577"/>
          <ac:spMkLst>
            <pc:docMk/>
            <pc:sldMk cId="3157037587" sldId="261"/>
            <ac:spMk id="33" creationId="{8AB823F8-B906-10E9-CE0C-844A5433EC6A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9:19.984" v="5161" actId="122"/>
          <ac:spMkLst>
            <pc:docMk/>
            <pc:sldMk cId="3157037587" sldId="261"/>
            <ac:spMk id="34" creationId="{62435E2D-D0FC-0304-2FF1-14FF8B846B82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01.193" v="5577" actId="14100"/>
          <ac:spMkLst>
            <pc:docMk/>
            <pc:sldMk cId="3157037587" sldId="261"/>
            <ac:spMk id="36" creationId="{4CED88EC-A0AA-5776-74CF-4A17959FA092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13.728" v="5386" actId="14100"/>
          <ac:spMkLst>
            <pc:docMk/>
            <pc:sldMk cId="3157037587" sldId="261"/>
            <ac:spMk id="37" creationId="{41E08015-19E5-CFE0-44AD-7E57C90F525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28.632" v="5415" actId="20577"/>
          <ac:spMkLst>
            <pc:docMk/>
            <pc:sldMk cId="3157037587" sldId="261"/>
            <ac:spMk id="38" creationId="{B8CBA85A-1299-6B03-AB9F-DB50572F6BF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21.003" v="5581" actId="113"/>
          <ac:spMkLst>
            <pc:docMk/>
            <pc:sldMk cId="3157037587" sldId="261"/>
            <ac:spMk id="39" creationId="{38B4A9F4-C6C7-808C-AAE3-3DD1EAC7E55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1:55" v="5379"/>
          <ac:spMkLst>
            <pc:docMk/>
            <pc:sldMk cId="3157037587" sldId="261"/>
            <ac:spMk id="41" creationId="{0621BC05-B36A-8C5F-1665-42C5609C5BA6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1:55" v="5379"/>
          <ac:spMkLst>
            <pc:docMk/>
            <pc:sldMk cId="3157037587" sldId="261"/>
            <ac:spMk id="42" creationId="{412BB8B3-EAE7-6F38-589D-6108A38738E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1:55" v="5379"/>
          <ac:spMkLst>
            <pc:docMk/>
            <pc:sldMk cId="3157037587" sldId="261"/>
            <ac:spMk id="43" creationId="{AAEAAA98-C9CE-1AB8-071A-1F64D77EFFE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1:55" v="5379"/>
          <ac:spMkLst>
            <pc:docMk/>
            <pc:sldMk cId="3157037587" sldId="261"/>
            <ac:spMk id="44" creationId="{18571BA1-DC1E-01F0-131F-530D29D08F92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00.044" v="5381"/>
          <ac:spMkLst>
            <pc:docMk/>
            <pc:sldMk cId="3157037587" sldId="261"/>
            <ac:spMk id="46" creationId="{3FB15B09-99A6-49AB-FA50-E9488AE832E6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00.044" v="5381"/>
          <ac:spMkLst>
            <pc:docMk/>
            <pc:sldMk cId="3157037587" sldId="261"/>
            <ac:spMk id="47" creationId="{BF5CA870-039F-6B95-8969-E06EA74CA6BF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00.044" v="5381"/>
          <ac:spMkLst>
            <pc:docMk/>
            <pc:sldMk cId="3157037587" sldId="261"/>
            <ac:spMk id="48" creationId="{4DCCE75C-8764-CAA8-9BAF-D2FB24942D4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2:00.044" v="5381"/>
          <ac:spMkLst>
            <pc:docMk/>
            <pc:sldMk cId="3157037587" sldId="261"/>
            <ac:spMk id="49" creationId="{1103C88B-C2A6-FCEA-4019-E40EAB94AFE8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4.453" v="5582"/>
          <ac:spMkLst>
            <pc:docMk/>
            <pc:sldMk cId="3157037587" sldId="261"/>
            <ac:spMk id="51" creationId="{16913962-A2DF-67F8-5103-386D4230EBC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4.453" v="5582"/>
          <ac:spMkLst>
            <pc:docMk/>
            <pc:sldMk cId="3157037587" sldId="261"/>
            <ac:spMk id="52" creationId="{B2570709-EA24-AD34-D414-A16A90FDE10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55.073" v="5604" actId="20577"/>
          <ac:spMkLst>
            <pc:docMk/>
            <pc:sldMk cId="3157037587" sldId="261"/>
            <ac:spMk id="53" creationId="{8BDBC097-7F9C-3659-2D52-17E94FC8348E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4.453" v="5582"/>
          <ac:spMkLst>
            <pc:docMk/>
            <pc:sldMk cId="3157037587" sldId="261"/>
            <ac:spMk id="54" creationId="{1E3C1520-D48A-E518-8374-0AAA18FE06B9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9.125" v="5584"/>
          <ac:spMkLst>
            <pc:docMk/>
            <pc:sldMk cId="3157037587" sldId="261"/>
            <ac:spMk id="56" creationId="{0D695936-B4DB-78DB-27A1-B7046F5A59C1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9.125" v="5584"/>
          <ac:spMkLst>
            <pc:docMk/>
            <pc:sldMk cId="3157037587" sldId="261"/>
            <ac:spMk id="57" creationId="{CC4432E6-7977-458C-AE8E-285CA8149A5C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57.826" v="5606" actId="20577"/>
          <ac:spMkLst>
            <pc:docMk/>
            <pc:sldMk cId="3157037587" sldId="261"/>
            <ac:spMk id="58" creationId="{F7B90E3A-92CD-F109-8AE7-277E92B2214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54:39.125" v="5584"/>
          <ac:spMkLst>
            <pc:docMk/>
            <pc:sldMk cId="3157037587" sldId="261"/>
            <ac:spMk id="59" creationId="{5CB77388-CC8C-C7A5-6351-C6CFE0B5E032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4:28.261" v="4567" actId="1036"/>
          <ac:spMkLst>
            <pc:docMk/>
            <pc:sldMk cId="3157037587" sldId="261"/>
            <ac:spMk id="70" creationId="{1D3BFF1A-CBBE-412F-B143-048C9C154FC4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6:24.862" v="4811" actId="1035"/>
          <ac:spMkLst>
            <pc:docMk/>
            <pc:sldMk cId="3157037587" sldId="261"/>
            <ac:spMk id="71" creationId="{E6ECA460-B6CA-4AB4-B802-143D2F7852A3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13:50.237" v="2082" actId="20577"/>
          <ac:spMkLst>
            <pc:docMk/>
            <pc:sldMk cId="3157037587" sldId="261"/>
            <ac:spMk id="83" creationId="{AC6CCC65-6DE5-4A69-95DE-AD3943927AC7}"/>
          </ac:spMkLst>
        </pc:spChg>
        <pc:spChg chg="mod">
          <ac:chgData name="ขัตติยะ วิริยะเกียรติพงศ์" userId="325527a2-6b01-465a-9688-65f696f2d83f" providerId="ADAL" clId="{97390ABE-0CF9-4D22-BA06-4E94CA1A0BCE}" dt="2022-07-29T08:45:44.168" v="4756" actId="14100"/>
          <ac:spMkLst>
            <pc:docMk/>
            <pc:sldMk cId="3157037587" sldId="261"/>
            <ac:spMk id="123" creationId="{5A572B39-3F26-4DFB-95C5-16084034FC47}"/>
          </ac:spMkLst>
        </pc:spChg>
        <pc:grpChg chg="mod">
          <ac:chgData name="ขัตติยะ วิริยะเกียรติพงศ์" userId="325527a2-6b01-465a-9688-65f696f2d83f" providerId="ADAL" clId="{97390ABE-0CF9-4D22-BA06-4E94CA1A0BCE}" dt="2022-07-29T09:25:11.581" v="6628"/>
          <ac:grpSpMkLst>
            <pc:docMk/>
            <pc:sldMk cId="3157037587" sldId="261"/>
            <ac:grpSpMk id="4" creationId="{D681D289-EA43-42D7-BE2E-B907BBDE09F5}"/>
          </ac:grpSpMkLst>
        </pc:grpChg>
        <pc:grpChg chg="mod">
          <ac:chgData name="ขัตติยะ วิริยะเกียรติพงศ์" userId="325527a2-6b01-465a-9688-65f696f2d83f" providerId="ADAL" clId="{97390ABE-0CF9-4D22-BA06-4E94CA1A0BCE}" dt="2022-07-29T08:46:15.084" v="4805" actId="1035"/>
          <ac:grpSpMkLst>
            <pc:docMk/>
            <pc:sldMk cId="3157037587" sldId="261"/>
            <ac:grpSpMk id="19" creationId="{0E0FBD60-4E91-4549-907A-E6B771223595}"/>
          </ac:grpSpMkLst>
        </pc:grpChg>
        <pc:grpChg chg="add mod">
          <ac:chgData name="ขัตติยะ วิริยะเกียรติพงศ์" userId="325527a2-6b01-465a-9688-65f696f2d83f" providerId="ADAL" clId="{97390ABE-0CF9-4D22-BA06-4E94CA1A0BCE}" dt="2022-07-29T08:51:49.200" v="5376" actId="1036"/>
          <ac:grpSpMkLst>
            <pc:docMk/>
            <pc:sldMk cId="3157037587" sldId="261"/>
            <ac:grpSpMk id="27" creationId="{D21A5432-11B9-AACB-0FF2-1AECB726DC67}"/>
          </ac:grpSpMkLst>
        </pc:grpChg>
        <pc:grpChg chg="add mod">
          <ac:chgData name="ขัตติยะ วิริยะเกียรติพงศ์" userId="325527a2-6b01-465a-9688-65f696f2d83f" providerId="ADAL" clId="{97390ABE-0CF9-4D22-BA06-4E94CA1A0BCE}" dt="2022-07-29T09:02:52.775" v="6430" actId="1035"/>
          <ac:grpSpMkLst>
            <pc:docMk/>
            <pc:sldMk cId="3157037587" sldId="261"/>
            <ac:grpSpMk id="35" creationId="{B983D214-6EAD-5359-7860-44D450EA8013}"/>
          </ac:grpSpMkLst>
        </pc:grpChg>
        <pc:grpChg chg="add del mod">
          <ac:chgData name="ขัตติยะ วิริยะเกียรติพงศ์" userId="325527a2-6b01-465a-9688-65f696f2d83f" providerId="ADAL" clId="{97390ABE-0CF9-4D22-BA06-4E94CA1A0BCE}" dt="2022-07-29T08:52:06.531" v="5382" actId="478"/>
          <ac:grpSpMkLst>
            <pc:docMk/>
            <pc:sldMk cId="3157037587" sldId="261"/>
            <ac:grpSpMk id="40" creationId="{EE6B923A-ED98-AC7D-A192-91612F1671B3}"/>
          </ac:grpSpMkLst>
        </pc:grpChg>
        <pc:grpChg chg="add del mod">
          <ac:chgData name="ขัตติยะ วิริยะเกียรติพงศ์" userId="325527a2-6b01-465a-9688-65f696f2d83f" providerId="ADAL" clId="{97390ABE-0CF9-4D22-BA06-4E94CA1A0BCE}" dt="2022-07-29T08:52:06.531" v="5382" actId="478"/>
          <ac:grpSpMkLst>
            <pc:docMk/>
            <pc:sldMk cId="3157037587" sldId="261"/>
            <ac:grpSpMk id="45" creationId="{E03C7501-DFD7-4FFD-AF6A-E61EFAF400CE}"/>
          </ac:grpSpMkLst>
        </pc:grpChg>
        <pc:grpChg chg="add mod">
          <ac:chgData name="ขัตติยะ วิริยะเกียรติพงศ์" userId="325527a2-6b01-465a-9688-65f696f2d83f" providerId="ADAL" clId="{97390ABE-0CF9-4D22-BA06-4E94CA1A0BCE}" dt="2022-07-29T09:02:52.775" v="6430" actId="1035"/>
          <ac:grpSpMkLst>
            <pc:docMk/>
            <pc:sldMk cId="3157037587" sldId="261"/>
            <ac:grpSpMk id="50" creationId="{7509C284-A858-CBC2-0A55-5F1E1F8D223F}"/>
          </ac:grpSpMkLst>
        </pc:grpChg>
        <pc:grpChg chg="add mod">
          <ac:chgData name="ขัตติยะ วิริยะเกียรติพงศ์" userId="325527a2-6b01-465a-9688-65f696f2d83f" providerId="ADAL" clId="{97390ABE-0CF9-4D22-BA06-4E94CA1A0BCE}" dt="2022-07-29T09:02:52.775" v="6430" actId="1035"/>
          <ac:grpSpMkLst>
            <pc:docMk/>
            <pc:sldMk cId="3157037587" sldId="261"/>
            <ac:grpSpMk id="55" creationId="{1705ECE8-E968-0AF1-858C-BF4078885E94}"/>
          </ac:grpSpMkLst>
        </pc:grpChg>
      </pc:sldChg>
      <pc:sldChg chg="add del">
        <pc:chgData name="ขัตติยะ วิริยะเกียรติพงศ์" userId="325527a2-6b01-465a-9688-65f696f2d83f" providerId="ADAL" clId="{97390ABE-0CF9-4D22-BA06-4E94CA1A0BCE}" dt="2022-07-29T09:13:40.653" v="6440" actId="2890"/>
        <pc:sldMkLst>
          <pc:docMk/>
          <pc:sldMk cId="1615483729" sldId="262"/>
        </pc:sldMkLst>
      </pc:sldChg>
      <pc:sldChg chg="new del">
        <pc:chgData name="ขัตติยะ วิริยะเกียรติพงศ์" userId="325527a2-6b01-465a-9688-65f696f2d83f" providerId="ADAL" clId="{97390ABE-0CF9-4D22-BA06-4E94CA1A0BCE}" dt="2022-07-29T08:13:11.725" v="1987" actId="680"/>
        <pc:sldMkLst>
          <pc:docMk/>
          <pc:sldMk cId="347476966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A60D-ABB9-4C45-95F0-6AA27A7717E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E55F-F7F1-4C71-8F4F-E4B957BB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4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B59C2BD-56B7-4976-9945-917ECC2F22A0}"/>
              </a:ext>
            </a:extLst>
          </p:cNvPr>
          <p:cNvSpPr txBox="1"/>
          <p:nvPr/>
        </p:nvSpPr>
        <p:spPr>
          <a:xfrm>
            <a:off x="19825" y="1561812"/>
            <a:ext cx="6858000" cy="101009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814348"/>
              </a:avLst>
            </a:prstTxWarp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SHEET SAROUP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8F007C-1326-4339-8280-EB85F38C5E48}"/>
              </a:ext>
            </a:extLst>
          </p:cNvPr>
          <p:cNvSpPr txBox="1"/>
          <p:nvPr/>
        </p:nvSpPr>
        <p:spPr>
          <a:xfrm>
            <a:off x="0" y="1493572"/>
            <a:ext cx="6858000" cy="101009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814348"/>
              </a:avLst>
            </a:prstTxWarp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tr" panose="00000500000000000000" pitchFamily="2" charset="-34"/>
                <a:cs typeface="Mitr" panose="00000500000000000000" pitchFamily="2" charset="-34"/>
              </a:rPr>
              <a:t>SHEET SAROUP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8E0BC6-A535-47B6-A8B4-BA99C2CFD59B}"/>
              </a:ext>
            </a:extLst>
          </p:cNvPr>
          <p:cNvSpPr>
            <a:spLocks/>
          </p:cNvSpPr>
          <p:nvPr/>
        </p:nvSpPr>
        <p:spPr>
          <a:xfrm>
            <a:off x="1600200" y="2593797"/>
            <a:ext cx="3657600" cy="3657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C2821CB8-8558-4734-BE67-ED2B47CFBCA4}"/>
              </a:ext>
            </a:extLst>
          </p:cNvPr>
          <p:cNvSpPr/>
          <p:nvPr/>
        </p:nvSpPr>
        <p:spPr>
          <a:xfrm>
            <a:off x="1234440" y="2228037"/>
            <a:ext cx="4389120" cy="4389120"/>
          </a:xfrm>
          <a:prstGeom prst="donut">
            <a:avLst>
              <a:gd name="adj" fmla="val 2599"/>
            </a:avLst>
          </a:prstGeom>
          <a:solidFill>
            <a:schemeClr val="accent2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679BD2-E131-440A-95D0-71F9616ECC55}"/>
              </a:ext>
            </a:extLst>
          </p:cNvPr>
          <p:cNvSpPr txBox="1"/>
          <p:nvPr/>
        </p:nvSpPr>
        <p:spPr>
          <a:xfrm>
            <a:off x="-10300" y="6911434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accent5"/>
                </a:solidFill>
                <a:effectLst/>
                <a:latin typeface="Mitr" panose="00000500000000000000" pitchFamily="2" charset="-34"/>
                <a:cs typeface="Mitr" panose="00000500000000000000" pitchFamily="2" charset="-34"/>
              </a:rPr>
              <a:t>BY STUDYWKKATTMOS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6BB9AB-0CDD-467D-9517-536AC875BB26}"/>
              </a:ext>
            </a:extLst>
          </p:cNvPr>
          <p:cNvSpPr txBox="1"/>
          <p:nvPr/>
        </p:nvSpPr>
        <p:spPr>
          <a:xfrm>
            <a:off x="5414785" y="265601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dirty="0">
                <a:solidFill>
                  <a:schemeClr val="accent3"/>
                </a:solidFill>
                <a:effectLst/>
                <a:latin typeface="Mitr" panose="00000500000000000000" pitchFamily="2" charset="-34"/>
                <a:cs typeface="Mitr" panose="00000500000000000000" pitchFamily="2" charset="-34"/>
              </a:rPr>
              <a:t>MKII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33DED-376E-8E90-249A-F51EC6AD23C0}"/>
              </a:ext>
            </a:extLst>
          </p:cNvPr>
          <p:cNvSpPr/>
          <p:nvPr/>
        </p:nvSpPr>
        <p:spPr>
          <a:xfrm>
            <a:off x="616388" y="7755824"/>
            <a:ext cx="5625224" cy="1392811"/>
          </a:xfrm>
          <a:prstGeom prst="roundRect">
            <a:avLst>
              <a:gd name="adj" fmla="val 10014"/>
            </a:avLst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D068DF-6403-FFE4-A9CF-983D19ADEA25}"/>
              </a:ext>
            </a:extLst>
          </p:cNvPr>
          <p:cNvSpPr/>
          <p:nvPr/>
        </p:nvSpPr>
        <p:spPr>
          <a:xfrm>
            <a:off x="766356" y="7883336"/>
            <a:ext cx="2787191" cy="1137786"/>
          </a:xfrm>
          <a:prstGeom prst="roundRect">
            <a:avLst>
              <a:gd name="adj" fmla="val 11060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3059B3-7BFC-9AA2-7D24-409A4F6A5C16}"/>
              </a:ext>
            </a:extLst>
          </p:cNvPr>
          <p:cNvSpPr txBox="1"/>
          <p:nvPr/>
        </p:nvSpPr>
        <p:spPr>
          <a:xfrm>
            <a:off x="766356" y="8513045"/>
            <a:ext cx="2787191" cy="3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364" dirty="0">
                <a:solidFill>
                  <a:schemeClr val="accent6">
                    <a:alpha val="4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แผนที่อากาศ พอลิเมอร์ เชื้อเพลิง</a:t>
            </a:r>
            <a:endParaRPr lang="en-US" sz="1364" dirty="0">
              <a:solidFill>
                <a:schemeClr val="accent6">
                  <a:alpha val="40000"/>
                </a:schemeClr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2819D-42D3-F029-C952-B2D7B3DE1AE5}"/>
              </a:ext>
            </a:extLst>
          </p:cNvPr>
          <p:cNvSpPr txBox="1"/>
          <p:nvPr/>
        </p:nvSpPr>
        <p:spPr>
          <a:xfrm>
            <a:off x="3572597" y="7848761"/>
            <a:ext cx="131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>
                <a:solidFill>
                  <a:schemeClr val="accent2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จำนวนหน้า</a:t>
            </a:r>
            <a:endParaRPr lang="en-US" sz="1200" dirty="0">
              <a:solidFill>
                <a:schemeClr val="accent2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AE638-A86B-8D1E-DD9F-F3177B01BF61}"/>
              </a:ext>
            </a:extLst>
          </p:cNvPr>
          <p:cNvSpPr txBox="1"/>
          <p:nvPr/>
        </p:nvSpPr>
        <p:spPr>
          <a:xfrm>
            <a:off x="4731007" y="7848308"/>
            <a:ext cx="1342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>
                <a:solidFill>
                  <a:schemeClr val="accent2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ระดับความยาก</a:t>
            </a:r>
            <a:endParaRPr lang="en-US" sz="1200" dirty="0">
              <a:solidFill>
                <a:schemeClr val="accent2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FBD60-91E7-9DDE-69A3-F3AF0F312AA9}"/>
              </a:ext>
            </a:extLst>
          </p:cNvPr>
          <p:cNvSpPr txBox="1"/>
          <p:nvPr/>
        </p:nvSpPr>
        <p:spPr>
          <a:xfrm>
            <a:off x="3771567" y="8417201"/>
            <a:ext cx="230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dirty="0">
                <a:solidFill>
                  <a:schemeClr val="accent2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เวลาอ่านและจำ (โดยประมาณ)</a:t>
            </a:r>
            <a:endParaRPr lang="en-US" sz="1200" dirty="0">
              <a:solidFill>
                <a:schemeClr val="accent2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A7D3D2-83EC-DC4F-EFB9-50B715906053}"/>
              </a:ext>
            </a:extLst>
          </p:cNvPr>
          <p:cNvSpPr txBox="1"/>
          <p:nvPr/>
        </p:nvSpPr>
        <p:spPr>
          <a:xfrm>
            <a:off x="3570197" y="8036931"/>
            <a:ext cx="132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9D557-0AD0-B025-E3D3-8D56CDDE970D}"/>
              </a:ext>
            </a:extLst>
          </p:cNvPr>
          <p:cNvSpPr txBox="1"/>
          <p:nvPr/>
        </p:nvSpPr>
        <p:spPr>
          <a:xfrm>
            <a:off x="3771568" y="8622041"/>
            <a:ext cx="229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3:30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0D6D0C6-1C89-CB47-9AE8-FAEF63508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4759093" y="8181118"/>
            <a:ext cx="391483" cy="1522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BABAC9-40A0-D289-0B23-D5E6D721C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4977114" y="8181118"/>
            <a:ext cx="391483" cy="1522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61E018-31D2-F4AF-4C9D-6592A0D6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5195135" y="8181118"/>
            <a:ext cx="391483" cy="1522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44861C9-B7F5-28BD-AE4B-7667C2D2A8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5413156" y="8181118"/>
            <a:ext cx="391483" cy="1522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0A7245-CDBF-5159-0C87-40F37A40AC1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94286" l="5000" r="96389">
                        <a14:foregroundMark x1="5000" y1="31429" x2="5000" y2="31429"/>
                        <a14:foregroundMark x1="57222" y1="94286" x2="57222" y2="94286"/>
                        <a14:foregroundMark x1="96389" y1="27857" x2="96389" y2="27857"/>
                        <a14:foregroundMark x1="76667" y1="8571" x2="76667" y2="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786538">
            <a:off x="5631177" y="8181118"/>
            <a:ext cx="391483" cy="15224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5ECBB5F-9462-A2A4-3AC2-ED728568C30D}"/>
              </a:ext>
            </a:extLst>
          </p:cNvPr>
          <p:cNvSpPr/>
          <p:nvPr/>
        </p:nvSpPr>
        <p:spPr>
          <a:xfrm>
            <a:off x="947261" y="8100278"/>
            <a:ext cx="612058" cy="4598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7A0AF2-1512-30A2-30E7-9CCA01F106A3}"/>
              </a:ext>
            </a:extLst>
          </p:cNvPr>
          <p:cNvSpPr txBox="1"/>
          <p:nvPr/>
        </p:nvSpPr>
        <p:spPr>
          <a:xfrm>
            <a:off x="766356" y="8100278"/>
            <a:ext cx="2787191" cy="49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14" dirty="0">
                <a:solidFill>
                  <a:schemeClr val="accent3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N.1  </a:t>
            </a:r>
            <a:r>
              <a:rPr lang="th-TH" sz="2614" dirty="0">
                <a:solidFill>
                  <a:schemeClr val="accent6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วิทย์พื้นฐาน</a:t>
            </a:r>
            <a:endParaRPr lang="en-US" sz="2614" dirty="0">
              <a:solidFill>
                <a:schemeClr val="accent6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719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1218498"/>
            <a:ext cx="4440077" cy="8372868"/>
          </a:xfrm>
          <a:prstGeom prst="roundRect">
            <a:avLst>
              <a:gd name="adj" fmla="val 4921"/>
            </a:avLst>
          </a:prstGeom>
          <a:solidFill>
            <a:schemeClr val="accent6">
              <a:alpha val="95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1215651"/>
            <a:ext cx="4432096" cy="8362651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1218498"/>
            <a:ext cx="1677723" cy="8372868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6B2C1-365A-49DC-A834-082B5EBAEC3F}"/>
              </a:ext>
            </a:extLst>
          </p:cNvPr>
          <p:cNvSpPr/>
          <p:nvPr/>
        </p:nvSpPr>
        <p:spPr>
          <a:xfrm>
            <a:off x="0" y="-108641"/>
            <a:ext cx="6858000" cy="97551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54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tr" panose="00000500000000000000" pitchFamily="2" charset="-34"/>
                <a:cs typeface="Mitr" panose="00000500000000000000" pitchFamily="2" charset="-34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FB160-8F16-4063-A4F0-C6F0CF9DC279}"/>
              </a:ext>
            </a:extLst>
          </p:cNvPr>
          <p:cNvSpPr txBox="1"/>
          <p:nvPr/>
        </p:nvSpPr>
        <p:spPr>
          <a:xfrm>
            <a:off x="0" y="100918"/>
            <a:ext cx="6858000" cy="49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614" dirty="0">
                <a:solidFill>
                  <a:schemeClr val="accent5">
                    <a:lumMod val="40000"/>
                    <a:lumOff val="6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วิทย์พื้นฐาน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8E87DF-E877-4FD9-85AB-E0C58620C42F}"/>
              </a:ext>
            </a:extLst>
          </p:cNvPr>
          <p:cNvSpPr txBox="1"/>
          <p:nvPr/>
        </p:nvSpPr>
        <p:spPr>
          <a:xfrm>
            <a:off x="0" y="513685"/>
            <a:ext cx="6858000" cy="3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แผนที่อากาศ </a:t>
            </a:r>
            <a:r>
              <a:rPr lang="en-US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+ </a:t>
            </a:r>
            <a:r>
              <a:rPr lang="th-TH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พอลิเมอร์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/>
              <p:nvPr/>
            </p:nvSpPr>
            <p:spPr>
              <a:xfrm>
                <a:off x="321529" y="1560491"/>
                <a:ext cx="4260626" cy="8155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ข้อมูลและสารสนเทศทางอุตุนิยมวิทยา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แผนที่อากาศผิวพื้น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แสดงข้อมูลองค์ประกอบลมฟ้าอากาศที่ได้จากสถานีตรวจวัด โดยจะแสดงเป็นสัญลักษณ์ต่างๆ (ไม่มีสัญลักษณ์แสดงทิศทางลม) ตามภาพ     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&gt;&gt;&gt;</a:t>
                </a:r>
                <a:endParaRPr lang="th-TH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>
                  <a:lnSpc>
                    <a:spcPct val="120000"/>
                  </a:lnSpc>
                  <a:buSzPct val="100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ภาพถ่ายดาวเทียวอุตุนิยมวิทยา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ได้จากการตรวจวัดคลื่นแม่เหล็กไฟฟ้าในช่วง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wavelength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ที่ต่างกันแล้วประมวลเป็นภาพ</a:t>
                </a:r>
                <a:endParaRPr lang="en-US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b="1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เร</a:t>
                </a: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ดา</a:t>
                </a:r>
                <a:r>
                  <a:rPr lang="th-TH" sz="900" b="1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ห์</a:t>
                </a: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ตรวจอากาศ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สามารถบอกข้อมูลของหยาดน้ำฟ้า ซึ่งจะไปสู่การพยากรณ์ปริมาณฝนฟ้าคะนองได้ โดยจะเป็น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station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ตั้งที่พื้นดิน โดยมีหลักการทำงาน คือ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ปล่อยคลื่นไมโครเวฟออกไปกระทบกับเมฆฝน และจะได้สัญญาณสะท้อนกลับมาเป็นหน่วยของ </a:t>
                </a:r>
                <a:r>
                  <a:rPr lang="en-US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dBZ</a:t>
                </a:r>
                <a:endParaRPr lang="th-TH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สามารถแปลงเป็นภาพได้ โดยจะเป็นภาพแบบ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Top View = Plan position indicator</a:t>
                </a:r>
                <a:endParaRPr lang="th-TH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ในการ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install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เรดาร์นี้ ต้องใช้ค่ามุมเงยเพียงค่าเดียวในระดับที่ใกล้พื้นผิวโลกมากสุด เพื่อให้คลื่นข้างสิ่งกีดขวางต่างๆ ได้</a:t>
                </a:r>
                <a:endParaRPr lang="en-US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เมื่อวิเคราะห์สีที่ปรากฏในพื้นที่ต่างๆ จากดาวเทียม จะสามารถบอกได้ว่าบริเวณใดมีฝนบ้าง (คลื่นต้องสะท้อนมากกว่า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20 </a:t>
                </a:r>
                <a:r>
                  <a:rPr lang="en-US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dBZ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)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และสามารถคาดคะเนการเคลื่อนตัวของกลุ่มฝนได้ แต่บอกความแรงของฝนไม่ได้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การใช้ประโยชน์ข้อมูลทางอุตุนิยมวิทยา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(ข้อมูล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common sense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จ้า)</a:t>
                </a: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พลังงานเซลล์สุริยะ (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Solar Cells) :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พลังงานที่ได้จากแสงอาทิตย์ผ่านเซลล์สุริยะ/เซลล์แสงอาทิตย์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/Photovoltaic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หลักการทำงานง่ายๆ คือเมื่อแสงตกสู่เซลล์ฯ จะทำให้เกิดความต่างศักย์ภายใน ซึ่งจะส่งผลให้มีการเคลื่อนที่ของกระแสไฟฟ้าเมื่อต่อกับวงจร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เซลล์ฯ หลายเซลล์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-&gt; </a:t>
                </a:r>
                <a:r>
                  <a:rPr lang="en-US" sz="900" i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Modules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หลายๆ ตัว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-&gt;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แผงเซลล์สุริยะ (</a:t>
                </a:r>
                <a:r>
                  <a:rPr lang="en-US" sz="900" i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Panel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)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ประสิทธิภาพของเซลล์ฯ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Sarabun" panose="00000500000000000000" pitchFamily="2" charset="-34"/>
                          </a:rPr>
                        </m:ctrlPr>
                      </m:fPr>
                      <m:num>
                        <m:r>
                          <a:rPr lang="th-TH" sz="9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Sarabun" panose="00000500000000000000" pitchFamily="2" charset="-34"/>
                          </a:rPr>
                          <m:t>พลังงานจากเซลล์</m:t>
                        </m:r>
                      </m:num>
                      <m:den>
                        <m:r>
                          <a:rPr lang="th-TH" sz="9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Sarabun" panose="00000500000000000000" pitchFamily="2" charset="-34"/>
                          </a:rPr>
                          <m:t>พลังงานที่แสงตกกระทบเข้าแผ่นนั้นๆ</m:t>
                        </m:r>
                      </m:den>
                    </m:f>
                    <m:r>
                      <a:rPr lang="en-US" sz="9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tr" panose="00000500000000000000" pitchFamily="2" charset="-34"/>
                      </a:rPr>
                      <m:t>×</m:t>
                    </m:r>
                    <m:r>
                      <a:rPr lang="th-TH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tr" panose="00000500000000000000" pitchFamily="2" charset="-34"/>
                      </a:rPr>
                      <m:t>100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tr" panose="00000500000000000000" pitchFamily="2" charset="-34"/>
                      </a:rPr>
                      <m:t>%</m:t>
                    </m:r>
                  </m:oMath>
                </a14:m>
                <a:endParaRPr lang="en-US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9" y="1560491"/>
                <a:ext cx="4260626" cy="8155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5AC967-B71D-46C5-9833-3936955ADAFA}"/>
              </a:ext>
            </a:extLst>
          </p:cNvPr>
          <p:cNvGrpSpPr/>
          <p:nvPr/>
        </p:nvGrpSpPr>
        <p:grpSpPr>
          <a:xfrm>
            <a:off x="404917" y="1334422"/>
            <a:ext cx="4083872" cy="215008"/>
            <a:chOff x="404917" y="1397922"/>
            <a:chExt cx="4083872" cy="215008"/>
          </a:xfrm>
        </p:grpSpPr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AC6CCC65-6DE5-4A69-95DE-AD3943927AC7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ข้อมูลสารสนเทศทางอุตุนิยมวิทยา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54CD4C2-FB32-4E08-ACCC-DFA7C4B80725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1</a:t>
              </a: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AB0D3C9-2BBE-4F36-9826-5ECDD54B3051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694B14-C865-9FDF-24C1-5AE2E51AB103}"/>
              </a:ext>
            </a:extLst>
          </p:cNvPr>
          <p:cNvGrpSpPr/>
          <p:nvPr/>
        </p:nvGrpSpPr>
        <p:grpSpPr>
          <a:xfrm>
            <a:off x="506482" y="2194243"/>
            <a:ext cx="1202348" cy="1767099"/>
            <a:chOff x="5053377" y="1328115"/>
            <a:chExt cx="1202348" cy="17670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73EF99-6BD7-8039-BD5E-2E0B91D55717}"/>
                </a:ext>
              </a:extLst>
            </p:cNvPr>
            <p:cNvSpPr/>
            <p:nvPr/>
          </p:nvSpPr>
          <p:spPr>
            <a:xfrm>
              <a:off x="5053377" y="1328115"/>
              <a:ext cx="1202348" cy="1767099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>
              <a:outerShdw blurRad="88900" algn="ctr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7CF773-2197-B5D2-4C7F-D395E7B724C0}"/>
                </a:ext>
              </a:extLst>
            </p:cNvPr>
            <p:cNvSpPr/>
            <p:nvPr/>
          </p:nvSpPr>
          <p:spPr>
            <a:xfrm>
              <a:off x="5124140" y="1394413"/>
              <a:ext cx="1034993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00A98A-F80F-C723-C3A5-54786FDDFA54}"/>
                </a:ext>
              </a:extLst>
            </p:cNvPr>
            <p:cNvSpPr txBox="1"/>
            <p:nvPr/>
          </p:nvSpPr>
          <p:spPr>
            <a:xfrm>
              <a:off x="5124139" y="1402006"/>
              <a:ext cx="1034993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ฤดูร้อน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F0A606-BCDF-302D-4CC7-1166C220063D}"/>
                </a:ext>
              </a:extLst>
            </p:cNvPr>
            <p:cNvSpPr txBox="1"/>
            <p:nvPr/>
          </p:nvSpPr>
          <p:spPr>
            <a:xfrm>
              <a:off x="5053377" y="1686606"/>
              <a:ext cx="120234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มักปรากฏ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L (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ค.กดอากาศต่ำ)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-&gt;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อากาศร้อน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เส้นความกดอากาศจะลิ่มเข้ามาประเทศไทย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ถ้ามวลอากาศเย็นใปกคลุมมวลอากาศร้อน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-&gt;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เกิดลมกระโลกแรง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8DCB89-32A9-EC49-40BD-ADB2A99E8C29}"/>
              </a:ext>
            </a:extLst>
          </p:cNvPr>
          <p:cNvGrpSpPr/>
          <p:nvPr/>
        </p:nvGrpSpPr>
        <p:grpSpPr>
          <a:xfrm>
            <a:off x="1871421" y="2194244"/>
            <a:ext cx="1202348" cy="1767098"/>
            <a:chOff x="5053377" y="1328116"/>
            <a:chExt cx="1202348" cy="176709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B15B6D-40C3-EF13-F922-D10C365E5499}"/>
                </a:ext>
              </a:extLst>
            </p:cNvPr>
            <p:cNvSpPr/>
            <p:nvPr/>
          </p:nvSpPr>
          <p:spPr>
            <a:xfrm>
              <a:off x="5053377" y="1328116"/>
              <a:ext cx="1202348" cy="1767098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>
              <a:outerShdw blurRad="88900" algn="ctr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FF9C5BA-BA21-F62F-CD66-0D694D518B23}"/>
                </a:ext>
              </a:extLst>
            </p:cNvPr>
            <p:cNvSpPr/>
            <p:nvPr/>
          </p:nvSpPr>
          <p:spPr>
            <a:xfrm>
              <a:off x="5124140" y="1394413"/>
              <a:ext cx="1034993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2AA1D8-4F11-3A97-A212-F2F350C8E0D9}"/>
                </a:ext>
              </a:extLst>
            </p:cNvPr>
            <p:cNvSpPr txBox="1"/>
            <p:nvPr/>
          </p:nvSpPr>
          <p:spPr>
            <a:xfrm>
              <a:off x="5124139" y="1402006"/>
              <a:ext cx="1034993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ฤดูฝน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0B1C51-1D27-E770-482F-A7DD6764249E}"/>
                </a:ext>
              </a:extLst>
            </p:cNvPr>
            <p:cNvSpPr txBox="1"/>
            <p:nvPr/>
          </p:nvSpPr>
          <p:spPr>
            <a:xfrm>
              <a:off x="5053377" y="1690277"/>
              <a:ext cx="12023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มักปรากฏ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L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พาดผ่านประเทศไทย </a:t>
              </a:r>
              <a:b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</a:b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ซึ่ง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=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การยกตัวของอากาศเป็นแนวยาว </a:t>
              </a:r>
              <a:b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</a:b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-&gt;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เมฆก่อตัวเป็นแนวตั้ง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-&gt;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พายุฝนฟ้าคะนอง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946D0C-8FD7-2D85-7D75-2DE682444080}"/>
              </a:ext>
            </a:extLst>
          </p:cNvPr>
          <p:cNvGrpSpPr/>
          <p:nvPr/>
        </p:nvGrpSpPr>
        <p:grpSpPr>
          <a:xfrm>
            <a:off x="3247325" y="2194244"/>
            <a:ext cx="1202348" cy="1767098"/>
            <a:chOff x="5053377" y="1328116"/>
            <a:chExt cx="1202348" cy="176709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DF6D63E-B5FD-919C-FD4E-49776597DC3A}"/>
                </a:ext>
              </a:extLst>
            </p:cNvPr>
            <p:cNvSpPr/>
            <p:nvPr/>
          </p:nvSpPr>
          <p:spPr>
            <a:xfrm>
              <a:off x="5053377" y="1328116"/>
              <a:ext cx="1202348" cy="1767098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>
              <a:outerShdw blurRad="88900" algn="ctr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0A24FF7-4004-3CB9-A013-FC66AF013B2A}"/>
                </a:ext>
              </a:extLst>
            </p:cNvPr>
            <p:cNvSpPr/>
            <p:nvPr/>
          </p:nvSpPr>
          <p:spPr>
            <a:xfrm>
              <a:off x="5124140" y="1394413"/>
              <a:ext cx="1034993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24210B-F10B-1298-CF77-5D79D0B3F54E}"/>
                </a:ext>
              </a:extLst>
            </p:cNvPr>
            <p:cNvSpPr txBox="1"/>
            <p:nvPr/>
          </p:nvSpPr>
          <p:spPr>
            <a:xfrm>
              <a:off x="5124139" y="1402006"/>
              <a:ext cx="1034993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ฤดูหนาว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6EAE00-C002-A794-3C81-A9A9653888B1}"/>
                </a:ext>
              </a:extLst>
            </p:cNvPr>
            <p:cNvSpPr txBox="1"/>
            <p:nvPr/>
          </p:nvSpPr>
          <p:spPr>
            <a:xfrm>
              <a:off x="5053377" y="1695574"/>
              <a:ext cx="120234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มักปรากฏเส้นความกดอากาศเท่าอยู่ใกล้กัน มีแนวแผ่จากประเทศจีน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บ่งบอกได้ว่าอากาศเย็นจากจีนกำลังปกคลุมประเทศไทย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-&gt;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ทุกภาคหนาว ยกเว้นภาคใต้ที่ฝนตกหนักขึ้น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72ABF-18CC-8DA3-FB5F-17EBE61BB5AD}"/>
              </a:ext>
            </a:extLst>
          </p:cNvPr>
          <p:cNvGrpSpPr/>
          <p:nvPr/>
        </p:nvGrpSpPr>
        <p:grpSpPr>
          <a:xfrm>
            <a:off x="509181" y="4493251"/>
            <a:ext cx="1910725" cy="1451408"/>
            <a:chOff x="5053376" y="1328116"/>
            <a:chExt cx="1910725" cy="145140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9D45F16-76E6-4DF2-B40E-C6C970BBD25F}"/>
                </a:ext>
              </a:extLst>
            </p:cNvPr>
            <p:cNvSpPr/>
            <p:nvPr/>
          </p:nvSpPr>
          <p:spPr>
            <a:xfrm>
              <a:off x="5053376" y="1328116"/>
              <a:ext cx="1910725" cy="1451408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>
              <a:outerShdw blurRad="88900" algn="ctr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AB86863-C6E0-881C-2559-62B2C2858BB5}"/>
                </a:ext>
              </a:extLst>
            </p:cNvPr>
            <p:cNvSpPr/>
            <p:nvPr/>
          </p:nvSpPr>
          <p:spPr>
            <a:xfrm>
              <a:off x="5124140" y="1394413"/>
              <a:ext cx="1736931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C3D008-463A-2002-F1DE-8CF8EB5C4959}"/>
                </a:ext>
              </a:extLst>
            </p:cNvPr>
            <p:cNvSpPr txBox="1"/>
            <p:nvPr/>
          </p:nvSpPr>
          <p:spPr>
            <a:xfrm>
              <a:off x="5124139" y="1414884"/>
              <a:ext cx="1736931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ประเภทช่วงคลื่นอินฟราเรด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B241BF-82C6-E524-6622-14DB9B0C4A38}"/>
                </a:ext>
              </a:extLst>
            </p:cNvPr>
            <p:cNvSpPr txBox="1"/>
            <p:nvPr/>
          </p:nvSpPr>
          <p:spPr>
            <a:xfrm>
              <a:off x="5053377" y="1624583"/>
              <a:ext cx="191072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ได้จากการ</a:t>
              </a:r>
              <a:r>
                <a:rPr lang="th-TH" sz="800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ตรวจวัดปริมาณรังสี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อินฟราเรดที่ก้องเมฆแผ่มา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เพื่อนๆ จะเห็นเป็นภาพ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grayscale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โดย</a:t>
              </a:r>
              <a:r>
                <a:rPr lang="th-TH" sz="800" u="sng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สีเข้ม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=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มีอุณหภูมิ</a:t>
              </a:r>
              <a:r>
                <a:rPr lang="th-TH" sz="800" u="sng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สูง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อยู่ที่ต่ำ และ</a:t>
              </a:r>
              <a:r>
                <a:rPr lang="th-TH" sz="800" u="sng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สีอ่อน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=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อุณหภูมิ</a:t>
              </a:r>
              <a:r>
                <a:rPr lang="th-TH" sz="800" u="sng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ต่ำ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อยู่ที่สูง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ข้อจำกัด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: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ถ้าวัตถุมี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Temp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ใกล้เคียงจะมองสีได้ยาก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-&gt;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ต้องมีการปรับสีของภาพ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E7D02A-6938-27DA-B2B4-7C4A0AC1E7A7}"/>
              </a:ext>
            </a:extLst>
          </p:cNvPr>
          <p:cNvGrpSpPr/>
          <p:nvPr/>
        </p:nvGrpSpPr>
        <p:grpSpPr>
          <a:xfrm>
            <a:off x="2537202" y="4493251"/>
            <a:ext cx="1910725" cy="1451408"/>
            <a:chOff x="5053376" y="1328116"/>
            <a:chExt cx="1910725" cy="145140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96CAADD-4B5C-DE9B-983F-618FD8D0E265}"/>
                </a:ext>
              </a:extLst>
            </p:cNvPr>
            <p:cNvSpPr/>
            <p:nvPr/>
          </p:nvSpPr>
          <p:spPr>
            <a:xfrm>
              <a:off x="5053376" y="1328116"/>
              <a:ext cx="1910725" cy="1451408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>
              <a:outerShdw blurRad="88900" algn="ctr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5B0E85A-5217-2B17-B5B1-5C8DE7427E49}"/>
                </a:ext>
              </a:extLst>
            </p:cNvPr>
            <p:cNvSpPr/>
            <p:nvPr/>
          </p:nvSpPr>
          <p:spPr>
            <a:xfrm>
              <a:off x="5124140" y="1394413"/>
              <a:ext cx="1736931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83CC76-E012-0C96-8070-C66941CA1358}"/>
                </a:ext>
              </a:extLst>
            </p:cNvPr>
            <p:cNvSpPr txBox="1"/>
            <p:nvPr/>
          </p:nvSpPr>
          <p:spPr>
            <a:xfrm>
              <a:off x="5124139" y="1414884"/>
              <a:ext cx="1736931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ประเภทช่วงคลื่นแสง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2D2915D-B834-3B02-A920-9BC9914B69F0}"/>
                </a:ext>
              </a:extLst>
            </p:cNvPr>
            <p:cNvSpPr txBox="1"/>
            <p:nvPr/>
          </p:nvSpPr>
          <p:spPr>
            <a:xfrm>
              <a:off x="5053377" y="1624583"/>
              <a:ext cx="191072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ได้จากการ</a:t>
              </a:r>
              <a:r>
                <a:rPr lang="th-TH" sz="800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วัดอัตราการสะท้อน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รังสีของก้องเมฆใดๆ ซึ่งจะสัมพันธ์กับความหนาของเมฆ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ถ้าอัตราฯ สูง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=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ปริมาณเมฆเยอะกว่า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ภาพจะเป็น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grayscale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ไล่จากสีขาว (เมฆเยอะกว่า) ไปสีเทาเข้ม (เมฆน้อยกว่า)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Ex: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ดาวเทียม </a:t>
              </a:r>
              <a:r>
                <a:rPr lang="en-US" sz="800" i="1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Himawari</a:t>
              </a:r>
              <a:endParaRPr lang="th-TH" sz="8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04FE4D-412D-DEDE-31B9-D4D234FFC147}"/>
              </a:ext>
            </a:extLst>
          </p:cNvPr>
          <p:cNvGrpSpPr/>
          <p:nvPr/>
        </p:nvGrpSpPr>
        <p:grpSpPr>
          <a:xfrm>
            <a:off x="5033335" y="2600542"/>
            <a:ext cx="1441967" cy="918297"/>
            <a:chOff x="5053377" y="1328116"/>
            <a:chExt cx="1441967" cy="918297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98826C9-78A0-E1CF-EE69-D21E57968B78}"/>
                </a:ext>
              </a:extLst>
            </p:cNvPr>
            <p:cNvSpPr/>
            <p:nvPr/>
          </p:nvSpPr>
          <p:spPr>
            <a:xfrm>
              <a:off x="5053377" y="1328116"/>
              <a:ext cx="1441966" cy="918297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>
              <a:outerShdw blurRad="88900" algn="ctr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712C302-B26D-8E32-173C-8F7D1FC6AF58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214CB9-C0E7-D6D7-7E47-A0B8803ED356}"/>
                </a:ext>
              </a:extLst>
            </p:cNvPr>
            <p:cNvSpPr txBox="1"/>
            <p:nvPr/>
          </p:nvSpPr>
          <p:spPr>
            <a:xfrm>
              <a:off x="5124140" y="140200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แนวปะทะอากาศ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038A59-B56E-D425-AE11-B55F167E6AC6}"/>
                </a:ext>
              </a:extLst>
            </p:cNvPr>
            <p:cNvSpPr txBox="1"/>
            <p:nvPr/>
          </p:nvSpPr>
          <p:spPr>
            <a:xfrm>
              <a:off x="5053378" y="1663222"/>
              <a:ext cx="14419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มักเกิดขึ้นที่ประเทศญี่ปุ่น เพราะว่ามวลอากาศจะแตกต่างกันอย่างชัดเจน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F1B8F106-A8EF-2632-26BA-E2F64B3F7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140" y="1423456"/>
            <a:ext cx="1301869" cy="85538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CAF29EC-ADDD-EF88-0159-123E77E52DED}"/>
              </a:ext>
            </a:extLst>
          </p:cNvPr>
          <p:cNvGrpSpPr/>
          <p:nvPr/>
        </p:nvGrpSpPr>
        <p:grpSpPr>
          <a:xfrm>
            <a:off x="5059006" y="7100637"/>
            <a:ext cx="1441967" cy="1333480"/>
            <a:chOff x="5053377" y="1328116"/>
            <a:chExt cx="1441967" cy="133348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578129C-DE02-68BD-346A-931EDD25DC62}"/>
                </a:ext>
              </a:extLst>
            </p:cNvPr>
            <p:cNvSpPr/>
            <p:nvPr/>
          </p:nvSpPr>
          <p:spPr>
            <a:xfrm>
              <a:off x="5053377" y="1328116"/>
              <a:ext cx="1441966" cy="1333480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>
              <a:outerShdw blurRad="88900" algn="ctr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201687D-CE35-3BD8-86AF-27DCABA34F20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0C3556-B68B-F41F-F831-912B88637682}"/>
                </a:ext>
              </a:extLst>
            </p:cNvPr>
            <p:cNvSpPr txBox="1"/>
            <p:nvPr/>
          </p:nvSpPr>
          <p:spPr>
            <a:xfrm>
              <a:off x="5094643" y="1358696"/>
              <a:ext cx="1371203" cy="32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อุปกรณ์ช่วยแก้ปัญหาต่างๆ ของ </a:t>
              </a:r>
              <a:r>
                <a:rPr lang="en-US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Solar cells</a:t>
              </a:r>
              <a:endParaRPr lang="th-TH" sz="9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0704C7-6FC9-5198-7D05-C259846AF474}"/>
                </a:ext>
              </a:extLst>
            </p:cNvPr>
            <p:cNvSpPr txBox="1"/>
            <p:nvPr/>
          </p:nvSpPr>
          <p:spPr>
            <a:xfrm>
              <a:off x="5053378" y="1594987"/>
              <a:ext cx="1441966" cy="1061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Inverter 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แปลงจาก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DC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เป็น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AC</a:t>
              </a:r>
            </a:p>
            <a:p>
              <a:pPr marL="171450" indent="-171450">
                <a:buFontTx/>
                <a:buChar char="-"/>
              </a:pP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Battery 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เก็บประจุไว้ เผื่อใช้ตอนฝนตก/กลางคืน</a:t>
              </a:r>
            </a:p>
            <a:p>
              <a:pPr marL="171450" indent="-171450">
                <a:buFontTx/>
                <a:buChar char="-"/>
              </a:pPr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เครื่องควบคุมการปล่อยประจุ </a:t>
              </a:r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(CC) </a:t>
              </a:r>
              <a:endParaRPr lang="th-TH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D8259B-EAF1-1EA6-D82B-42A1A3A73FC6}"/>
              </a:ext>
            </a:extLst>
          </p:cNvPr>
          <p:cNvGrpSpPr/>
          <p:nvPr/>
        </p:nvGrpSpPr>
        <p:grpSpPr>
          <a:xfrm>
            <a:off x="409906" y="8080791"/>
            <a:ext cx="4083872" cy="215008"/>
            <a:chOff x="404917" y="1397922"/>
            <a:chExt cx="4083872" cy="215008"/>
          </a:xfrm>
        </p:grpSpPr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3A673C19-302F-51B1-A473-F35F9A1519FF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พลังงาน </a:t>
              </a:r>
              <a:r>
                <a:rPr lang="en-US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(excl. Fossil Fuels)</a:t>
              </a:r>
              <a:endParaRPr lang="th-TH" sz="1200" dirty="0">
                <a:solidFill>
                  <a:schemeClr val="accent6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4A871BE-D840-5D6B-5354-69CFFB81BFA8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2</a:t>
              </a:r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51E0967C-8DF4-E498-06A4-DE4299C5ED98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29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241300"/>
            <a:ext cx="4440077" cy="9350066"/>
          </a:xfrm>
          <a:prstGeom prst="roundRect">
            <a:avLst>
              <a:gd name="adj" fmla="val 4921"/>
            </a:avLst>
          </a:prstGeom>
          <a:solidFill>
            <a:schemeClr val="accent6">
              <a:alpha val="95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241300"/>
            <a:ext cx="4432096" cy="9350066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241300"/>
            <a:ext cx="1677723" cy="9350066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tr" panose="00000500000000000000" pitchFamily="2" charset="-34"/>
                <a:cs typeface="Mitr" panose="00000500000000000000" pitchFamily="2" charset="-34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/>
              <p:nvPr/>
            </p:nvSpPr>
            <p:spPr>
              <a:xfrm>
                <a:off x="321529" y="265091"/>
                <a:ext cx="4260626" cy="9392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เซลล์ฯ ในปัจจุบันมี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Eff.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ถึง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13-20%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โดยแต่ก่อนจะมีแค่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4%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เท่านั้น</a:t>
                </a:r>
              </a:p>
              <a:p>
                <a:pPr marL="628650" lvl="1" indent="-171450">
                  <a:lnSpc>
                    <a:spcPct val="12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ไฟฟ้าที่ได้จะเป็นไฟฟ้ากระแสตรง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(DC)</a:t>
                </a:r>
                <a:endParaRPr lang="en-US" sz="900" b="1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พลังงานนิวเคลียร์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เกี่ยวข้องกับการเปลี่ยนแปลงของนิวเคลียสของอะตอม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ปฏิกิริยา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Fission 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ปฏิกิริยาที่มวลของนิวเคลียสแตกตัวเป็นมวลที่น้อยกว่า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พลังงาน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ทุกๆ ครั้งของการเกิด </a:t>
                </a:r>
                <a:r>
                  <a:rPr lang="en-US" sz="900" i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Fission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มวลรวมจะลดลงเสมอ ซึ่งมวลที่ลดนั้นจะถูกเปลี่ยนไปเป็นพลังงาน ตามสมการความสัมพันธ์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𝐸</m:t>
                    </m:r>
                    <m:r>
                      <a:rPr lang="en-US" sz="9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=</m:t>
                    </m:r>
                    <m:r>
                      <a:rPr lang="en-US" sz="9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𝑚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</m:ctrlPr>
                      </m:sSupPr>
                      <m:e>
                        <m:r>
                          <a:rPr lang="en-US" sz="9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𝑐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ของ </a:t>
                </a:r>
                <a:r>
                  <a:rPr lang="en-US" sz="900" i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Albert Einstein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แนวทางหนึ่งของการเกิด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Fission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กับนิวเคลียสจำนวนมาก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= </a:t>
                </a:r>
                <a:r>
                  <a:rPr lang="en-US" sz="900" i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Chain Reaction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(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ปฏิกิริยาลูกโซ่) ซึ่งอนุภาคหลังการเกิด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Fission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จะถูกปรับให้เหมาะสมในการเกิด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Fission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ครั้งต่อๆ ไป 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Chain Reaction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ข้อเสียคือ ถ้าควบคุมไม่ได้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=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พลังงานจะสร้างความเสียหายเยอะมาก</a:t>
                </a:r>
                <a:endParaRPr lang="en-US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หลักการทำงานของโรงไฟฟ้านิวเคลียร์ (มันมี 3 ส่วนตามกรอบเลย)</a:t>
                </a:r>
                <a:endParaRPr lang="en-US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lvl="1">
                  <a:lnSpc>
                    <a:spcPct val="120000"/>
                  </a:lnSpc>
                  <a:buSzPct val="125000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lvl="1">
                  <a:lnSpc>
                    <a:spcPct val="120000"/>
                  </a:lnSpc>
                  <a:buSzPct val="125000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ปฏิกิริยา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Fusion 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ปฏิกิริยาที่นิวเคลียสรวมกันแล้วเกิดนิวเคลียสใหม่ที่มีมวลมากกว่า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เช่นเดียวกับ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Fission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มวลรวมจะลดลงและแปลงเป็นพลังงานเสมอ และปริมาณที่ลดจะมากกว่า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Fission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ด้วย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การเกิด </a:t>
                </a:r>
                <a:r>
                  <a:rPr lang="en-US" sz="900" i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Fusion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จะต้องมีสภาพ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Temp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ที่สูงมากๆ</a:t>
                </a:r>
                <a:r>
                  <a:rPr lang="th-TH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ๆๆ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ความดันมหาศาล (ซึ่งมันคือสภาพในดาวฤกษ์หลายๆ ดวงเลย)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เมื่อ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12 Dec 2022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ทีมวิจัยในห้องปฏิบัติการแห่งชาติ ลอว์เรนซ์ ลิ</a:t>
                </a:r>
                <a:r>
                  <a:rPr lang="th-TH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เวอร์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มอร์(สหรัฐ) สามารถพัฒนาเครื่องกำเนิดพลังงาน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Fusion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ได้แล้ว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เทคโนโลยีด้านพลังงาน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Battery 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มีหลักๆ อยู่ 2 ประเภท คือแบบ</a:t>
                </a:r>
                <a:r>
                  <a:rPr lang="th-TH" sz="900" i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ปฐมภูมิ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(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ชาร์จ</a:t>
                </a:r>
                <a:r>
                  <a:rPr lang="th-TH" sz="900" u="sng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ไม่ได้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) และ</a:t>
                </a:r>
                <a:b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</a:br>
                <a:r>
                  <a:rPr lang="th-TH" sz="900" i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ทุติยภูมิ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(ชาร์จ</a:t>
                </a:r>
                <a:r>
                  <a:rPr lang="th-TH" sz="900" u="sng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ได้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) และนอกนั้นก็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… common sense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วัสดุศาสตร์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กระจกเขียวตัดแสง เพื่อดูดซับความร้อนไม่ให้เข้าบ้าน</a:t>
                </a:r>
                <a:endParaRPr lang="en-US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การใช้คอนกรีตมวลเบา หรือการเว้นระยะห่างของผนังบ้าน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การใช้ฉนวนความร้อน (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Ex: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ฉนวนใยแก้ว) ไปสะท้อนความร้อนบนหลังคา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หลอดไฟ </a:t>
                </a:r>
                <a:r>
                  <a:rPr lang="en-US" sz="900" i="1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LED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,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เครื่องปรับอากาศ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Inverter (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แถม)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ด้านอุตสาหกรรม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มอเตอร์ประสิทธิภาพสูง ที่ลดการสูญเสียพลังงานได้ถึง 25-30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%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หลอด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LED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ที่ลดการใช้พลังงานถึง 50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%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การนำความร้อนทิ้งมาใช้ประโยชน์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การนำน้ำเสียมาหมักเป็นแก๊สชีวภาพ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เซลล์เชื้อเพลิง (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Fuel Cell)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H2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ทำปฏิกิริยากับ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O2</a:t>
                </a: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>
                  <a:lnSpc>
                    <a:spcPct val="120000"/>
                  </a:lnSpc>
                  <a:buSzPct val="125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ปัจจุบันนิยมใช้พลาสติกในการบรรจุอาหาร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เพราะน้ำหนักเบา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ราคาถูก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+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ไม่แตกหักง่าย และเป็นพอลิเมอร์สังเคราะห์ ซึ่งมีหลายรูปแบบและมีวิธีการ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Recycle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ที่ต่างกัน เช่น (ดูในตารางที่แปะท้ายชีท)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เมื่อ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Polymer </a:t>
                </a: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ได้รับความร้อน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จะเกิดการเปลี่ยนแปลงไม่เหมือนกัน เช่น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…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en-US" sz="900" b="1" i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Thermo</a:t>
                </a:r>
                <a:r>
                  <a:rPr lang="en-US" sz="900" b="1" i="1" u="sng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plastic</a:t>
                </a:r>
                <a:r>
                  <a:rPr lang="en-US" sz="900" b="1" i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Polyme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r </a:t>
                </a:r>
                <a:r>
                  <a:rPr lang="en-US" sz="900" b="1" u="sng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</a:t>
                </a:r>
                <a:r>
                  <a:rPr lang="th-TH" sz="900" b="1" u="sng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</a:t>
                </a:r>
                <a:r>
                  <a:rPr lang="th-TH" sz="900" u="sng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หลอมเหลว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เมื่อเพิ่ม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temp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และแข็งตัวเมื่อลด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temp</a:t>
                </a:r>
                <a:endParaRPr lang="th-TH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en-US" sz="900" b="1" i="1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Thermo</a:t>
                </a:r>
                <a:r>
                  <a:rPr lang="en-US" sz="900" b="1" i="1" u="sng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sat</a:t>
                </a:r>
                <a:r>
                  <a:rPr lang="en-US" sz="900" b="1" i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 Polymer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u="sng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ไหม้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/สลายตัวเมื่อเพิ่ม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temp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ซึ่งเอาไปหลอมขึ้นรูปใหม่ได้</a:t>
                </a:r>
              </a:p>
              <a:p>
                <a:pPr lvl="1">
                  <a:lnSpc>
                    <a:spcPct val="120000"/>
                  </a:lnSpc>
                  <a:buSzPct val="125000"/>
                </a:pPr>
                <a:endParaRPr lang="th-TH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>
                  <a:lnSpc>
                    <a:spcPct val="120000"/>
                  </a:lnSpc>
                  <a:buSzPct val="125000"/>
                </a:pPr>
                <a:endParaRPr lang="en-US" sz="900" dirty="0">
                  <a:solidFill>
                    <a:schemeClr val="accent1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9" y="265091"/>
                <a:ext cx="4260626" cy="9392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FBD60-4E91-4549-907A-E6B771223595}"/>
              </a:ext>
            </a:extLst>
          </p:cNvPr>
          <p:cNvGrpSpPr/>
          <p:nvPr/>
        </p:nvGrpSpPr>
        <p:grpSpPr>
          <a:xfrm>
            <a:off x="5053377" y="405681"/>
            <a:ext cx="1441967" cy="1159457"/>
            <a:chOff x="5053377" y="1328116"/>
            <a:chExt cx="1441967" cy="1159457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572B39-3F26-4DFB-95C5-16084034FC47}"/>
                </a:ext>
              </a:extLst>
            </p:cNvPr>
            <p:cNvSpPr/>
            <p:nvPr/>
          </p:nvSpPr>
          <p:spPr>
            <a:xfrm>
              <a:off x="5053377" y="1328116"/>
              <a:ext cx="1441966" cy="1159457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>
              <a:outerShdw blurRad="88900" algn="ctr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1AA2B07-2A66-43E9-9CE4-BC79DA00482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D3BFF1A-CBBE-412F-B143-048C9C154FC4}"/>
                    </a:ext>
                  </a:extLst>
                </p:cNvPr>
                <p:cNvSpPr txBox="1"/>
                <p:nvPr/>
              </p:nvSpPr>
              <p:spPr>
                <a:xfrm>
                  <a:off x="5124140" y="1395566"/>
                  <a:ext cx="1300438" cy="203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𝐸</m:t>
                        </m:r>
                        <m:r>
                          <a:rPr lang="en-US" sz="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=</m:t>
                        </m:r>
                        <m:r>
                          <a:rPr lang="en-US" sz="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𝑚</m:t>
                        </m:r>
                        <m:sSup>
                          <m:sSupPr>
                            <m:ctrlPr>
                              <a:rPr lang="en-US" sz="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Mitr" panose="00000500000000000000" pitchFamily="2" charset="-34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Mitr" panose="00000500000000000000" pitchFamily="2" charset="-34"/>
                              </a:rPr>
                              <m:t>𝑐</m:t>
                            </m:r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Mitr" panose="00000500000000000000" pitchFamily="2" charset="-34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th-TH" sz="900" dirty="0">
                    <a:solidFill>
                      <a:schemeClr val="accent1"/>
                    </a:solidFill>
                    <a:latin typeface="Mitr" panose="00000500000000000000" pitchFamily="2" charset="-34"/>
                    <a:cs typeface="Mitr" panose="00000500000000000000" pitchFamily="2" charset="-34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D3BFF1A-CBBE-412F-B143-048C9C154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140" y="1395566"/>
                  <a:ext cx="1300438" cy="203133"/>
                </a:xfrm>
                <a:prstGeom prst="rect">
                  <a:avLst/>
                </a:prstGeom>
                <a:blipFill>
                  <a:blip r:embed="rId3"/>
                  <a:stretch>
                    <a:fillRect t="-6061"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6ECA460-B6CA-4AB4-B802-143D2F7852A3}"/>
                    </a:ext>
                  </a:extLst>
                </p:cNvPr>
                <p:cNvSpPr txBox="1"/>
                <p:nvPr/>
              </p:nvSpPr>
              <p:spPr>
                <a:xfrm>
                  <a:off x="5053378" y="1642441"/>
                  <a:ext cx="1441966" cy="7848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Mitr" panose="00000500000000000000" pitchFamily="2" charset="-34"/>
                        </a:rPr>
                        <m:t>𝐸</m:t>
                      </m:r>
                    </m:oMath>
                  </a14:m>
                  <a:r>
                    <a:rPr lang="en-US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 = </a:t>
                  </a:r>
                  <a:r>
                    <a:rPr lang="th-TH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พลังงานที่ปล่อยออกมา </a:t>
                  </a:r>
                  <a:r>
                    <a:rPr lang="en-US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(J)</a:t>
                  </a:r>
                </a:p>
                <a:p>
                  <a14:m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Mitr" panose="00000500000000000000" pitchFamily="2" charset="-34"/>
                        </a:rPr>
                        <m:t>𝑚</m:t>
                      </m:r>
                    </m:oMath>
                  </a14:m>
                  <a:r>
                    <a:rPr lang="en-US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 = </a:t>
                  </a:r>
                  <a:r>
                    <a:rPr lang="th-TH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มวลที่ลดลง (</a:t>
                  </a:r>
                  <a:r>
                    <a:rPr lang="en-US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kg)</a:t>
                  </a:r>
                </a:p>
                <a:p>
                  <a14:m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Mitr" panose="00000500000000000000" pitchFamily="2" charset="-34"/>
                        </a:rPr>
                        <m:t>𝑐</m:t>
                      </m:r>
                    </m:oMath>
                  </a14:m>
                  <a:r>
                    <a:rPr lang="en-US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 = </a:t>
                  </a:r>
                  <a:r>
                    <a:rPr lang="th-TH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อัตราเร็วของแสง </a:t>
                  </a:r>
                  <a:r>
                    <a:rPr lang="en-US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Mitr" panose="00000500000000000000" pitchFamily="2" charset="-34"/>
                        </a:rPr>
                        <m:t>3</m:t>
                      </m:r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tr" panose="00000500000000000000" pitchFamily="2" charset="-34"/>
                        </a:rPr>
                        <m:t>×</m:t>
                      </m:r>
                      <m:sSup>
                        <m:sSupPr>
                          <m:ctrlPr>
                            <a:rPr lang="en-US" sz="9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tr" panose="00000500000000000000" pitchFamily="2" charset="-34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tr" panose="00000500000000000000" pitchFamily="2" charset="-34"/>
                            </a:rPr>
                            <m:t>10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tr" panose="00000500000000000000" pitchFamily="2" charset="-34"/>
                            </a:rPr>
                            <m:t>8</m:t>
                          </m:r>
                        </m:sup>
                      </m:sSup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tr" panose="00000500000000000000" pitchFamily="2" charset="-34"/>
                        </a:rPr>
                        <m:t> </m:t>
                      </m:r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tr" panose="00000500000000000000" pitchFamily="2" charset="-34"/>
                        </a:rPr>
                        <m:t>𝑚</m:t>
                      </m:r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tr" panose="00000500000000000000" pitchFamily="2" charset="-34"/>
                        </a:rPr>
                        <m:t>/</m:t>
                      </m:r>
                      <m:r>
                        <a:rPr lang="en-US" sz="9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tr" panose="00000500000000000000" pitchFamily="2" charset="-34"/>
                        </a:rPr>
                        <m:t>𝑠</m:t>
                      </m:r>
                    </m:oMath>
                  </a14:m>
                  <a:r>
                    <a:rPr lang="en-US" sz="9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Sarabun" panose="00000500000000000000" pitchFamily="2" charset="-34"/>
                      <a:cs typeface="Sarabun" panose="00000500000000000000" pitchFamily="2" charset="-34"/>
                    </a:rPr>
                    <a:t>)</a:t>
                  </a:r>
                  <a:endParaRPr lang="th-TH" sz="9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Sarabun" panose="00000500000000000000" pitchFamily="2" charset="-34"/>
                    <a:cs typeface="Sarabun" panose="00000500000000000000" pitchFamily="2" charset="-34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6ECA460-B6CA-4AB4-B802-143D2F785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378" y="1642441"/>
                  <a:ext cx="1441966" cy="784830"/>
                </a:xfrm>
                <a:prstGeom prst="rect">
                  <a:avLst/>
                </a:prstGeom>
                <a:blipFill>
                  <a:blip r:embed="rId4"/>
                  <a:stretch>
                    <a:fillRect b="-23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F9BEF-BB2F-1043-3856-9F76E6FBDB5F}"/>
              </a:ext>
            </a:extLst>
          </p:cNvPr>
          <p:cNvGrpSpPr/>
          <p:nvPr/>
        </p:nvGrpSpPr>
        <p:grpSpPr>
          <a:xfrm>
            <a:off x="507579" y="2533429"/>
            <a:ext cx="1202348" cy="1482425"/>
            <a:chOff x="5053377" y="1315801"/>
            <a:chExt cx="1202348" cy="1482425"/>
          </a:xfrm>
          <a:effectLst/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C27FFC3-7930-5BD4-8DCC-1DF11332E92F}"/>
                </a:ext>
              </a:extLst>
            </p:cNvPr>
            <p:cNvSpPr/>
            <p:nvPr/>
          </p:nvSpPr>
          <p:spPr>
            <a:xfrm>
              <a:off x="5053377" y="1315801"/>
              <a:ext cx="1202348" cy="1482425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>
              <a:outerShdw blurRad="88900" algn="ctr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98AFF82-D7FE-8485-3F82-E56399F8CAF5}"/>
                </a:ext>
              </a:extLst>
            </p:cNvPr>
            <p:cNvSpPr/>
            <p:nvPr/>
          </p:nvSpPr>
          <p:spPr>
            <a:xfrm>
              <a:off x="5124140" y="1394413"/>
              <a:ext cx="1034993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93C9EF-7616-1D88-A17B-0F735C13FFE8}"/>
                </a:ext>
              </a:extLst>
            </p:cNvPr>
            <p:cNvSpPr txBox="1"/>
            <p:nvPr/>
          </p:nvSpPr>
          <p:spPr>
            <a:xfrm>
              <a:off x="5124139" y="1362736"/>
              <a:ext cx="1034993" cy="32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ส่วนแลกเปลี่ยนความร้อน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05AF8B-0033-3227-0D2A-AF0497E8E07A}"/>
                </a:ext>
              </a:extLst>
            </p:cNvPr>
            <p:cNvSpPr txBox="1"/>
            <p:nvPr/>
          </p:nvSpPr>
          <p:spPr>
            <a:xfrm>
              <a:off x="5053377" y="1622526"/>
              <a:ext cx="1202347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th-TH" sz="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เครื่องปฏิกรณ์นิวเคลียร์ </a:t>
              </a:r>
              <a:r>
                <a:rPr lang="en-US" sz="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: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สร้าง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+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ควบคุมการเกิด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Fission</a:t>
              </a:r>
            </a:p>
            <a:p>
              <a:pPr marL="171450" indent="-171450">
                <a:buFontTx/>
                <a:buChar char="-"/>
              </a:pP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พลังงานจากเครื่องดังกล่าวจะถ่ายเทไปยังน้ำ ทำให้น้ำระเหยเป็นไอ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90F2E3-DA6E-593B-9AC6-8F16BA549DD4}"/>
              </a:ext>
            </a:extLst>
          </p:cNvPr>
          <p:cNvGrpSpPr/>
          <p:nvPr/>
        </p:nvGrpSpPr>
        <p:grpSpPr>
          <a:xfrm>
            <a:off x="1867581" y="2533429"/>
            <a:ext cx="1202348" cy="1494740"/>
            <a:chOff x="5053377" y="1328116"/>
            <a:chExt cx="1202348" cy="1494740"/>
          </a:xfrm>
          <a:effectLst/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AEAD895-5EA7-0F43-E3D4-02C8460964A6}"/>
                </a:ext>
              </a:extLst>
            </p:cNvPr>
            <p:cNvSpPr/>
            <p:nvPr/>
          </p:nvSpPr>
          <p:spPr>
            <a:xfrm>
              <a:off x="5053377" y="1328116"/>
              <a:ext cx="1202348" cy="1494740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520D64E-D32E-A091-D175-62EC5471217E}"/>
                </a:ext>
              </a:extLst>
            </p:cNvPr>
            <p:cNvSpPr/>
            <p:nvPr/>
          </p:nvSpPr>
          <p:spPr>
            <a:xfrm>
              <a:off x="5124140" y="1394413"/>
              <a:ext cx="1034993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4B9389-EDC7-59BE-0FEE-775AB2505128}"/>
                </a:ext>
              </a:extLst>
            </p:cNvPr>
            <p:cNvSpPr txBox="1"/>
            <p:nvPr/>
          </p:nvSpPr>
          <p:spPr>
            <a:xfrm>
              <a:off x="5124139" y="1402006"/>
              <a:ext cx="1034993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ส่วนผลิตไฟฟ้า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0DBED8-9E29-90D1-A2D5-D17932033CA5}"/>
                </a:ext>
              </a:extLst>
            </p:cNvPr>
            <p:cNvSpPr txBox="1"/>
            <p:nvPr/>
          </p:nvSpPr>
          <p:spPr>
            <a:xfrm>
              <a:off x="5053377" y="1660880"/>
              <a:ext cx="12023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ไอน้ำจากส่วนแลกเปลี่ยนจะปะทะกับกังหันขนาดใหญ่ ที่มีเพลาเชื่อมกับ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Generator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โดยแรงดันน้ำจะช่วยให้กังหันหมุน </a:t>
              </a:r>
              <a:b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</a:b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เกิดเป็นพลังงานไฟฟ้า</a:t>
              </a:r>
            </a:p>
            <a:p>
              <a:pPr algn="ctr"/>
              <a:endParaRPr lang="th-TH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E17842-6061-530F-2FDD-D5C574783F1D}"/>
              </a:ext>
            </a:extLst>
          </p:cNvPr>
          <p:cNvGrpSpPr/>
          <p:nvPr/>
        </p:nvGrpSpPr>
        <p:grpSpPr>
          <a:xfrm>
            <a:off x="3227583" y="2533429"/>
            <a:ext cx="1202348" cy="1494740"/>
            <a:chOff x="5053377" y="1328116"/>
            <a:chExt cx="1202348" cy="1494740"/>
          </a:xfrm>
          <a:effectLst/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7A7E894-3A8C-CE7D-90B2-6A20D46EEBA4}"/>
                </a:ext>
              </a:extLst>
            </p:cNvPr>
            <p:cNvSpPr/>
            <p:nvPr/>
          </p:nvSpPr>
          <p:spPr>
            <a:xfrm>
              <a:off x="5053377" y="1328116"/>
              <a:ext cx="1202348" cy="1494740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7249263-3061-A4D4-1C29-B0A4A54E288A}"/>
                </a:ext>
              </a:extLst>
            </p:cNvPr>
            <p:cNvSpPr/>
            <p:nvPr/>
          </p:nvSpPr>
          <p:spPr>
            <a:xfrm>
              <a:off x="5124140" y="1394413"/>
              <a:ext cx="1034993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921C3-3647-88E3-BB51-4B118AD43087}"/>
                </a:ext>
              </a:extLst>
            </p:cNvPr>
            <p:cNvSpPr txBox="1"/>
            <p:nvPr/>
          </p:nvSpPr>
          <p:spPr>
            <a:xfrm>
              <a:off x="5084869" y="1402006"/>
              <a:ext cx="1131585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ส่วนระบายความร้อน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256B84-96A7-E54A-6869-700CA1A80C07}"/>
                </a:ext>
              </a:extLst>
            </p:cNvPr>
            <p:cNvSpPr txBox="1"/>
            <p:nvPr/>
          </p:nvSpPr>
          <p:spPr>
            <a:xfrm>
              <a:off x="5053377" y="1667716"/>
              <a:ext cx="1202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ไอน้ำจากส่วนผลิตฯ จะถูกระบายออกผ่านหอคอยระบายความร้อน</a:t>
              </a:r>
            </a:p>
            <a:p>
              <a:pPr algn="ctr"/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ซึ่งน้ำไม่ได้สัมผัสกับสารโดยตรง </a:t>
              </a:r>
              <a:r>
                <a:rPr lang="en-US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-&gt; </a:t>
              </a:r>
              <a:r>
                <a:rPr lang="th-TH" sz="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ระบายสู่สิ่งแวดล้อมได้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ED4BC062-415D-62F6-E17D-794551C20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172" y="2615713"/>
            <a:ext cx="1641111" cy="9190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97D28E-854F-A469-33C2-396006643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823" y="6635551"/>
            <a:ext cx="1407071" cy="91376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9DE3EEF7-5B2E-0FE1-EECB-64249DE1A24D}"/>
              </a:ext>
            </a:extLst>
          </p:cNvPr>
          <p:cNvGrpSpPr/>
          <p:nvPr/>
        </p:nvGrpSpPr>
        <p:grpSpPr>
          <a:xfrm>
            <a:off x="409906" y="7590445"/>
            <a:ext cx="4083872" cy="215008"/>
            <a:chOff x="404917" y="1397922"/>
            <a:chExt cx="4083872" cy="215008"/>
          </a:xfrm>
        </p:grpSpPr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A8D7684C-9969-FFF5-3A02-E9049FE20C64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บรรจุภัณฑ์อาหาร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9C4D559-C95F-2229-9726-C1EF81DBCF47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3</a:t>
              </a:r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DA56C94D-1D73-2710-D3A1-46C5B317A26F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89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241300"/>
            <a:ext cx="6321748" cy="9350066"/>
          </a:xfrm>
          <a:prstGeom prst="roundRect">
            <a:avLst>
              <a:gd name="adj" fmla="val 4921"/>
            </a:avLst>
          </a:prstGeom>
          <a:solidFill>
            <a:schemeClr val="accent6">
              <a:alpha val="95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7" y="241300"/>
            <a:ext cx="6313767" cy="9350066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8CAE3-A2C5-CAD1-A6BE-4F24F513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2878" y="2124104"/>
            <a:ext cx="8503754" cy="506451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tr" panose="00000500000000000000" pitchFamily="2" charset="-34"/>
                <a:cs typeface="Mitr" panose="00000500000000000000" pitchFamily="2" charset="-34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</p:spTree>
    <p:extLst>
      <p:ext uri="{BB962C8B-B14F-4D97-AF65-F5344CB8AC3E}">
        <p14:creationId xmlns:p14="http://schemas.microsoft.com/office/powerpoint/2010/main" val="16770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59A63-53D4-4189-94C7-AA247DCAF2C9}"/>
              </a:ext>
            </a:extLst>
          </p:cNvPr>
          <p:cNvSpPr/>
          <p:nvPr/>
        </p:nvSpPr>
        <p:spPr>
          <a:xfrm>
            <a:off x="248717" y="1218498"/>
            <a:ext cx="4440077" cy="8372868"/>
          </a:xfrm>
          <a:prstGeom prst="roundRect">
            <a:avLst>
              <a:gd name="adj" fmla="val 4921"/>
            </a:avLst>
          </a:prstGeom>
          <a:solidFill>
            <a:schemeClr val="accent6">
              <a:alpha val="95000"/>
            </a:schemeClr>
          </a:solidFill>
          <a:ln>
            <a:noFill/>
          </a:ln>
          <a:effectLst>
            <a:outerShdw blurRad="1397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331836-1140-4AC4-99D5-E385788762A8}"/>
              </a:ext>
            </a:extLst>
          </p:cNvPr>
          <p:cNvSpPr/>
          <p:nvPr/>
        </p:nvSpPr>
        <p:spPr>
          <a:xfrm>
            <a:off x="256698" y="1228714"/>
            <a:ext cx="4432096" cy="8362651"/>
          </a:xfrm>
          <a:prstGeom prst="roundRect">
            <a:avLst>
              <a:gd name="adj" fmla="val 4023"/>
            </a:avLst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3AC63-9867-4CAF-9EC1-7D40DF93BD2E}"/>
              </a:ext>
            </a:extLst>
          </p:cNvPr>
          <p:cNvSpPr/>
          <p:nvPr/>
        </p:nvSpPr>
        <p:spPr>
          <a:xfrm>
            <a:off x="4940585" y="1218498"/>
            <a:ext cx="1677723" cy="8372868"/>
          </a:xfrm>
          <a:prstGeom prst="roundRect">
            <a:avLst>
              <a:gd name="adj" fmla="val 13770"/>
            </a:avLst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48360-6FDD-4903-8F78-A7EF8AB6BB89}"/>
              </a:ext>
            </a:extLst>
          </p:cNvPr>
          <p:cNvSpPr/>
          <p:nvPr/>
        </p:nvSpPr>
        <p:spPr>
          <a:xfrm>
            <a:off x="5053376" y="8738875"/>
            <a:ext cx="2075585" cy="731809"/>
          </a:xfrm>
          <a:prstGeom prst="roundRect">
            <a:avLst>
              <a:gd name="adj" fmla="val 25013"/>
            </a:avLst>
          </a:prstGeom>
          <a:solidFill>
            <a:schemeClr val="accent1"/>
          </a:solidFill>
          <a:ln w="190500">
            <a:noFill/>
          </a:ln>
          <a:effectLst>
            <a:outerShdw blurRad="127000" sx="101000" sy="101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6B2C1-365A-49DC-A834-082B5EBAEC3F}"/>
              </a:ext>
            </a:extLst>
          </p:cNvPr>
          <p:cNvSpPr/>
          <p:nvPr/>
        </p:nvSpPr>
        <p:spPr>
          <a:xfrm>
            <a:off x="0" y="-108641"/>
            <a:ext cx="6858000" cy="97551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54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3CD5-57F2-4D2A-917F-C1E1B3D2A8AE}"/>
              </a:ext>
            </a:extLst>
          </p:cNvPr>
          <p:cNvSpPr txBox="1"/>
          <p:nvPr/>
        </p:nvSpPr>
        <p:spPr>
          <a:xfrm>
            <a:off x="5078501" y="8954963"/>
            <a:ext cx="829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tr" panose="00000500000000000000" pitchFamily="2" charset="-34"/>
                <a:cs typeface="Mitr" panose="00000500000000000000" pitchFamily="2" charset="-34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E7937-2225-4A89-8B56-95A72934EA0C}"/>
              </a:ext>
            </a:extLst>
          </p:cNvPr>
          <p:cNvSpPr txBox="1"/>
          <p:nvPr/>
        </p:nvSpPr>
        <p:spPr>
          <a:xfrm>
            <a:off x="5078502" y="8783364"/>
            <a:ext cx="829837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solidFill>
                  <a:srgbClr val="FFFEFF">
                    <a:alpha val="40000"/>
                  </a:srgb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FB160-8F16-4063-A4F0-C6F0CF9DC279}"/>
              </a:ext>
            </a:extLst>
          </p:cNvPr>
          <p:cNvSpPr txBox="1"/>
          <p:nvPr/>
        </p:nvSpPr>
        <p:spPr>
          <a:xfrm>
            <a:off x="0" y="100918"/>
            <a:ext cx="6858000" cy="49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614" dirty="0">
                <a:solidFill>
                  <a:schemeClr val="accent5">
                    <a:lumMod val="40000"/>
                    <a:lumOff val="60000"/>
                  </a:schemeClr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วิทย์พื้นฐาน</a:t>
            </a:r>
            <a:endParaRPr lang="en-US" sz="2614" dirty="0">
              <a:solidFill>
                <a:schemeClr val="accent5">
                  <a:lumMod val="40000"/>
                  <a:lumOff val="60000"/>
                </a:schemeClr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8E87DF-E877-4FD9-85AB-E0C58620C42F}"/>
              </a:ext>
            </a:extLst>
          </p:cNvPr>
          <p:cNvSpPr txBox="1"/>
          <p:nvPr/>
        </p:nvSpPr>
        <p:spPr>
          <a:xfrm>
            <a:off x="0" y="513685"/>
            <a:ext cx="6858000" cy="3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364" dirty="0"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atin typeface="Mitr" panose="00000500000000000000" pitchFamily="2" charset="-34"/>
                <a:cs typeface="Mitr" panose="00000500000000000000" pitchFamily="2" charset="-34"/>
              </a:rPr>
              <a:t>เชื้อเพลิง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/>
              <p:nvPr/>
            </p:nvSpPr>
            <p:spPr>
              <a:xfrm>
                <a:off x="321529" y="1560491"/>
                <a:ext cx="4260626" cy="8062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การเกิดปฏิกิริยาเคมี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การเปลี่ยนแปลงที่เกิดจากการเรียงตัวของอะตอมในธาตุ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ถ้ามีการเปลี่ยนตัวธาตุ (เปลี่ยนนิวเคลียส)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=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ไม่ใช่ปฏิกิริยา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เชื้อเพลิง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สารตั้งต้นในการเผาไหม้ ซึ่งมักเป็นสารไฮโดรคาร์บอน (</a:t>
                </a:r>
                <a:r>
                  <a:rPr lang="en-US" sz="900" dirty="0" err="1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CxHy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)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สมการเคมี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สมการที่แสดงกระบวนการของปฏิกิริยาเคมี</a:t>
                </a:r>
              </a:p>
              <a:p>
                <a:pPr lvl="1" algn="ctr">
                  <a:lnSpc>
                    <a:spcPct val="120000"/>
                  </a:lnSpc>
                  <a:buSzPct val="125000"/>
                </a:pP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</m:ctrlPr>
                      </m:sSubPr>
                      <m:e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𝐶</m:t>
                        </m:r>
                      </m:e>
                      <m:sub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</m:ctrlPr>
                      </m:sSubPr>
                      <m:e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𝐻</m:t>
                        </m:r>
                      </m:e>
                      <m:sub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8</m:t>
                        </m:r>
                      </m:sub>
                    </m:sSub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+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5</m:t>
                    </m:r>
                    <m:sSub>
                      <m:sSubPr>
                        <m:ctrlP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</m:ctrlPr>
                      </m:sSubPr>
                      <m:e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𝑂</m:t>
                        </m:r>
                      </m:e>
                      <m:sub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2</m:t>
                        </m:r>
                      </m:sub>
                    </m:sSub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→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3</m:t>
                    </m:r>
                    <m:sSub>
                      <m:sSubPr>
                        <m:ctrlP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</m:ctrlPr>
                      </m:sSubPr>
                      <m:e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𝐶𝑂</m:t>
                        </m:r>
                      </m:e>
                      <m:sub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2</m:t>
                        </m:r>
                      </m:sub>
                    </m:sSub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+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4</m:t>
                    </m:r>
                    <m:sSub>
                      <m:sSubPr>
                        <m:ctrlP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</m:ctrlPr>
                      </m:sSubPr>
                      <m:e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𝐻</m:t>
                        </m:r>
                      </m:e>
                      <m:sub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2</m:t>
                        </m:r>
                      </m:sub>
                    </m:sSub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𝑂</m:t>
                    </m:r>
                  </m:oMath>
                </a14:m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220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9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𝑘𝐽</m:t>
                    </m:r>
                  </m:oMath>
                </a14:m>
                <a:endParaRPr lang="en-US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</a:rPr>
                  <a:t>มันคือ (สูตรเคมีของสารตั้งต้น)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 (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สูตรเคมีของผลิตภัณฑ์)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ข้อสังเกต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จำนวนอะตอมก่อน-หลังปฏิกิริยาจะต้องเท่ากัน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อย่าลืมดุลสมการเคมีด้วยล่ะ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โดยการเช็คว่าควรใส่สารใดกี่โมเลกุล ซึ่งจะระบุเป็นตัวเลขไว้ด้านซ้ายของสูตร เพื่อให้มันเท่ากันทั้งสองฝั่ง (เช่น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</a:rPr>
                      <m:t>5</m:t>
                    </m:r>
                    <m:sSub>
                      <m:sSubPr>
                        <m:ctrlP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</m:ctrlPr>
                      </m:sSubPr>
                      <m:e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𝑂</m:t>
                        </m:r>
                      </m:e>
                      <m:sub>
                        <m:r>
                          <a:rPr lang="en-US" sz="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=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มีออกซิเจน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5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โมเลกุล)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ถ้าพบ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  <m:t>𝒔</m:t>
                        </m:r>
                      </m:e>
                    </m:d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 , 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  <m:t>𝒍</m:t>
                        </m:r>
                      </m:e>
                    </m:d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 , 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  <m:t>𝒈</m:t>
                        </m:r>
                      </m:e>
                    </m:d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 , (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𝒂𝒒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</a:t>
                </a: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ตามสูตรเคมี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=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สถานะของสาร (ของแข็ง ของเหลว แก๊ส และละลายในน้ำตามลำดับ)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ค่าพลังงาน </a:t>
                </a:r>
                <a14:m>
                  <m:oMath xmlns:m="http://schemas.openxmlformats.org/officeDocument/2006/math">
                    <m:r>
                      <a:rPr lang="th-TH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220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𝑘𝐽</m:t>
                    </m:r>
                    <m:r>
                      <a:rPr lang="en-US" sz="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ที่ดูด/คายสามารถเขียนลงในสมการได้</a:t>
                </a:r>
              </a:p>
              <a:p>
                <a:pPr marL="1085850" lvl="2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ถ้าค่าพลังงานอยู่ฝั่งซ้าย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=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ปฏิกิริยาดูดพลังงาน </a:t>
                </a:r>
                <a:b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</a:b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(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E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ก่อน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&gt; E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หลัง)</a:t>
                </a:r>
              </a:p>
              <a:p>
                <a:pPr marL="1085850" lvl="2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ถ้าค่าพลังงานอยู่ฝั่งขวา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=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ปฏิกิริยาคายพลังงาน </a:t>
                </a:r>
                <a:b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</a:b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(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E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ก่อน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&lt; E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หลัง)</a:t>
                </a:r>
                <a:endParaRPr lang="en-US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  <a:sym typeface="Wingdings" panose="05000000000000000000" pitchFamily="2" charset="2"/>
                </a:endParaRP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การแสดงสัญลักษณ์บนลูกศร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จะบ่งบอกถึงเงื่อนไขของปฏิกิริยา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ตัวเร่งปฏิกิริยา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สารที่ทำให้ปฏิกิริยาเร็วขึ้น โดยจะได้ตัวเร่งฯ คืนมาหลังเสร็จปฏิกิริยา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Ex: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เอนไซม์ที่ช่วยย่อยอาหารในระบบย่อยอาหาร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อัตราการเกิดปฏิกิริยาเคมี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การเปลี่ยนแปลงปริมาณสารตั้งต้น/ผลิตภัณฑ์ต่อหน่วยเวลา ซึ่งจะเขียนเป็นหน่วย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mol/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หน่วยเวลา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สิ่งนี้ทำให้อัตราฯ สูงขึ้น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(ปฏิกิริยาเคมีเกิดไวขึ้น)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ความเข้มข้นสาร (เข้ม) อุณหภูมิ (สูง) พื้นที่ผิวของสารตั้งต้น (มาก)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เชื้อเพลิงทางเลือกเพื่อทดแทนซากดึกดำบรรพ์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เอทานอล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  <m:t>𝑯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Mitr" panose="00000500000000000000" pitchFamily="2" charset="-34"/>
                            <a:sym typeface="Wingdings" panose="05000000000000000000" pitchFamily="2" charset="2"/>
                          </a:rPr>
                          <m:t>𝟓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𝑶𝑯</m:t>
                    </m:r>
                    <m:r>
                      <a:rPr lang="en-US" sz="9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Mitr" panose="00000500000000000000" pitchFamily="2" charset="-34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ผลผลิตจากซากมันสำปะหลัง/อ้อย/ข้าวโพด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-&gt;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ย่อยให้ได้กลูโคส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-&gt;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ใช้ยีสต์หมักให้เป็นเอทานอล</a:t>
                </a:r>
              </a:p>
              <a:p>
                <a:pPr marL="1085850" lvl="2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เอทานอล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+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เบนซิน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=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แก๊สโซ</a:t>
                </a:r>
                <a:r>
                  <a:rPr lang="th-TH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ฮอล์</a:t>
                </a:r>
                <a:endParaRPr lang="en-US" sz="900" dirty="0">
                  <a:solidFill>
                    <a:schemeClr val="accent3"/>
                  </a:solidFill>
                  <a:latin typeface="Sarabun" panose="00000500000000000000" pitchFamily="2" charset="-34"/>
                  <a:cs typeface="Sarabun" panose="00000500000000000000" pitchFamily="2" charset="-34"/>
                  <a:sym typeface="Wingdings" panose="05000000000000000000" pitchFamily="2" charset="2"/>
                </a:endParaRPr>
              </a:p>
              <a:p>
                <a:pPr marL="1085850" lvl="2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แก๊สโซ</a:t>
                </a:r>
                <a:r>
                  <a:rPr lang="th-TH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ฮอล์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91 และ 95 (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E10)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มีค่าออกเทน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=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เบนซิน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91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และ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95</a:t>
                </a:r>
              </a:p>
              <a:p>
                <a:pPr marL="1085850" lvl="2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E20 -&gt;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ปริมาณเอทานอล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20%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โดยปริมาตร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ไบโอดีเซล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เกิดจากนำน้ำมัน/ไขมัน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+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แอลกอ</a:t>
                </a:r>
                <a:r>
                  <a:rPr lang="th-TH" sz="900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ฮอลล์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(โดยมีกรด/เบสเร่ง)</a:t>
                </a:r>
              </a:p>
              <a:p>
                <a:pPr marL="1085850" lvl="2" indent="-171450">
                  <a:lnSpc>
                    <a:spcPct val="120000"/>
                  </a:lnSpc>
                  <a:buSzPct val="125000"/>
                  <a:buFontTx/>
                  <a:buChar char="-"/>
                </a:pP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B5 -&gt;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ไบโอดีเซล 5 ส่วน น้ำมันดีเซล 95 ส่วน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แก๊สชีวภาพ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ประกอบด้วยแก๊สมีเทน ซึ่งสามารถเป็นเชื้อเพลิงได้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-&gt;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สาเหตุสำคัญของเพลิงไหม้ในบ่อขยะ</a:t>
                </a:r>
                <a:endParaRPr lang="en-US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  <a:sym typeface="Wingdings" panose="05000000000000000000" pitchFamily="2" charset="2"/>
                </a:endParaRP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ปฏิกิริยา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Redox 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มีการถ่ายโอนอิเล็กตรอนระหว่างสารเคมี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การเกิดปฏิกิริยานี้ในแบตเตอรี่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ขั้วลบ (ขั้วสังกะสี) ให้อิเล็กตรอน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-&gt;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อิเล็กตรอนเคลื่อนที่ไปขั้วบวก (ขั้วออกไซด์ของ</a:t>
                </a:r>
                <a:r>
                  <a:rPr lang="th-TH" sz="900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แมงกานิส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)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-&gt;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เกิดกระแสไฟฟ้า ซึ่งตรงข้ามกับทิศทางของอิเล็กตรอน</a:t>
                </a:r>
              </a:p>
              <a:p>
                <a:pPr lvl="1">
                  <a:lnSpc>
                    <a:spcPct val="120000"/>
                  </a:lnSpc>
                  <a:buSzPct val="125000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	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-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การชาร์จ</a:t>
                </a:r>
                <a:r>
                  <a:rPr lang="th-TH" sz="900" dirty="0" err="1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แบต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</a:t>
                </a:r>
                <a:r>
                  <a:rPr lang="en-US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= </a:t>
                </a:r>
                <a:r>
                  <a:rPr lang="th-TH" sz="900" dirty="0">
                    <a:solidFill>
                      <a:schemeClr val="accent3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ปฏิกิริยาในทิศตรงข้าม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ปฏิกิริยาอื่นๆ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Ex: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การเผาไหม้ การเกิดสนิม การหายใจ</a:t>
                </a:r>
              </a:p>
              <a:p>
                <a:pPr marL="171450" indent="-171450">
                  <a:lnSpc>
                    <a:spcPct val="120000"/>
                  </a:lnSpc>
                  <a:buSzPct val="125000"/>
                  <a:buFont typeface="Arial" panose="020B0604020202020204" pitchFamily="34" charset="0"/>
                  <a:buChar char="•"/>
                </a:pPr>
                <a:r>
                  <a:rPr lang="th-TH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สารกัมมันตรังสี </a:t>
                </a:r>
                <a:r>
                  <a:rPr lang="en-US" sz="900" b="1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สารที่มีนิวเคลียสไม่เสถียร เมื่อเกิดปฏิกิริยาจะเปลี่ยนจำนวนอิเล็กตรอน </a:t>
                </a:r>
                <a:r>
                  <a:rPr lang="en-US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+ </a:t>
                </a:r>
                <a:r>
                  <a:rPr lang="th-TH" sz="900" dirty="0">
                    <a:solidFill>
                      <a:schemeClr val="accent1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แผ่กัมมันตภาพรังสีออกมาด้วย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ครึ่งชีวิต 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ระยะเวลาที่สารก</a:t>
                </a:r>
                <a:r>
                  <a:rPr lang="th-TH" sz="900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ัมฯ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สลายตัวจนเหลือครึ่ง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ตัวอย่างการใช้ประโยชน์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: Co-60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ใช้รักษามะเร็ง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+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ฆ่าเชื้อ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+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เปลี่ยนสีอัญมณี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,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C-14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หาซากสิ่งมีชีวิต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มนุษย์ไม่ควรรับรังสีเกิน 50 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mSv/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ปี</a:t>
                </a:r>
              </a:p>
              <a:p>
                <a:pPr marL="628650" lvl="1" indent="-171450">
                  <a:lnSpc>
                    <a:spcPct val="120000"/>
                  </a:lnSpc>
                  <a:buSzPct val="125000"/>
                  <a:buFont typeface="Courier New" panose="02070309020205020404" pitchFamily="49" charset="0"/>
                  <a:buChar char="o"/>
                </a:pPr>
                <a:r>
                  <a:rPr lang="th-TH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สัญลักษณ์ </a:t>
                </a:r>
                <a:r>
                  <a:rPr lang="en-US" sz="900" b="1" dirty="0" err="1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Radura</a:t>
                </a:r>
                <a:r>
                  <a:rPr lang="en-US" sz="900" b="1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</a:t>
                </a:r>
                <a:r>
                  <a:rPr lang="th-TH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แสดงถึงอาหารที่ผ่านการฉายรังสี</a:t>
                </a:r>
                <a:r>
                  <a:rPr lang="en-US" sz="900" dirty="0">
                    <a:solidFill>
                      <a:schemeClr val="accent2"/>
                    </a:solidFill>
                    <a:latin typeface="Sarabun" panose="00000500000000000000" pitchFamily="2" charset="-34"/>
                    <a:cs typeface="Sarabun" panose="00000500000000000000" pitchFamily="2" charset="-34"/>
                    <a:sym typeface="Wingdings" panose="05000000000000000000" pitchFamily="2" charset="2"/>
                  </a:rPr>
                  <a:t> </a:t>
                </a:r>
                <a:endParaRPr lang="th-TH" sz="900" dirty="0">
                  <a:solidFill>
                    <a:schemeClr val="accent2"/>
                  </a:solidFill>
                  <a:latin typeface="Sarabun" panose="00000500000000000000" pitchFamily="2" charset="-34"/>
                  <a:cs typeface="Sarabun" panose="00000500000000000000" pitchFamily="2" charset="-34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23CC47-596B-404C-8A1D-495535BB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9" y="1560491"/>
                <a:ext cx="4260626" cy="8062976"/>
              </a:xfrm>
              <a:prstGeom prst="rect">
                <a:avLst/>
              </a:prstGeom>
              <a:blipFill>
                <a:blip r:embed="rId2"/>
                <a:stretch>
                  <a:fillRect t="-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E0FBD60-4E91-4549-907A-E6B771223595}"/>
              </a:ext>
            </a:extLst>
          </p:cNvPr>
          <p:cNvGrpSpPr/>
          <p:nvPr/>
        </p:nvGrpSpPr>
        <p:grpSpPr>
          <a:xfrm>
            <a:off x="5053376" y="2830116"/>
            <a:ext cx="1441967" cy="1486399"/>
            <a:chOff x="5053377" y="1328116"/>
            <a:chExt cx="1441967" cy="1486399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572B39-3F26-4DFB-95C5-16084034FC47}"/>
                </a:ext>
              </a:extLst>
            </p:cNvPr>
            <p:cNvSpPr/>
            <p:nvPr/>
          </p:nvSpPr>
          <p:spPr>
            <a:xfrm>
              <a:off x="5053377" y="1328116"/>
              <a:ext cx="1441966" cy="1333480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1AA2B07-2A66-43E9-9CE4-BC79DA004826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3BFF1A-CBBE-412F-B143-048C9C154FC4}"/>
                </a:ext>
              </a:extLst>
            </p:cNvPr>
            <p:cNvSpPr txBox="1"/>
            <p:nvPr/>
          </p:nvSpPr>
          <p:spPr>
            <a:xfrm>
              <a:off x="5124140" y="139556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แก๊สในรถยนต์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ECA460-B6CA-4AB4-B802-143D2F7852A3}"/>
                </a:ext>
              </a:extLst>
            </p:cNvPr>
            <p:cNvSpPr txBox="1"/>
            <p:nvPr/>
          </p:nvSpPr>
          <p:spPr>
            <a:xfrm>
              <a:off x="5053378" y="1614186"/>
              <a:ext cx="14419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CNG 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ประกอบด้วยแก๊สมีเทนเป็นหลัก โดยรถ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NGV =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รถที่ใช้แก๊สนี้</a:t>
              </a:r>
            </a:p>
            <a:p>
              <a:pPr algn="ctr"/>
              <a:r>
                <a:rPr 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LPG :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มีองค์ประกอบหลัก คือโพรเพนและบิวเพน ซึ่งอัดเป็นของเหลวด้วยความดันสูง</a:t>
              </a:r>
            </a:p>
            <a:p>
              <a:pPr algn="ctr"/>
              <a:endParaRPr lang="th-TH" sz="900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</p:txBody>
        </p:sp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C5FD8EC-542D-4B0B-AD05-3D36620D7651}"/>
              </a:ext>
            </a:extLst>
          </p:cNvPr>
          <p:cNvSpPr/>
          <p:nvPr/>
        </p:nvSpPr>
        <p:spPr>
          <a:xfrm>
            <a:off x="5821643" y="8738875"/>
            <a:ext cx="1307319" cy="731808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1D289-EA43-42D7-BE2E-B907BBDE09F5}"/>
              </a:ext>
            </a:extLst>
          </p:cNvPr>
          <p:cNvGrpSpPr/>
          <p:nvPr/>
        </p:nvGrpSpPr>
        <p:grpSpPr>
          <a:xfrm>
            <a:off x="6123644" y="8794283"/>
            <a:ext cx="477658" cy="477658"/>
            <a:chOff x="37457148" y="43666753"/>
            <a:chExt cx="2521638" cy="25216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A662AA-3E12-433F-94F4-B6A3E4573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3719" y="43851915"/>
              <a:ext cx="2172273" cy="217227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5C82D8-1ECD-404B-8D08-7D5F4CC1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57148" y="43666753"/>
              <a:ext cx="2521638" cy="2521638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DD0D42-950C-4266-910B-DF7B0DD1745F}"/>
              </a:ext>
            </a:extLst>
          </p:cNvPr>
          <p:cNvSpPr txBox="1"/>
          <p:nvPr/>
        </p:nvSpPr>
        <p:spPr>
          <a:xfrm>
            <a:off x="5867808" y="9276669"/>
            <a:ext cx="98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Mitr" panose="00000500000000000000" pitchFamily="2" charset="-34"/>
                <a:cs typeface="Mitr" panose="00000500000000000000" pitchFamily="2" charset="-34"/>
              </a:rPr>
              <a:t>@studywkkattmos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5AC967-B71D-46C5-9833-3936955ADAFA}"/>
              </a:ext>
            </a:extLst>
          </p:cNvPr>
          <p:cNvGrpSpPr/>
          <p:nvPr/>
        </p:nvGrpSpPr>
        <p:grpSpPr>
          <a:xfrm>
            <a:off x="404917" y="1334422"/>
            <a:ext cx="4083872" cy="215008"/>
            <a:chOff x="404917" y="1397922"/>
            <a:chExt cx="4083872" cy="215008"/>
          </a:xfrm>
        </p:grpSpPr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AC6CCC65-6DE5-4A69-95DE-AD3943927AC7}"/>
                </a:ext>
              </a:extLst>
            </p:cNvPr>
            <p:cNvSpPr/>
            <p:nvPr/>
          </p:nvSpPr>
          <p:spPr>
            <a:xfrm>
              <a:off x="523311" y="1397922"/>
              <a:ext cx="3965478" cy="215008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200" dirty="0">
                  <a:solidFill>
                    <a:schemeClr val="accent6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เชื้อเพลิง (วิทย์กายภาพเล่ม 1 บทที่ 4)</a:t>
              </a:r>
              <a:endParaRPr lang="en-US" sz="1200" dirty="0">
                <a:solidFill>
                  <a:schemeClr val="accent6"/>
                </a:solidFill>
                <a:latin typeface="Mitr" panose="00000500000000000000" pitchFamily="2" charset="-34"/>
                <a:cs typeface="Mitr" panose="00000500000000000000" pitchFamily="2" charset="-34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54CD4C2-FB32-4E08-ACCC-DFA7C4B80725}"/>
                </a:ext>
              </a:extLst>
            </p:cNvPr>
            <p:cNvSpPr/>
            <p:nvPr/>
          </p:nvSpPr>
          <p:spPr>
            <a:xfrm>
              <a:off x="404917" y="1397922"/>
              <a:ext cx="275411" cy="215007"/>
            </a:xfrm>
            <a:prstGeom prst="roundRect">
              <a:avLst>
                <a:gd name="adj" fmla="val 3594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4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1</a:t>
              </a: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AB0D3C9-2BBE-4F36-9826-5ECDD54B3051}"/>
                </a:ext>
              </a:extLst>
            </p:cNvPr>
            <p:cNvSpPr/>
            <p:nvPr/>
          </p:nvSpPr>
          <p:spPr>
            <a:xfrm>
              <a:off x="4317207" y="1438275"/>
              <a:ext cx="112724" cy="130968"/>
            </a:xfrm>
            <a:prstGeom prst="parallelogram">
              <a:avLst>
                <a:gd name="adj" fmla="val 297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222B45-746B-64FB-DA32-A345C8B27FA4}"/>
              </a:ext>
            </a:extLst>
          </p:cNvPr>
          <p:cNvGrpSpPr/>
          <p:nvPr/>
        </p:nvGrpSpPr>
        <p:grpSpPr>
          <a:xfrm>
            <a:off x="5053376" y="4316515"/>
            <a:ext cx="1441967" cy="1333480"/>
            <a:chOff x="5053377" y="1328116"/>
            <a:chExt cx="1441967" cy="13334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6833F-4E3A-1EE3-5180-2257C5638673}"/>
                </a:ext>
              </a:extLst>
            </p:cNvPr>
            <p:cNvSpPr/>
            <p:nvPr/>
          </p:nvSpPr>
          <p:spPr>
            <a:xfrm>
              <a:off x="5053377" y="1328116"/>
              <a:ext cx="1441966" cy="1333480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6CB046-8B28-4692-07ED-481C0E20460B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BA663D-10E9-9CEB-CFAF-8DF262502EA0}"/>
                </a:ext>
              </a:extLst>
            </p:cNvPr>
            <p:cNvSpPr txBox="1"/>
            <p:nvPr/>
          </p:nvSpPr>
          <p:spPr>
            <a:xfrm>
              <a:off x="5124140" y="1395566"/>
              <a:ext cx="1300438" cy="210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เลขออกเทน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33D0BE-C09F-5D94-B310-2D3803CA4A10}"/>
                </a:ext>
              </a:extLst>
            </p:cNvPr>
            <p:cNvSpPr txBox="1"/>
            <p:nvPr/>
          </p:nvSpPr>
          <p:spPr>
            <a:xfrm>
              <a:off x="5053378" y="1614186"/>
              <a:ext cx="144196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ตัวเลขที่แสดงคุณภาพของน้ำมันเบนซิน</a:t>
              </a:r>
            </a:p>
            <a:p>
              <a:pPr algn="ctr"/>
              <a:endParaRPr lang="th-TH" sz="900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  <a:p>
              <a:pPr algn="ctr"/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เบนซิน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XX -&gt;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ไอโซออกเทน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X% + 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นอร์มอลเฮ</a:t>
              </a:r>
              <a:r>
                <a:rPr lang="th-TH" sz="9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ปเ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ทน </a:t>
              </a:r>
              <a:r>
                <a:rPr lang="en-US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(100-X)%</a:t>
              </a:r>
              <a:endParaRPr lang="th-TH" sz="900" dirty="0">
                <a:solidFill>
                  <a:schemeClr val="accent4">
                    <a:lumMod val="40000"/>
                    <a:lumOff val="60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39799F-CB3E-05E5-0DFA-D727B8EA14AB}"/>
              </a:ext>
            </a:extLst>
          </p:cNvPr>
          <p:cNvGrpSpPr/>
          <p:nvPr/>
        </p:nvGrpSpPr>
        <p:grpSpPr>
          <a:xfrm>
            <a:off x="5053375" y="7626192"/>
            <a:ext cx="1441968" cy="932401"/>
            <a:chOff x="5053376" y="1328116"/>
            <a:chExt cx="1441968" cy="93240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2F6351-5A63-A3A8-D6FE-8DDA6342B3BF}"/>
                </a:ext>
              </a:extLst>
            </p:cNvPr>
            <p:cNvSpPr/>
            <p:nvPr/>
          </p:nvSpPr>
          <p:spPr>
            <a:xfrm>
              <a:off x="5053377" y="1328116"/>
              <a:ext cx="1441966" cy="932401"/>
            </a:xfrm>
            <a:prstGeom prst="roundRect">
              <a:avLst>
                <a:gd name="adj" fmla="val 895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F8147B4-4853-3B56-9FC9-7E12C553CDA3}"/>
                </a:ext>
              </a:extLst>
            </p:cNvPr>
            <p:cNvSpPr/>
            <p:nvPr/>
          </p:nvSpPr>
          <p:spPr>
            <a:xfrm>
              <a:off x="5124141" y="1394413"/>
              <a:ext cx="1300438" cy="214146"/>
            </a:xfrm>
            <a:prstGeom prst="roundRect">
              <a:avLst>
                <a:gd name="adj" fmla="val 29921"/>
              </a:avLst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98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749273-AEE5-E1BF-6942-600AFE785303}"/>
                </a:ext>
              </a:extLst>
            </p:cNvPr>
            <p:cNvSpPr txBox="1"/>
            <p:nvPr/>
          </p:nvSpPr>
          <p:spPr>
            <a:xfrm>
              <a:off x="5053376" y="1357464"/>
              <a:ext cx="1441966" cy="32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900" dirty="0">
                  <a:solidFill>
                    <a:schemeClr val="accent1"/>
                  </a:solidFill>
                  <a:latin typeface="Mitr" panose="00000500000000000000" pitchFamily="2" charset="-34"/>
                  <a:cs typeface="Mitr" panose="00000500000000000000" pitchFamily="2" charset="-34"/>
                </a:rPr>
                <a:t>การกำจัดกรดกำมะถันบนดิน (โครงการแกล้งดิน)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8F0FF6-0804-226A-93A9-C2D012F1B8C7}"/>
                </a:ext>
              </a:extLst>
            </p:cNvPr>
            <p:cNvSpPr txBox="1"/>
            <p:nvPr/>
          </p:nvSpPr>
          <p:spPr>
            <a:xfrm>
              <a:off x="5053378" y="1614186"/>
              <a:ext cx="14419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กรดกำมะถันซึ่งเป็นผลิตภัณฑ์จากปฏิกิริยารีดอกซ์ระหว่างไฟไร</a:t>
              </a:r>
              <a:r>
                <a:rPr lang="th-TH" sz="9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ต์</a:t>
              </a:r>
              <a:r>
                <a:rPr lang="th-TH" sz="9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ในดินกับออกซิเจนในอากาศ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4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L-9] Classic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D201D"/>
      </a:accent1>
      <a:accent2>
        <a:srgbClr val="273C51"/>
      </a:accent2>
      <a:accent3>
        <a:srgbClr val="324C29"/>
      </a:accent3>
      <a:accent4>
        <a:srgbClr val="535E57"/>
      </a:accent4>
      <a:accent5>
        <a:srgbClr val="A8B2AC"/>
      </a:accent5>
      <a:accent6>
        <a:srgbClr val="CECCCC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5031</TotalTime>
  <Words>1927</Words>
  <Application>Microsoft Office PowerPoint</Application>
  <PresentationFormat>A4 Paper (210x297 mm)</PresentationFormat>
  <Paragraphs>193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Mitr</vt:lpstr>
      <vt:lpstr>Mitr Medium</vt:lpstr>
      <vt:lpstr>Sarabun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Khattiya Wiriyakeattipong</dc:creator>
  <cp:lastModifiedBy>Khattiya Wiriyakeattipong</cp:lastModifiedBy>
  <cp:revision>72</cp:revision>
  <dcterms:created xsi:type="dcterms:W3CDTF">2022-01-18T02:10:26Z</dcterms:created>
  <dcterms:modified xsi:type="dcterms:W3CDTF">2023-03-04T16:58:22Z</dcterms:modified>
</cp:coreProperties>
</file>