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5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41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72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7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8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F82097-4E8A-42A0-931A-6D93E538F3D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60E639-A953-4510-9EB2-979565CB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6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kattyer/blockchain/blob/main/Music.so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Практическая проектная работа по созданию смарт-контракта для </a:t>
            </a:r>
            <a:r>
              <a:rPr lang="ru-RU" smtClean="0"/>
              <a:t>прослушивания музыки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 ученица 10Б ФМЛ №366 </a:t>
            </a:r>
            <a:r>
              <a:rPr lang="ru-RU" dirty="0" err="1" smtClean="0"/>
              <a:t>Мошняцкая</a:t>
            </a:r>
            <a:r>
              <a:rPr lang="ru-RU" dirty="0" smtClean="0"/>
              <a:t> Екатерина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8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01538"/>
            <a:ext cx="10353762" cy="970450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Создание </a:t>
            </a:r>
            <a:r>
              <a:rPr lang="ru-RU" sz="3600" dirty="0"/>
              <a:t>смарт-контракта для прослушивания песен</a:t>
            </a:r>
            <a:r>
              <a:rPr lang="ru-RU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57883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1. Администратор</a:t>
            </a:r>
          </a:p>
          <a:p>
            <a:pPr marL="36900" indent="0">
              <a:buNone/>
            </a:pPr>
            <a:r>
              <a:rPr lang="ru-RU" dirty="0" smtClean="0"/>
              <a:t>• смена администратора</a:t>
            </a:r>
          </a:p>
          <a:p>
            <a:pPr marL="36900" indent="0">
              <a:buNone/>
            </a:pPr>
            <a:r>
              <a:rPr lang="ru-RU" dirty="0" smtClean="0"/>
              <a:t>2. Структура</a:t>
            </a:r>
          </a:p>
          <a:p>
            <a:pPr marL="36900" indent="0">
              <a:buNone/>
            </a:pPr>
            <a:r>
              <a:rPr lang="ru-RU" dirty="0" smtClean="0"/>
              <a:t>• название, обложка, доступность</a:t>
            </a:r>
          </a:p>
          <a:p>
            <a:pPr marL="36900" indent="0">
              <a:buNone/>
            </a:pPr>
            <a:r>
              <a:rPr lang="ru-RU" dirty="0" smtClean="0"/>
              <a:t>3. Запись песни</a:t>
            </a:r>
          </a:p>
          <a:p>
            <a:pPr marL="36900" indent="0">
              <a:buNone/>
            </a:pPr>
            <a:r>
              <a:rPr lang="ru-RU" dirty="0"/>
              <a:t>4</a:t>
            </a:r>
            <a:r>
              <a:rPr lang="ru-RU" dirty="0" smtClean="0"/>
              <a:t>. Управление арендой</a:t>
            </a:r>
          </a:p>
          <a:p>
            <a:pPr marL="36900" indent="0">
              <a:buNone/>
            </a:pPr>
            <a:r>
              <a:rPr lang="ru-RU" dirty="0" smtClean="0"/>
              <a:t>• аренда, поиск, возврат </a:t>
            </a:r>
          </a:p>
          <a:p>
            <a:pPr marL="36900" indent="0">
              <a:buNone/>
            </a:pPr>
            <a:r>
              <a:rPr lang="ru-RU" dirty="0" smtClean="0"/>
              <a:t>5. Управление музыкой</a:t>
            </a:r>
          </a:p>
          <a:p>
            <a:pPr marL="36900" indent="0">
              <a:buNone/>
            </a:pPr>
            <a:r>
              <a:rPr lang="ru-RU" dirty="0" smtClean="0"/>
              <a:t>• вывод средств</a:t>
            </a:r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endParaRPr lang="ru-RU" dirty="0" smtClean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8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 smtClean="0"/>
              <a:t>• Поиск песни – </a:t>
            </a:r>
            <a:r>
              <a:rPr lang="en-US" dirty="0" smtClean="0"/>
              <a:t>view</a:t>
            </a:r>
          </a:p>
          <a:p>
            <a:pPr marL="36900" indent="0">
              <a:buNone/>
            </a:pPr>
            <a:r>
              <a:rPr lang="ru-RU" dirty="0" smtClean="0"/>
              <a:t>• Запись и аренда песни –</a:t>
            </a:r>
            <a:r>
              <a:rPr lang="en-US" dirty="0" smtClean="0"/>
              <a:t> payable</a:t>
            </a:r>
          </a:p>
          <a:p>
            <a:pPr marL="36900" indent="0">
              <a:buNone/>
            </a:pPr>
            <a:r>
              <a:rPr lang="ru-RU" dirty="0" smtClean="0"/>
              <a:t>• Возврат песни – обычная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6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hlinkClick r:id="rId2"/>
              </a:rPr>
              <a:t>Смарт-контракт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51" y="1826202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8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</TotalTime>
  <Words>77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Calisto MT</vt:lpstr>
      <vt:lpstr>Trebuchet MS</vt:lpstr>
      <vt:lpstr>Wingdings 2</vt:lpstr>
      <vt:lpstr>Slate</vt:lpstr>
      <vt:lpstr>Практическая проектная работа по созданию смарт-контракта для прослушивания музыки</vt:lpstr>
      <vt:lpstr>Создание смарт-контракта для прослушивания песен </vt:lpstr>
      <vt:lpstr>Функции</vt:lpstr>
      <vt:lpstr>Смарт-контракт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GsomUser</dc:creator>
  <cp:lastModifiedBy>GsomUser</cp:lastModifiedBy>
  <cp:revision>5</cp:revision>
  <dcterms:created xsi:type="dcterms:W3CDTF">2023-06-07T09:04:51Z</dcterms:created>
  <dcterms:modified xsi:type="dcterms:W3CDTF">2023-06-07T09:50:44Z</dcterms:modified>
</cp:coreProperties>
</file>