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6" r:id="rId4"/>
    <p:sldId id="265" r:id="rId5"/>
    <p:sldId id="259" r:id="rId6"/>
    <p:sldId id="267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999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40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16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12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6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7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9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9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6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60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3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51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2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09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C7F2EC-1BCC-4DEA-9CD5-F48306F28C71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C9DA2E-59C4-41E8-8F92-4A8A994C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16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8013" y="404601"/>
            <a:ext cx="8270061" cy="174788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Programações computacionais</a:t>
            </a:r>
            <a:b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Projeto a3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078" y="4014732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da Costa - RA: 824215481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Santinello - RA: 824212987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Kauê Cerqueira - RA: 824217712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Erik Eiji - RA: 824224220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Luiz Henryque - RA: 824210312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Sarmento – RA: 82429017</a:t>
            </a:r>
          </a:p>
          <a:p>
            <a:pPr algn="l"/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Pietro Ciarcia - RA: 824214866</a:t>
            </a:r>
          </a:p>
        </p:txBody>
      </p:sp>
    </p:spTree>
    <p:extLst>
      <p:ext uri="{BB962C8B-B14F-4D97-AF65-F5344CB8AC3E}">
        <p14:creationId xmlns:p14="http://schemas.microsoft.com/office/powerpoint/2010/main" val="53296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2053" y="112825"/>
            <a:ext cx="3381354" cy="1507067"/>
          </a:xfrm>
        </p:spPr>
        <p:txBody>
          <a:bodyPr>
            <a:norm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492" y="1446451"/>
            <a:ext cx="9463201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 projeto tem como objetivo desenvolver um aplicativo que permita inserir, organizar e armazenar músicas e cantores, funcionando como uma playlist personalizada. Utilizamos o Java Swing para criar telas e botões de forma simples, tornando o programa prático e fácil de usar. Além disso, utilizamos a estrutura de dados ArrayList, que facilita o armazenamento, a organização e a exibição das informações de músicas e cantores no aplicativo.</a:t>
            </a:r>
          </a:p>
        </p:txBody>
      </p:sp>
    </p:spTree>
    <p:extLst>
      <p:ext uri="{BB962C8B-B14F-4D97-AF65-F5344CB8AC3E}">
        <p14:creationId xmlns:p14="http://schemas.microsoft.com/office/powerpoint/2010/main" val="328869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DF5D06A-08E2-F269-7A65-41F2904BF8D1}"/>
              </a:ext>
            </a:extLst>
          </p:cNvPr>
          <p:cNvSpPr txBox="1"/>
          <p:nvPr/>
        </p:nvSpPr>
        <p:spPr>
          <a:xfrm>
            <a:off x="138022" y="1923690"/>
            <a:ext cx="9877246" cy="479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Planejamento</a:t>
            </a: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Definição das funcionalidades principais (inserir, listar, alterar e excluir músicas) e organização do fluxo de interação para garantir simplicidade e eficiência.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Implementação</a:t>
            </a: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Desenvolvimento da interface gráfica utilizando GridBagLayout para disposição flexível e responsiva.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Integração de componentes interativos como JTextField para entrada de dados, JButton para ações e JOptionPane para exibição de mensagens.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 de ArrayList para armazenar e gerenciar dinamicamente as informações de músicas e cantores.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Testes: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Validação completa das funcionalidades, incluindo operações de gerenciamento e interação da interface. 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6A77B64-D248-D12C-BA27-5BBB22AF6EB6}"/>
              </a:ext>
            </a:extLst>
          </p:cNvPr>
          <p:cNvSpPr txBox="1"/>
          <p:nvPr/>
        </p:nvSpPr>
        <p:spPr>
          <a:xfrm>
            <a:off x="734682" y="274999"/>
            <a:ext cx="10722636" cy="132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desenvolvimento foi estruturado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três etapas principais:</a:t>
            </a:r>
            <a:endParaRPr lang="pt-BR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8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465FF1D-AC3A-B99A-AE10-3A94743958FB}"/>
              </a:ext>
            </a:extLst>
          </p:cNvPr>
          <p:cNvSpPr txBox="1"/>
          <p:nvPr/>
        </p:nvSpPr>
        <p:spPr>
          <a:xfrm>
            <a:off x="189782" y="1641771"/>
            <a:ext cx="89110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. </a:t>
            </a:r>
            <a:r>
              <a:rPr lang="pt-BR" dirty="0" err="1"/>
              <a:t>GridBagLayout</a:t>
            </a:r>
            <a:r>
              <a:rPr lang="pt-BR" dirty="0"/>
              <a:t>- é um gerenciador de layout pré-definido em </a:t>
            </a:r>
          </a:p>
          <a:p>
            <a:r>
              <a:rPr lang="pt-BR" dirty="0"/>
              <a:t>Java que permite organizar componentes em uma matriz de linhas e colunas. Ele é o gerenciador de layout mais flexível do Java </a:t>
            </a:r>
          </a:p>
          <a:p>
            <a:endParaRPr lang="pt-BR" dirty="0"/>
          </a:p>
          <a:p>
            <a:r>
              <a:rPr lang="pt-BR" dirty="0"/>
              <a:t>. </a:t>
            </a:r>
            <a:r>
              <a:rPr lang="pt-BR" dirty="0" err="1"/>
              <a:t>JTextField</a:t>
            </a:r>
            <a:r>
              <a:rPr lang="pt-BR" dirty="0"/>
              <a:t>- é um componente do Java Swing que representa um campo de texto onde o usuário pode inserir uma linha de texto.</a:t>
            </a:r>
          </a:p>
          <a:p>
            <a:endParaRPr lang="pt-BR" dirty="0"/>
          </a:p>
          <a:p>
            <a:r>
              <a:rPr lang="pt-BR" dirty="0"/>
              <a:t>. </a:t>
            </a:r>
            <a:r>
              <a:rPr lang="pt-BR" dirty="0" err="1"/>
              <a:t>JButton</a:t>
            </a:r>
            <a:r>
              <a:rPr lang="pt-BR" dirty="0"/>
              <a:t>- é um componente do Java Swing que representa um botão. Ao ser clicado, o </a:t>
            </a:r>
            <a:r>
              <a:rPr lang="pt-BR" dirty="0" err="1"/>
              <a:t>JButton</a:t>
            </a:r>
            <a:r>
              <a:rPr lang="pt-BR" dirty="0"/>
              <a:t> executa uma função ou tarefa. </a:t>
            </a:r>
          </a:p>
          <a:p>
            <a:endParaRPr lang="pt-BR" dirty="0"/>
          </a:p>
          <a:p>
            <a:r>
              <a:rPr lang="pt-BR" dirty="0"/>
              <a:t>. </a:t>
            </a:r>
            <a:r>
              <a:rPr lang="pt-BR" dirty="0" err="1"/>
              <a:t>JOptionPane</a:t>
            </a:r>
            <a:r>
              <a:rPr lang="pt-BR" dirty="0"/>
              <a:t>- é uma classe da linguagem Java que implementa caixas de diálogo, permitindo interagir com o usuário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ArrayList</a:t>
            </a:r>
            <a:r>
              <a:rPr lang="pt-BR" dirty="0"/>
              <a:t>- é uma classe do Java que permite armazenar e manipular coleções de dados de qualquer tipo, de forma dinâmica.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CF20611-F4BD-5A20-A2E1-6601E0D7C56B}"/>
              </a:ext>
            </a:extLst>
          </p:cNvPr>
          <p:cNvSpPr txBox="1"/>
          <p:nvPr/>
        </p:nvSpPr>
        <p:spPr>
          <a:xfrm>
            <a:off x="4196752" y="414914"/>
            <a:ext cx="6107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7209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61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	Desenvolvimento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309" y="2126182"/>
            <a:ext cx="8264434" cy="32567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código foi estruturado em uma classe principal chamada AppMusica, implementando os métodos necessários para o funcionamento da aplicação. A interface é intuitiva com campos para preencher música e cantor, facilitando a navegação.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funcionalidades implementadas no código são: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 Música: Adiciona uma nova música e cantor à lista, com uma mensagem de sucesso.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Música: Remove uma música com base no número fornecido pelo usuário.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 Música: Permite editar uma música existente.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Músicas: Exibe todas músicas e cantores cadastrados. </a:t>
            </a:r>
          </a:p>
          <a:p>
            <a:pPr marL="0" indent="0">
              <a:buNone/>
            </a:pP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1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7F56A5C0-491D-5A42-B9F4-2C220AA2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28" y="1427441"/>
            <a:ext cx="6333633" cy="482087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1C0BCA73-A652-1D7A-3AD3-3580F9BCCE28}"/>
              </a:ext>
            </a:extLst>
          </p:cNvPr>
          <p:cNvSpPr txBox="1"/>
          <p:nvPr/>
        </p:nvSpPr>
        <p:spPr>
          <a:xfrm>
            <a:off x="4643168" y="135230"/>
            <a:ext cx="290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Arial Nova" panose="020F0502020204030204" pitchFamily="34" charset="0"/>
              </a:rPr>
              <a:t>Interface</a:t>
            </a:r>
            <a:r>
              <a:rPr lang="pt-BR" sz="3200" dirty="0">
                <a:latin typeface="Arial Nova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59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799" y="38245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207529" y="1401593"/>
            <a:ext cx="9776941" cy="4054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desenvolvimento do AppMusica demonstrou uma funcionalidade prática e simples de usar com a ajuda das ferramentas de programação em Java. A escolha de Java Swing como ferramenta foi apropriada para atender os nossos objetivos </a:t>
            </a:r>
            <a:endParaRPr lang="pt-B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9240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295</TotalTime>
  <Words>486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Aptos</vt:lpstr>
      <vt:lpstr>Arial</vt:lpstr>
      <vt:lpstr>Arial Nova</vt:lpstr>
      <vt:lpstr>Calibri</vt:lpstr>
      <vt:lpstr>Century Gothic</vt:lpstr>
      <vt:lpstr>Times New Roman</vt:lpstr>
      <vt:lpstr>Wingdings 3</vt:lpstr>
      <vt:lpstr>Fatia</vt:lpstr>
      <vt:lpstr> Programações computacionais Projeto a3  </vt:lpstr>
      <vt:lpstr> Introdução</vt:lpstr>
      <vt:lpstr>Apresentação do PowerPoint</vt:lpstr>
      <vt:lpstr>Apresentação do PowerPoint</vt:lpstr>
      <vt:lpstr> Desenvolvimento do código</vt:lpstr>
      <vt:lpstr>Apresentação do PowerPoint</vt:lpstr>
      <vt:lpstr> 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17</cp:revision>
  <dcterms:created xsi:type="dcterms:W3CDTF">2024-12-03T18:57:29Z</dcterms:created>
  <dcterms:modified xsi:type="dcterms:W3CDTF">2024-12-05T19:24:22Z</dcterms:modified>
</cp:coreProperties>
</file>