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d3614cc4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d3614cc4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d3614cc4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d3614cc4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d3614cc4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d3614cc4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d3614cc4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d3614cc4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d3614cc4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d3614cc4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d3614cc4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d3614cc4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d3614cc4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d3614cc4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d3614cc46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d3614cc46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ISO/IEC 27001 Lead Implementer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Recomendado conhecimento prévio sobre Segurança da Informação;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Curso oficial por um provedor acreditado;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Exame com questões de múltipla escolha ou dissertativas, variando a entidade;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Algumas certificadoras exigem comprovação de experiência prática para emissão da credencial;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Utilizado em setores bancários,  telecom, governo, etc. E aplicada em consultorias, empresas certificadoras e departamento de Governança, Risco e Conformidade.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Reconhecimento internacional na implementação de Sistemas de Gestão de Segurança da Informação;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Abre portas para funções em compilance, auditoria, governança e consultoria.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nas Abordagens de Gestão de Risco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Gestão de risco baseada na avaliação de riscos corporativos, mapeando ativos, ameaças e vulnerabilidades com foco na continuidade do negócio.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norma exige que o SGSI tenha um processo formal e documentado para identificação, avaliação e tratamento de riscos.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-</a:t>
            </a:r>
            <a:r>
              <a:rPr lang="pt-BR"/>
              <a:t>Ênfase na prevenção e controle por meio de políticas e processos.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CEH(Certified Ethical Hacker)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Necessário comprovar 2 anos de experiência em Segurança da Informação ou fazer um curso oficial do EC-Council;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Exame com 125 questões, duração máxima de 4 horas e com o foco das questões em teste de invasão, exploração de vulnerabilidade e hacking ético;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Indispensável em empresas de cibersegurança e setores de defesa e consultoria técnica.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Valorizada no mercado de cibersegurança ofensiva;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Proporciona habilidades práticas em hacking ético, análise de vulnerabilidade e simulação de ataques.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Diferenças nas Abordagens de Gestão de Risco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Abordagem ofensiva, voltada para exploração de riscos técnicos em sistemas, redes e aplicações.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Identificação de vulnerabilidades por meio de testes práticos de intrusão (pentest).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Ajuda empresas a entender como hackers pensam e agem, contribuindo com medidas de mitigação técnicas.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Infográfico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9875"/>
            <a:ext cx="6494399" cy="29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