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Roboto"/>
      <p:regular r:id="rId11"/>
      <p:bold r:id="rId12"/>
      <p:italic r:id="rId13"/>
      <p:boldItalic r:id="rId14"/>
    </p:embeddedFont>
    <p:embeddedFont>
      <p:font typeface="Roboto Medium"/>
      <p:regular r:id="rId15"/>
      <p:bold r:id="rId16"/>
      <p:italic r:id="rId17"/>
      <p:boldItalic r:id="rId18"/>
    </p:embeddedFont>
    <p:embeddedFont>
      <p:font typeface="Abril Fatface"/>
      <p:regular r:id="rId19"/>
    </p:embeddedFont>
    <p:embeddedFont>
      <p:font typeface="Griffy"/>
      <p:regular r:id="rId20"/>
    </p:embeddedFont>
    <p:embeddedFont>
      <p:font typeface="Poppins"/>
      <p:regular r:id="rId21"/>
      <p:bold r:id="rId22"/>
      <p:italic r:id="rId23"/>
      <p:boldItalic r:id="rId24"/>
    </p:embeddedFont>
    <p:embeddedFont>
      <p:font typeface="Homemade Appl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riffy-regular.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HomemadeAppl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RobotoMedium-regular.fntdata"/><Relationship Id="rId14" Type="http://schemas.openxmlformats.org/officeDocument/2006/relationships/font" Target="fonts/Roboto-boldItalic.fntdata"/><Relationship Id="rId17" Type="http://schemas.openxmlformats.org/officeDocument/2006/relationships/font" Target="fonts/RobotoMedium-italic.fntdata"/><Relationship Id="rId16" Type="http://schemas.openxmlformats.org/officeDocument/2006/relationships/font" Target="fonts/RobotoMedium-bold.fntdata"/><Relationship Id="rId19" Type="http://schemas.openxmlformats.org/officeDocument/2006/relationships/font" Target="fonts/AbrilFatface-regular.fntdata"/><Relationship Id="rId18" Type="http://schemas.openxmlformats.org/officeDocument/2006/relationships/font" Target="fonts/Roboto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4.png"/><Relationship Id="rId11" Type="http://schemas.openxmlformats.org/officeDocument/2006/relationships/image" Target="../media/image7.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3.png"/><Relationship Id="rId7" Type="http://schemas.openxmlformats.org/officeDocument/2006/relationships/hyperlink" Target="https://www.pinterest.com/slidesmania/" TargetMode="External"/><Relationship Id="rId8"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 name="Google Shape;13;p2"/>
          <p:cNvSpPr/>
          <p:nvPr/>
        </p:nvSpPr>
        <p:spPr>
          <a:xfrm flipH="1" rot="10800000">
            <a:off x="725621" y="648933"/>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 name="Google Shape;14;p2"/>
          <p:cNvSpPr txBox="1"/>
          <p:nvPr>
            <p:ph type="title"/>
          </p:nvPr>
        </p:nvSpPr>
        <p:spPr>
          <a:xfrm>
            <a:off x="2682300" y="2520775"/>
            <a:ext cx="7153800" cy="1230600"/>
          </a:xfrm>
          <a:prstGeom prst="rect">
            <a:avLst/>
          </a:prstGeom>
        </p:spPr>
        <p:txBody>
          <a:bodyPr anchorCtr="0" anchor="ctr" bIns="121900" lIns="121900" spcFirstLastPara="1" rIns="121900" wrap="square" tIns="12190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p:txBody>
      </p:sp>
      <p:sp>
        <p:nvSpPr>
          <p:cNvPr id="15" name="Google Shape;15;p2"/>
          <p:cNvSpPr txBox="1"/>
          <p:nvPr>
            <p:ph idx="1" type="subTitle"/>
          </p:nvPr>
        </p:nvSpPr>
        <p:spPr>
          <a:xfrm>
            <a:off x="2682300" y="3976125"/>
            <a:ext cx="7153800" cy="524100"/>
          </a:xfrm>
          <a:prstGeom prst="rect">
            <a:avLst/>
          </a:prstGeom>
          <a:solidFill>
            <a:schemeClr val="accent2"/>
          </a:solidFill>
        </p:spPr>
        <p:txBody>
          <a:bodyPr anchorCtr="0" anchor="ctr" bIns="121900" lIns="121900" spcFirstLastPara="1" rIns="121900" wrap="square" tIns="12190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pic>
        <p:nvPicPr>
          <p:cNvPr id="16" name="Google Shape;16;p2"/>
          <p:cNvPicPr preferRelativeResize="0"/>
          <p:nvPr/>
        </p:nvPicPr>
        <p:blipFill rotWithShape="1">
          <a:blip r:embed="rId2">
            <a:alphaModFix/>
          </a:blip>
          <a:srcRect b="0" l="0" r="0" t="0"/>
          <a:stretch/>
        </p:blipFill>
        <p:spPr>
          <a:xfrm rot="-5400000">
            <a:off x="-396950" y="2842437"/>
            <a:ext cx="1878419" cy="970517"/>
          </a:xfrm>
          <a:prstGeom prst="rect">
            <a:avLst/>
          </a:prstGeom>
          <a:noFill/>
          <a:ln>
            <a:noFill/>
          </a:ln>
          <a:effectLst>
            <a:outerShdw blurRad="50800" rotWithShape="0" algn="r" dir="10800000" dist="38100">
              <a:srgbClr val="000000">
                <a:alpha val="40000"/>
              </a:srgbClr>
            </a:outerShdw>
          </a:effectLst>
        </p:spPr>
      </p:pic>
      <p:pic>
        <p:nvPicPr>
          <p:cNvPr id="17" name="Google Shape;17;p2"/>
          <p:cNvPicPr preferRelativeResize="0"/>
          <p:nvPr/>
        </p:nvPicPr>
        <p:blipFill rotWithShape="1">
          <a:blip r:embed="rId3">
            <a:alphaModFix/>
          </a:blip>
          <a:srcRect b="0" l="0" r="0" t="0"/>
          <a:stretch/>
        </p:blipFill>
        <p:spPr>
          <a:xfrm rot="5400000">
            <a:off x="10703737" y="2842437"/>
            <a:ext cx="1878418" cy="970517"/>
          </a:xfrm>
          <a:prstGeom prst="rect">
            <a:avLst/>
          </a:prstGeom>
          <a:noFill/>
          <a:ln>
            <a:noFill/>
          </a:ln>
          <a:effectLst>
            <a:outerShdw blurRad="50800" rotWithShape="0" algn="l" dist="3810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rect b="b" l="l" r="r" t="t"/>
            <a:pathLst>
              <a:path extrusionOk="0" h="825237" w="615314">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rect b="b" l="l" r="r" t="t"/>
              <a:pathLst>
                <a:path extrusionOk="0" h="558745" w="1314037">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rect b="b" l="l" r="r" t="t"/>
              <a:pathLst>
                <a:path extrusionOk="0" h="139490" w="115830">
                  <a:moveTo>
                    <a:pt x="115830" y="139491"/>
                  </a:moveTo>
                  <a:lnTo>
                    <a:pt x="0" y="91605"/>
                  </a:lnTo>
                  <a:lnTo>
                    <a:pt x="6533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rect b="b" l="l" r="r" t="t"/>
            <a:pathLst>
              <a:path extrusionOk="0" h="508066" w="385418">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flipH="1" rot="10800000">
            <a:off x="1954317" y="5779764"/>
            <a:ext cx="2145515" cy="45753"/>
          </a:xfrm>
          <a:custGeom>
            <a:rect b="b" l="l" r="r" t="t"/>
            <a:pathLst>
              <a:path extrusionOk="0" h="28462" w="487617">
                <a:moveTo>
                  <a:pt x="0" y="28463"/>
                </a:moveTo>
                <a:cubicBezTo>
                  <a:pt x="161809" y="9817"/>
                  <a:pt x="324749" y="282"/>
                  <a:pt x="4876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rect b="b" l="l" r="r" t="t"/>
              <a:pathLst>
                <a:path extrusionOk="0" h="588290" w="516747">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rect b="b" l="l" r="r" t="t"/>
              <a:pathLst>
                <a:path extrusionOk="0" h="378936" w="357847">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rect b="b" l="l" r="r" t="t"/>
              <a:pathLst>
                <a:path extrusionOk="0" h="207081" w="262595">
                  <a:moveTo>
                    <a:pt x="259629" y="0"/>
                  </a:moveTo>
                  <a:lnTo>
                    <a:pt x="262596" y="77621"/>
                  </a:lnTo>
                  <a:cubicBezTo>
                    <a:pt x="175935" y="122540"/>
                    <a:pt x="88356" y="165694"/>
                    <a:pt x="0" y="20708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rect b="b" l="l" r="r" t="t"/>
              <a:pathLst>
                <a:path extrusionOk="0" h="351869" w="291415">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rect b="b" l="l" r="r" t="t"/>
              <a:pathLst>
                <a:path extrusionOk="0" h="275803" w="191629">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rect b="b" l="l" r="r" t="t"/>
              <a:pathLst>
                <a:path extrusionOk="0" h="343253" w="115033">
                  <a:moveTo>
                    <a:pt x="0" y="343253"/>
                  </a:moveTo>
                  <a:cubicBezTo>
                    <a:pt x="29099" y="339298"/>
                    <a:pt x="52194" y="316626"/>
                    <a:pt x="68651" y="292260"/>
                  </a:cubicBezTo>
                  <a:cubicBezTo>
                    <a:pt x="125365" y="208283"/>
                    <a:pt x="125859" y="95843"/>
                    <a:pt x="92806"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rect b="b" l="l" r="r" t="t"/>
              <a:pathLst>
                <a:path extrusionOk="0" h="527370" w="537539">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rect b="b" l="l" r="r" t="t"/>
              <a:pathLst>
                <a:path extrusionOk="0" h="64381" w="2445">
                  <a:moveTo>
                    <a:pt x="186" y="0"/>
                  </a:moveTo>
                  <a:cubicBezTo>
                    <a:pt x="327" y="18999"/>
                    <a:pt x="-874" y="38634"/>
                    <a:pt x="1457" y="57562"/>
                  </a:cubicBezTo>
                  <a:cubicBezTo>
                    <a:pt x="1739" y="60105"/>
                    <a:pt x="2022" y="69075"/>
                    <a:pt x="2446" y="6123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rect b="b" l="l" r="r" t="t"/>
              <a:pathLst>
                <a:path extrusionOk="0" h="2048" w="57561">
                  <a:moveTo>
                    <a:pt x="0" y="0"/>
                  </a:moveTo>
                  <a:lnTo>
                    <a:pt x="57562" y="2048"/>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rect b="b" l="l" r="r" t="t"/>
              <a:pathLst>
                <a:path extrusionOk="0" h="49298" w="1391">
                  <a:moveTo>
                    <a:pt x="0" y="0"/>
                  </a:moveTo>
                  <a:cubicBezTo>
                    <a:pt x="1201" y="16386"/>
                    <a:pt x="1625" y="32842"/>
                    <a:pt x="1271" y="49299"/>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rect b="b" l="l" r="r" t="t"/>
              <a:pathLst>
                <a:path extrusionOk="0" h="4953" w="67371">
                  <a:moveTo>
                    <a:pt x="0" y="4953"/>
                  </a:moveTo>
                  <a:cubicBezTo>
                    <a:pt x="20624" y="2764"/>
                    <a:pt x="41247" y="1139"/>
                    <a:pt x="61870" y="9"/>
                  </a:cubicBezTo>
                  <a:cubicBezTo>
                    <a:pt x="64484" y="-132"/>
                    <a:pt x="68298" y="1351"/>
                    <a:pt x="67168" y="368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rect b="b" l="l" r="r" t="t"/>
              <a:pathLst>
                <a:path extrusionOk="0" h="53656" w="60296">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rect b="b" l="l" r="r" t="t"/>
              <a:pathLst>
                <a:path extrusionOk="0" h="95560" w="91534">
                  <a:moveTo>
                    <a:pt x="0" y="95560"/>
                  </a:moveTo>
                  <a:lnTo>
                    <a:pt x="9153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rect b="b" l="l" r="r" t="t"/>
              <a:pathLst>
                <a:path extrusionOk="0" h="65331" w="51064">
                  <a:moveTo>
                    <a:pt x="51064" y="65331"/>
                  </a:moveTo>
                  <a:cubicBezTo>
                    <a:pt x="33125" y="44284"/>
                    <a:pt x="16103" y="22460"/>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rect b="b" l="l" r="r" t="t"/>
              <a:pathLst>
                <a:path extrusionOk="0" h="35455" w="33678">
                  <a:moveTo>
                    <a:pt x="0" y="10524"/>
                  </a:moveTo>
                  <a:lnTo>
                    <a:pt x="33548" y="0"/>
                  </a:lnTo>
                  <a:cubicBezTo>
                    <a:pt x="34184" y="12007"/>
                    <a:pt x="32489" y="24084"/>
                    <a:pt x="28604" y="3545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rect b="b" l="l" r="r" t="t"/>
              <a:pathLst>
                <a:path extrusionOk="0" h="29891" w="26135">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rect b="b" l="l" r="r" t="t"/>
            <a:pathLst>
              <a:path extrusionOk="0" h="385433" w="618491">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rect b="b" l="l" r="r" t="t"/>
              <a:pathLst>
                <a:path extrusionOk="0" h="1339958" w="377938">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rect b="b" l="l" r="r" t="t"/>
              <a:pathLst>
                <a:path extrusionOk="0" h="172473" w="203762">
                  <a:moveTo>
                    <a:pt x="0" y="80304"/>
                  </a:moveTo>
                  <a:lnTo>
                    <a:pt x="136101" y="25850"/>
                  </a:lnTo>
                  <a:cubicBezTo>
                    <a:pt x="153546" y="18858"/>
                    <a:pt x="171203" y="11795"/>
                    <a:pt x="185823" y="0"/>
                  </a:cubicBezTo>
                  <a:cubicBezTo>
                    <a:pt x="181656" y="57986"/>
                    <a:pt x="187800" y="116607"/>
                    <a:pt x="203762" y="17247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rect b="b" l="l" r="r" t="t"/>
              <a:pathLst>
                <a:path extrusionOk="0" h="134697" w="131129">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rect b="b" l="l" r="r" t="t"/>
            <a:pathLst>
              <a:path extrusionOk="0" h="1110134" w="767416">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rect b="b" l="l" r="r" t="t"/>
              <a:pathLst>
                <a:path extrusionOk="0" h="462703" w="302911">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rect b="b" l="l" r="r" t="t"/>
              <a:pathLst>
                <a:path extrusionOk="0" h="244655" w="162465">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rect b="b" l="l" r="r" t="t"/>
              <a:pathLst>
                <a:path extrusionOk="0" h="5934" w="141256">
                  <a:moveTo>
                    <a:pt x="0" y="5934"/>
                  </a:moveTo>
                  <a:cubicBezTo>
                    <a:pt x="46968" y="1909"/>
                    <a:pt x="94077" y="-69"/>
                    <a:pt x="141256" y="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rect b="b" l="l" r="r" t="t"/>
              <a:pathLst>
                <a:path extrusionOk="0" h="5156" w="130662">
                  <a:moveTo>
                    <a:pt x="0" y="5156"/>
                  </a:moveTo>
                  <a:lnTo>
                    <a:pt x="130662"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rect b="b" l="l" r="r" t="t"/>
              <a:pathLst>
                <a:path extrusionOk="0" h="3740" w="109968">
                  <a:moveTo>
                    <a:pt x="0" y="3741"/>
                  </a:moveTo>
                  <a:cubicBezTo>
                    <a:pt x="36162" y="280"/>
                    <a:pt x="73241" y="-780"/>
                    <a:pt x="109968" y="56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rect b="b" l="l" r="r" t="t"/>
              <a:pathLst>
                <a:path extrusionOk="0" h="4750" w="113217">
                  <a:moveTo>
                    <a:pt x="0" y="4096"/>
                  </a:moveTo>
                  <a:cubicBezTo>
                    <a:pt x="37857" y="5721"/>
                    <a:pt x="75996" y="4308"/>
                    <a:pt x="1132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rect b="b" l="l" r="r" t="t"/>
              <a:pathLst>
                <a:path extrusionOk="0" h="50140" w="82633">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rect b="b" l="l" r="r" t="t"/>
              <a:pathLst>
                <a:path extrusionOk="0" h="47956" w="80868">
                  <a:moveTo>
                    <a:pt x="0" y="47956"/>
                  </a:moveTo>
                  <a:cubicBezTo>
                    <a:pt x="26627" y="31430"/>
                    <a:pt x="53607" y="15397"/>
                    <a:pt x="8086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rect b="b" l="l" r="r" t="t"/>
              <a:pathLst>
                <a:path extrusionOk="0" h="7486" w="84330">
                  <a:moveTo>
                    <a:pt x="0" y="7487"/>
                  </a:moveTo>
                  <a:lnTo>
                    <a:pt x="8433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rect b="b" l="l" r="r" t="t"/>
              <a:pathLst>
                <a:path extrusionOk="0" h="51629" w="85954">
                  <a:moveTo>
                    <a:pt x="85954" y="51629"/>
                  </a:moveTo>
                  <a:cubicBezTo>
                    <a:pt x="56432" y="35950"/>
                    <a:pt x="27686" y="18717"/>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rect b="b" l="l" r="r" t="t"/>
              <a:pathLst>
                <a:path extrusionOk="0" h="103187" w="7019">
                  <a:moveTo>
                    <a:pt x="7020" y="103188"/>
                  </a:moveTo>
                  <a:cubicBezTo>
                    <a:pt x="1017" y="69216"/>
                    <a:pt x="-1173" y="34537"/>
                    <a:pt x="593"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rect b="b" l="l" r="r" t="t"/>
              <a:pathLst>
                <a:path extrusionOk="0" h="90969" w="68368">
                  <a:moveTo>
                    <a:pt x="0" y="90969"/>
                  </a:moveTo>
                  <a:lnTo>
                    <a:pt x="68368"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rect b="b" l="l" r="r" t="t"/>
              <a:pathLst>
                <a:path extrusionOk="0" h="33195" w="102340">
                  <a:moveTo>
                    <a:pt x="0" y="33195"/>
                  </a:moveTo>
                  <a:cubicBezTo>
                    <a:pt x="19776" y="29805"/>
                    <a:pt x="38775" y="22954"/>
                    <a:pt x="57703" y="16103"/>
                  </a:cubicBezTo>
                  <a:lnTo>
                    <a:pt x="10234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rect b="b" l="l" r="r" t="t"/>
              <a:pathLst>
                <a:path extrusionOk="0" h="4259" w="81579">
                  <a:moveTo>
                    <a:pt x="0" y="4260"/>
                  </a:moveTo>
                  <a:lnTo>
                    <a:pt x="78397" y="2776"/>
                  </a:lnTo>
                  <a:cubicBezTo>
                    <a:pt x="79598" y="2776"/>
                    <a:pt x="81010" y="2565"/>
                    <a:pt x="81505" y="1505"/>
                  </a:cubicBezTo>
                  <a:cubicBezTo>
                    <a:pt x="81999" y="446"/>
                    <a:pt x="79881" y="-684"/>
                    <a:pt x="79739" y="51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rect b="b" l="l" r="r" t="t"/>
              <a:pathLst>
                <a:path extrusionOk="0" h="45272" w="97325">
                  <a:moveTo>
                    <a:pt x="0" y="0"/>
                  </a:moveTo>
                  <a:cubicBezTo>
                    <a:pt x="33336" y="13137"/>
                    <a:pt x="65826" y="28251"/>
                    <a:pt x="97325" y="4527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rect b="b" l="l" r="r" t="t"/>
              <a:pathLst>
                <a:path extrusionOk="0" h="497904" w="718538">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rect b="b" l="l" r="r" t="t"/>
              <a:pathLst>
                <a:path extrusionOk="0" h="10987" w="426806">
                  <a:moveTo>
                    <a:pt x="0" y="10987"/>
                  </a:moveTo>
                  <a:cubicBezTo>
                    <a:pt x="142033" y="1735"/>
                    <a:pt x="284491" y="-1655"/>
                    <a:pt x="426807" y="74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rect b="b" l="l" r="r" t="t"/>
              <a:pathLst>
                <a:path extrusionOk="0" h="20129" w="441991">
                  <a:moveTo>
                    <a:pt x="0" y="20129"/>
                  </a:moveTo>
                  <a:cubicBezTo>
                    <a:pt x="147119" y="10100"/>
                    <a:pt x="294520" y="3390"/>
                    <a:pt x="44199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rect b="b" l="l" r="r" t="t"/>
              <a:pathLst>
                <a:path extrusionOk="0" h="18433" w="440861">
                  <a:moveTo>
                    <a:pt x="0" y="18434"/>
                  </a:moveTo>
                  <a:cubicBezTo>
                    <a:pt x="146766" y="9040"/>
                    <a:pt x="293813" y="2896"/>
                    <a:pt x="44086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rect b="b" l="l" r="r" t="t"/>
              <a:pathLst>
                <a:path extrusionOk="0" h="24932" w="447076">
                  <a:moveTo>
                    <a:pt x="0" y="24932"/>
                  </a:moveTo>
                  <a:cubicBezTo>
                    <a:pt x="148390" y="8264"/>
                    <a:pt x="297769" y="-70"/>
                    <a:pt x="44707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rect b="b" l="l" r="r" t="t"/>
              <a:pathLst>
                <a:path extrusionOk="0" h="658272" w="656844">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rect b="b" l="l" r="r" t="t"/>
              <a:pathLst>
                <a:path extrusionOk="0" h="169544" w="168783">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rect b="b" l="l" r="r" t="t"/>
              <a:pathLst>
                <a:path extrusionOk="0" h="432720" w="427100">
                  <a:moveTo>
                    <a:pt x="0" y="432721"/>
                  </a:moveTo>
                  <a:lnTo>
                    <a:pt x="42710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rect b="b" l="l" r="r" t="t"/>
              <a:pathLst>
                <a:path extrusionOk="0" h="438054" w="418433">
                  <a:moveTo>
                    <a:pt x="0" y="438055"/>
                  </a:moveTo>
                  <a:lnTo>
                    <a:pt x="418433"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rect b="b" l="l" r="r" t="t"/>
              <a:pathLst>
                <a:path extrusionOk="0" h="223959" w="238742">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rect b="b" l="l" r="r" t="t"/>
              <a:pathLst>
                <a:path extrusionOk="0" h="226790" w="240982">
                  <a:moveTo>
                    <a:pt x="49244" y="0"/>
                  </a:moveTo>
                  <a:cubicBezTo>
                    <a:pt x="39910" y="77343"/>
                    <a:pt x="38671" y="159067"/>
                    <a:pt x="0" y="226790"/>
                  </a:cubicBezTo>
                  <a:lnTo>
                    <a:pt x="190310" y="209359"/>
                  </a:lnTo>
                  <a:cubicBezTo>
                    <a:pt x="207550" y="207740"/>
                    <a:pt x="225266" y="206121"/>
                    <a:pt x="240982" y="198787"/>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rect b="b" l="l" r="r" t="t"/>
              <a:pathLst>
                <a:path extrusionOk="0" h="89439" w="107822">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rect b="b" l="l" r="r" t="t"/>
              <a:pathLst>
                <a:path extrusionOk="0" h="707802" w="684847">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rect b="b" l="l" r="r" t="t"/>
              <a:pathLst>
                <a:path extrusionOk="0" h="480440" w="471963">
                  <a:moveTo>
                    <a:pt x="0" y="371380"/>
                  </a:moveTo>
                  <a:cubicBezTo>
                    <a:pt x="156210" y="246221"/>
                    <a:pt x="313563" y="122396"/>
                    <a:pt x="471964" y="0"/>
                  </a:cubicBezTo>
                  <a:cubicBezTo>
                    <a:pt x="355282" y="162877"/>
                    <a:pt x="238506" y="325850"/>
                    <a:pt x="110966" y="48044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rect b="b" l="l" r="r" t="t"/>
              <a:pathLst>
                <a:path extrusionOk="0" h="32766" w="47815">
                  <a:moveTo>
                    <a:pt x="0" y="32766"/>
                  </a:moveTo>
                  <a:lnTo>
                    <a:pt x="47816"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rect b="b" l="l" r="r" t="t"/>
              <a:pathLst>
                <a:path extrusionOk="0" h="52863" w="52863">
                  <a:moveTo>
                    <a:pt x="0" y="52864"/>
                  </a:moveTo>
                  <a:lnTo>
                    <a:pt x="5286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rect b="b" l="l" r="r" t="t"/>
              <a:pathLst>
                <a:path extrusionOk="0" h="559814" w="61226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rect b="b" l="l" r="r" t="t"/>
              <a:pathLst>
                <a:path extrusionOk="0" h="532066" w="4571">
                  <a:moveTo>
                    <a:pt x="0" y="0"/>
                  </a:moveTo>
                  <a:lnTo>
                    <a:pt x="4572" y="532067"/>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rect b="b" l="l" r="r" t="t"/>
              <a:pathLst>
                <a:path extrusionOk="0" h="277177" w="6393">
                  <a:moveTo>
                    <a:pt x="6382" y="0"/>
                  </a:moveTo>
                  <a:cubicBezTo>
                    <a:pt x="6572" y="92393"/>
                    <a:pt x="4477" y="184880"/>
                    <a:pt x="0" y="27717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rect b="b" l="l" r="r" t="t"/>
              <a:pathLst>
                <a:path extrusionOk="0" h="268223" w="7696">
                  <a:moveTo>
                    <a:pt x="0" y="0"/>
                  </a:moveTo>
                  <a:cubicBezTo>
                    <a:pt x="11335" y="91916"/>
                    <a:pt x="7048" y="175641"/>
                    <a:pt x="6191" y="2682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rect b="b" l="l" r="r" t="t"/>
              <a:pathLst>
                <a:path extrusionOk="0" h="242739" w="92471">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rect b="b" l="l" r="r" t="t"/>
              <a:pathLst>
                <a:path extrusionOk="0" h="58578" w="48387">
                  <a:moveTo>
                    <a:pt x="0" y="58579"/>
                  </a:moveTo>
                  <a:cubicBezTo>
                    <a:pt x="12002" y="36005"/>
                    <a:pt x="28575" y="16002"/>
                    <a:pt x="4838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rect b="b" l="l" r="r" t="t"/>
              <a:pathLst>
                <a:path extrusionOk="0" h="10858" w="49053">
                  <a:moveTo>
                    <a:pt x="0" y="10858"/>
                  </a:moveTo>
                  <a:cubicBezTo>
                    <a:pt x="15716" y="5048"/>
                    <a:pt x="32290" y="1429"/>
                    <a:pt x="4905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rect b="b" l="l" r="r" t="t"/>
              <a:pathLst>
                <a:path extrusionOk="0" h="41433" w="48863">
                  <a:moveTo>
                    <a:pt x="0" y="0"/>
                  </a:moveTo>
                  <a:cubicBezTo>
                    <a:pt x="17240" y="12573"/>
                    <a:pt x="33623" y="26384"/>
                    <a:pt x="48863" y="4143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9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b="0" l="0" r="0" t="0"/>
          <a:stretch/>
        </p:blipFill>
        <p:spPr>
          <a:xfrm>
            <a:off x="5156791" y="-76188"/>
            <a:ext cx="1878418" cy="970517"/>
          </a:xfrm>
          <a:prstGeom prst="rect">
            <a:avLst/>
          </a:prstGeom>
          <a:noFill/>
          <a:ln>
            <a:noFill/>
          </a:ln>
          <a:effectLst>
            <a:outerShdw blurRad="50800" rotWithShape="0" algn="r" dir="10800000" dist="38100">
              <a:srgbClr val="000000">
                <a:alpha val="40000"/>
              </a:srgbClr>
            </a:outerShdw>
          </a:effectLst>
        </p:spPr>
      </p:pic>
      <p:sp>
        <p:nvSpPr>
          <p:cNvPr id="395" name="Google Shape;395;p11"/>
          <p:cNvSpPr txBox="1"/>
          <p:nvPr>
            <p:ph idx="1" type="subTitle"/>
          </p:nvPr>
        </p:nvSpPr>
        <p:spPr>
          <a:xfrm>
            <a:off x="1217550" y="1898902"/>
            <a:ext cx="9755100" cy="410400"/>
          </a:xfrm>
          <a:prstGeom prst="rect">
            <a:avLst/>
          </a:prstGeom>
          <a:solidFill>
            <a:schemeClr val="accent2"/>
          </a:solidFill>
        </p:spPr>
        <p:txBody>
          <a:bodyPr anchorCtr="0" anchor="ctr" bIns="121900" lIns="121900" spcFirstLastPara="1" rIns="121900" wrap="square" tIns="121900">
            <a:noAutofit/>
          </a:bodyPr>
          <a:lstStyle>
            <a:lvl1pPr lvl="0" rtl="0">
              <a:lnSpc>
                <a:spcPct val="100000"/>
              </a:lnSpc>
              <a:spcBef>
                <a:spcPts val="0"/>
              </a:spcBef>
              <a:spcAft>
                <a:spcPts val="0"/>
              </a:spcAft>
              <a:buSzPts val="1800"/>
              <a:buNone/>
              <a:defRPr b="1" sz="1800">
                <a:solidFill>
                  <a:schemeClr val="dk1"/>
                </a:solidFill>
              </a:defRPr>
            </a:lvl1pPr>
            <a:lvl2pPr lvl="1" rtl="0">
              <a:spcBef>
                <a:spcPts val="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96" name="Google Shape;396;p11"/>
          <p:cNvSpPr txBox="1"/>
          <p:nvPr>
            <p:ph idx="2" type="subTitle"/>
          </p:nvPr>
        </p:nvSpPr>
        <p:spPr>
          <a:xfrm>
            <a:off x="1217550" y="3250751"/>
            <a:ext cx="9755100" cy="410400"/>
          </a:xfrm>
          <a:prstGeom prst="rect">
            <a:avLst/>
          </a:prstGeom>
          <a:solidFill>
            <a:schemeClr val="accent2"/>
          </a:solidFill>
        </p:spPr>
        <p:txBody>
          <a:bodyPr anchorCtr="0" anchor="ctr" bIns="121900" lIns="121900" spcFirstLastPara="1" rIns="121900" wrap="square" tIns="121900">
            <a:noAutofit/>
          </a:bodyPr>
          <a:lstStyle>
            <a:lvl1pPr lvl="0" rtl="0">
              <a:lnSpc>
                <a:spcPct val="100000"/>
              </a:lnSpc>
              <a:spcBef>
                <a:spcPts val="0"/>
              </a:spcBef>
              <a:spcAft>
                <a:spcPts val="0"/>
              </a:spcAft>
              <a:buSzPts val="1800"/>
              <a:buNone/>
              <a:defRPr b="1" sz="1800">
                <a:solidFill>
                  <a:schemeClr val="dk1"/>
                </a:solidFill>
              </a:defRPr>
            </a:lvl1pPr>
            <a:lvl2pPr lvl="1" rtl="0">
              <a:spcBef>
                <a:spcPts val="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97" name="Google Shape;397;p11"/>
          <p:cNvSpPr txBox="1"/>
          <p:nvPr>
            <p:ph idx="3" type="subTitle"/>
          </p:nvPr>
        </p:nvSpPr>
        <p:spPr>
          <a:xfrm>
            <a:off x="1217550" y="4526402"/>
            <a:ext cx="9755100" cy="410400"/>
          </a:xfrm>
          <a:prstGeom prst="rect">
            <a:avLst/>
          </a:prstGeom>
          <a:solidFill>
            <a:schemeClr val="accent2"/>
          </a:solidFill>
        </p:spPr>
        <p:txBody>
          <a:bodyPr anchorCtr="0" anchor="ctr" bIns="121900" lIns="121900" spcFirstLastPara="1" rIns="121900" wrap="square" tIns="121900">
            <a:noAutofit/>
          </a:bodyPr>
          <a:lstStyle>
            <a:lvl1pPr lvl="0" rtl="0">
              <a:lnSpc>
                <a:spcPct val="100000"/>
              </a:lnSpc>
              <a:spcBef>
                <a:spcPts val="0"/>
              </a:spcBef>
              <a:spcAft>
                <a:spcPts val="0"/>
              </a:spcAft>
              <a:buSzPts val="1800"/>
              <a:buNone/>
              <a:defRPr b="1" sz="1800">
                <a:solidFill>
                  <a:schemeClr val="dk1"/>
                </a:solidFill>
              </a:defRPr>
            </a:lvl1pPr>
            <a:lvl2pPr lvl="1" rtl="0">
              <a:spcBef>
                <a:spcPts val="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98" name="Google Shape;398;p11"/>
          <p:cNvSpPr txBox="1"/>
          <p:nvPr>
            <p:ph type="title"/>
          </p:nvPr>
        </p:nvSpPr>
        <p:spPr>
          <a:xfrm>
            <a:off x="1218450" y="942774"/>
            <a:ext cx="9755100" cy="715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9" name="Google Shape;399;p11"/>
          <p:cNvSpPr txBox="1"/>
          <p:nvPr>
            <p:ph idx="4" type="body"/>
          </p:nvPr>
        </p:nvSpPr>
        <p:spPr>
          <a:xfrm>
            <a:off x="1217550" y="2309394"/>
            <a:ext cx="9755100" cy="8673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400" name="Google Shape;400;p11"/>
          <p:cNvSpPr txBox="1"/>
          <p:nvPr>
            <p:ph idx="5" type="body"/>
          </p:nvPr>
        </p:nvSpPr>
        <p:spPr>
          <a:xfrm>
            <a:off x="1217550" y="3650530"/>
            <a:ext cx="9755100" cy="8655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401" name="Google Shape;401;p11"/>
          <p:cNvSpPr txBox="1"/>
          <p:nvPr>
            <p:ph idx="6" type="body"/>
          </p:nvPr>
        </p:nvSpPr>
        <p:spPr>
          <a:xfrm>
            <a:off x="1217550" y="4913779"/>
            <a:ext cx="9756900" cy="8655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rect b="b" l="l" r="r" t="t"/>
              <a:pathLst>
                <a:path extrusionOk="0" h="1339958" w="377938">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rect b="b" l="l" r="r" t="t"/>
              <a:pathLst>
                <a:path extrusionOk="0" h="172473" w="203762">
                  <a:moveTo>
                    <a:pt x="0" y="80304"/>
                  </a:moveTo>
                  <a:lnTo>
                    <a:pt x="136101" y="25850"/>
                  </a:lnTo>
                  <a:cubicBezTo>
                    <a:pt x="153546" y="18858"/>
                    <a:pt x="171203" y="11795"/>
                    <a:pt x="185823" y="0"/>
                  </a:cubicBezTo>
                  <a:cubicBezTo>
                    <a:pt x="181656" y="57986"/>
                    <a:pt x="187800" y="116607"/>
                    <a:pt x="203762" y="17247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rect b="b" l="l" r="r" t="t"/>
              <a:pathLst>
                <a:path extrusionOk="0" h="707802" w="684847">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rect b="b" l="l" r="r" t="t"/>
              <a:pathLst>
                <a:path extrusionOk="0" h="480440" w="471963">
                  <a:moveTo>
                    <a:pt x="0" y="371380"/>
                  </a:moveTo>
                  <a:cubicBezTo>
                    <a:pt x="156210" y="246221"/>
                    <a:pt x="313563" y="122396"/>
                    <a:pt x="471964" y="0"/>
                  </a:cubicBezTo>
                  <a:cubicBezTo>
                    <a:pt x="355282" y="162877"/>
                    <a:pt x="238506" y="325850"/>
                    <a:pt x="110966" y="48044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rect b="b" l="l" r="r" t="t"/>
              <a:pathLst>
                <a:path extrusionOk="0" h="32766" w="47815">
                  <a:moveTo>
                    <a:pt x="0" y="32766"/>
                  </a:moveTo>
                  <a:lnTo>
                    <a:pt x="47816"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rect b="b" l="l" r="r" t="t"/>
              <a:pathLst>
                <a:path extrusionOk="0" h="52863" w="52863">
                  <a:moveTo>
                    <a:pt x="0" y="52864"/>
                  </a:moveTo>
                  <a:lnTo>
                    <a:pt x="5286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41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415" name="Google Shape;415;p12"/>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416" name="Google Shape;416;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17" name="Google Shape;417;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18" name="Google Shape;418;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19" name="Google Shape;419;p12"/>
          <p:cNvSpPr txBox="1"/>
          <p:nvPr>
            <p:ph type="title"/>
          </p:nvPr>
        </p:nvSpPr>
        <p:spPr>
          <a:xfrm>
            <a:off x="1189050" y="8981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20" name="Google Shape;420;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21" name="Google Shape;421;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22" name="Google Shape;422;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423"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427" name="Google Shape;427;p13"/>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428" name="Google Shape;428;p13"/>
          <p:cNvSpPr txBox="1"/>
          <p:nvPr>
            <p:ph type="title"/>
          </p:nvPr>
        </p:nvSpPr>
        <p:spPr>
          <a:xfrm>
            <a:off x="8684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429" name="Google Shape;429;p13"/>
          <p:cNvSpPr txBox="1"/>
          <p:nvPr>
            <p:ph idx="1" type="subTitle"/>
          </p:nvPr>
        </p:nvSpPr>
        <p:spPr>
          <a:xfrm>
            <a:off x="8684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
        <p:nvSpPr>
          <p:cNvPr id="430" name="Google Shape;430;p13"/>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31" name="Shape 431"/>
        <p:cNvGrpSpPr/>
        <p:nvPr/>
      </p:nvGrpSpPr>
      <p:grpSpPr>
        <a:xfrm>
          <a:off x="0" y="0"/>
          <a:ext cx="0" cy="0"/>
          <a:chOff x="0" y="0"/>
          <a:chExt cx="0" cy="0"/>
        </a:xfrm>
      </p:grpSpPr>
      <p:sp>
        <p:nvSpPr>
          <p:cNvPr id="432" name="Google Shape;432;p14"/>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3" name="Google Shape;433;p14"/>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434" name="Google Shape;434;p14"/>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435" name="Google Shape;435;p14"/>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436" name="Google Shape;436;p14"/>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7" name="Google Shape;437;p14"/>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438" name="Google Shape;438;p14"/>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9" name="Google Shape;439;p14"/>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40" name="Google Shape;440;p14"/>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441" name="Google Shape;441;p14"/>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2" name="Google Shape;442;p14"/>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3" name="Google Shape;443;p14"/>
          <p:cNvSpPr/>
          <p:nvPr/>
        </p:nvSpPr>
        <p:spPr>
          <a:xfrm>
            <a:off x="10152800" y="5247875"/>
            <a:ext cx="5907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444" name="Google Shape;444;p14"/>
          <p:cNvGrpSpPr/>
          <p:nvPr/>
        </p:nvGrpSpPr>
        <p:grpSpPr>
          <a:xfrm>
            <a:off x="732895" y="5475284"/>
            <a:ext cx="687238" cy="651187"/>
            <a:chOff x="1759452" y="6189595"/>
            <a:chExt cx="687238" cy="651187"/>
          </a:xfrm>
        </p:grpSpPr>
        <p:sp>
          <p:nvSpPr>
            <p:cNvPr id="445" name="Google Shape;445;p14"/>
            <p:cNvSpPr/>
            <p:nvPr/>
          </p:nvSpPr>
          <p:spPr>
            <a:xfrm>
              <a:off x="1760666" y="6189595"/>
              <a:ext cx="516747" cy="588290"/>
            </a:xfrm>
            <a:custGeom>
              <a:rect b="b" l="l" r="r" t="t"/>
              <a:pathLst>
                <a:path extrusionOk="0" h="588290" w="516747">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1759452" y="6461846"/>
              <a:ext cx="357847" cy="378936"/>
            </a:xfrm>
            <a:custGeom>
              <a:rect b="b" l="l" r="r" t="t"/>
              <a:pathLst>
                <a:path extrusionOk="0" h="378936" w="357847">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4"/>
            <p:cNvSpPr/>
            <p:nvPr/>
          </p:nvSpPr>
          <p:spPr>
            <a:xfrm>
              <a:off x="2016302" y="6339164"/>
              <a:ext cx="262595" cy="207081"/>
            </a:xfrm>
            <a:custGeom>
              <a:rect b="b" l="l" r="r" t="t"/>
              <a:pathLst>
                <a:path extrusionOk="0" h="207081" w="262595">
                  <a:moveTo>
                    <a:pt x="259629" y="0"/>
                  </a:moveTo>
                  <a:lnTo>
                    <a:pt x="262596" y="77621"/>
                  </a:lnTo>
                  <a:cubicBezTo>
                    <a:pt x="175935" y="122540"/>
                    <a:pt x="88356" y="165694"/>
                    <a:pt x="0" y="20708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4"/>
            <p:cNvSpPr/>
            <p:nvPr/>
          </p:nvSpPr>
          <p:spPr>
            <a:xfrm>
              <a:off x="2144068" y="6377516"/>
              <a:ext cx="291415" cy="351869"/>
            </a:xfrm>
            <a:custGeom>
              <a:rect b="b" l="l" r="r" t="t"/>
              <a:pathLst>
                <a:path extrusionOk="0" h="351869" w="291415">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4"/>
            <p:cNvSpPr/>
            <p:nvPr/>
          </p:nvSpPr>
          <p:spPr>
            <a:xfrm>
              <a:off x="2144447" y="6528166"/>
              <a:ext cx="191629" cy="275803"/>
            </a:xfrm>
            <a:custGeom>
              <a:rect b="b" l="l" r="r" t="t"/>
              <a:pathLst>
                <a:path extrusionOk="0" h="275803" w="191629">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4"/>
            <p:cNvSpPr/>
            <p:nvPr/>
          </p:nvSpPr>
          <p:spPr>
            <a:xfrm>
              <a:off x="2331657" y="6455772"/>
              <a:ext cx="115033" cy="343253"/>
            </a:xfrm>
            <a:custGeom>
              <a:rect b="b" l="l" r="r" t="t"/>
              <a:pathLst>
                <a:path extrusionOk="0" h="343253" w="115033">
                  <a:moveTo>
                    <a:pt x="0" y="343253"/>
                  </a:moveTo>
                  <a:cubicBezTo>
                    <a:pt x="29099" y="339298"/>
                    <a:pt x="52194" y="316626"/>
                    <a:pt x="68651" y="292260"/>
                  </a:cubicBezTo>
                  <a:cubicBezTo>
                    <a:pt x="125365" y="208283"/>
                    <a:pt x="125859" y="95843"/>
                    <a:pt x="92806"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1" name="Google Shape;451;p14"/>
          <p:cNvGrpSpPr/>
          <p:nvPr/>
        </p:nvGrpSpPr>
        <p:grpSpPr>
          <a:xfrm flipH="1" rot="5400000">
            <a:off x="10690036" y="5431345"/>
            <a:ext cx="757664" cy="739072"/>
            <a:chOff x="2714053" y="3696339"/>
            <a:chExt cx="757664" cy="739072"/>
          </a:xfrm>
        </p:grpSpPr>
        <p:sp>
          <p:nvSpPr>
            <p:cNvPr id="452" name="Google Shape;452;p14"/>
            <p:cNvSpPr/>
            <p:nvPr/>
          </p:nvSpPr>
          <p:spPr>
            <a:xfrm>
              <a:off x="2764821" y="3749611"/>
              <a:ext cx="656844" cy="658272"/>
            </a:xfrm>
            <a:custGeom>
              <a:rect b="b" l="l" r="r" t="t"/>
              <a:pathLst>
                <a:path extrusionOk="0" h="658272" w="656844">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4"/>
            <p:cNvSpPr/>
            <p:nvPr/>
          </p:nvSpPr>
          <p:spPr>
            <a:xfrm>
              <a:off x="3209924" y="3793140"/>
              <a:ext cx="168783" cy="169544"/>
            </a:xfrm>
            <a:custGeom>
              <a:rect b="b" l="l" r="r" t="t"/>
              <a:pathLst>
                <a:path extrusionOk="0" h="169544" w="168783">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4"/>
            <p:cNvSpPr/>
            <p:nvPr/>
          </p:nvSpPr>
          <p:spPr>
            <a:xfrm>
              <a:off x="2817303" y="3835526"/>
              <a:ext cx="427100" cy="432720"/>
            </a:xfrm>
            <a:custGeom>
              <a:rect b="b" l="l" r="r" t="t"/>
              <a:pathLst>
                <a:path extrusionOk="0" h="432720" w="427100">
                  <a:moveTo>
                    <a:pt x="0" y="432721"/>
                  </a:moveTo>
                  <a:lnTo>
                    <a:pt x="42710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4"/>
            <p:cNvSpPr/>
            <p:nvPr/>
          </p:nvSpPr>
          <p:spPr>
            <a:xfrm>
              <a:off x="2898933" y="3900677"/>
              <a:ext cx="418433" cy="438054"/>
            </a:xfrm>
            <a:custGeom>
              <a:rect b="b" l="l" r="r" t="t"/>
              <a:pathLst>
                <a:path extrusionOk="0" h="438054" w="418433">
                  <a:moveTo>
                    <a:pt x="0" y="438055"/>
                  </a:moveTo>
                  <a:lnTo>
                    <a:pt x="418433"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4"/>
            <p:cNvSpPr/>
            <p:nvPr/>
          </p:nvSpPr>
          <p:spPr>
            <a:xfrm>
              <a:off x="3232975" y="3696339"/>
              <a:ext cx="238742" cy="223959"/>
            </a:xfrm>
            <a:custGeom>
              <a:rect b="b" l="l" r="r" t="t"/>
              <a:pathLst>
                <a:path extrusionOk="0" h="223959" w="238742">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4"/>
            <p:cNvSpPr/>
            <p:nvPr/>
          </p:nvSpPr>
          <p:spPr>
            <a:xfrm>
              <a:off x="2714053" y="4208621"/>
              <a:ext cx="240982" cy="226790"/>
            </a:xfrm>
            <a:custGeom>
              <a:rect b="b" l="l" r="r" t="t"/>
              <a:pathLst>
                <a:path extrusionOk="0" h="226790" w="240982">
                  <a:moveTo>
                    <a:pt x="49244" y="0"/>
                  </a:moveTo>
                  <a:cubicBezTo>
                    <a:pt x="39910" y="77343"/>
                    <a:pt x="38671" y="159067"/>
                    <a:pt x="0" y="226790"/>
                  </a:cubicBezTo>
                  <a:lnTo>
                    <a:pt x="190310" y="209359"/>
                  </a:lnTo>
                  <a:cubicBezTo>
                    <a:pt x="207550" y="207740"/>
                    <a:pt x="225266" y="206121"/>
                    <a:pt x="240982" y="198787"/>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4"/>
            <p:cNvSpPr/>
            <p:nvPr/>
          </p:nvSpPr>
          <p:spPr>
            <a:xfrm>
              <a:off x="2719577" y="4345971"/>
              <a:ext cx="107822" cy="89439"/>
            </a:xfrm>
            <a:custGeom>
              <a:rect b="b" l="l" r="r" t="t"/>
              <a:pathLst>
                <a:path extrusionOk="0" h="89439" w="107822">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9" name="Google Shape;459;p14"/>
          <p:cNvSpPr/>
          <p:nvPr/>
        </p:nvSpPr>
        <p:spPr>
          <a:xfrm rot="-5030020">
            <a:off x="1455329" y="5206797"/>
            <a:ext cx="715706" cy="713370"/>
          </a:xfrm>
          <a:custGeom>
            <a:rect b="b" l="l" r="r" t="t"/>
            <a:pathLst>
              <a:path extrusionOk="0" h="712807" w="715141">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0" name="Google Shape;460;p14"/>
          <p:cNvGrpSpPr/>
          <p:nvPr/>
        </p:nvGrpSpPr>
        <p:grpSpPr>
          <a:xfrm>
            <a:off x="10108179" y="5169377"/>
            <a:ext cx="679947" cy="652506"/>
            <a:chOff x="3896486" y="3679569"/>
            <a:chExt cx="792294" cy="760319"/>
          </a:xfrm>
        </p:grpSpPr>
        <p:sp>
          <p:nvSpPr>
            <p:cNvPr id="461" name="Google Shape;461;p14"/>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65"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469" name="Google Shape;469;p15"/>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470" name="Google Shape;470;p15"/>
          <p:cNvSpPr txBox="1"/>
          <p:nvPr>
            <p:ph idx="1" type="subTitle"/>
          </p:nvPr>
        </p:nvSpPr>
        <p:spPr>
          <a:xfrm>
            <a:off x="1014275" y="2364825"/>
            <a:ext cx="3027600" cy="530700"/>
          </a:xfrm>
          <a:prstGeom prst="rect">
            <a:avLst/>
          </a:prstGeom>
          <a:solidFill>
            <a:schemeClr val="accent2"/>
          </a:solidFill>
        </p:spPr>
        <p:txBody>
          <a:bodyPr anchorCtr="0" anchor="ctr" bIns="121900" lIns="121900" spcFirstLastPara="1" rIns="121900" wrap="square" tIns="121900">
            <a:noAutofit/>
          </a:bodyPr>
          <a:lstStyle>
            <a:lvl1pPr lvl="0" rtl="0" algn="ctr">
              <a:lnSpc>
                <a:spcPct val="100000"/>
              </a:lnSpc>
              <a:spcBef>
                <a:spcPts val="0"/>
              </a:spcBef>
              <a:spcAft>
                <a:spcPts val="0"/>
              </a:spcAft>
              <a:buSzPts val="2000"/>
              <a:buNone/>
              <a:defRPr b="1" sz="2000">
                <a:solidFill>
                  <a:schemeClr val="dk1"/>
                </a:solidFill>
              </a:defRPr>
            </a:lvl1pPr>
            <a:lvl2pPr lvl="1" rtl="0">
              <a:spcBef>
                <a:spcPts val="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71" name="Google Shape;471;p15"/>
          <p:cNvSpPr txBox="1"/>
          <p:nvPr>
            <p:ph idx="2" type="subTitle"/>
          </p:nvPr>
        </p:nvSpPr>
        <p:spPr>
          <a:xfrm>
            <a:off x="1014275" y="4216652"/>
            <a:ext cx="3027600" cy="530700"/>
          </a:xfrm>
          <a:prstGeom prst="rect">
            <a:avLst/>
          </a:prstGeom>
          <a:solidFill>
            <a:schemeClr val="accent2"/>
          </a:solidFill>
        </p:spPr>
        <p:txBody>
          <a:bodyPr anchorCtr="0" anchor="ctr" bIns="121900" lIns="121900" spcFirstLastPara="1" rIns="121900" wrap="square" tIns="121900">
            <a:noAutofit/>
          </a:bodyPr>
          <a:lstStyle>
            <a:lvl1pPr lvl="0" rtl="0" algn="ctr">
              <a:lnSpc>
                <a:spcPct val="100000"/>
              </a:lnSpc>
              <a:spcBef>
                <a:spcPts val="0"/>
              </a:spcBef>
              <a:spcAft>
                <a:spcPts val="0"/>
              </a:spcAft>
              <a:buSzPts val="2000"/>
              <a:buNone/>
              <a:defRPr b="1" sz="2000">
                <a:solidFill>
                  <a:schemeClr val="dk1"/>
                </a:solidFill>
              </a:defRPr>
            </a:lvl1pPr>
            <a:lvl2pPr lvl="1" rtl="0">
              <a:spcBef>
                <a:spcPts val="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72" name="Google Shape;472;p15"/>
          <p:cNvSpPr txBox="1"/>
          <p:nvPr>
            <p:ph idx="3" type="subTitle"/>
          </p:nvPr>
        </p:nvSpPr>
        <p:spPr>
          <a:xfrm>
            <a:off x="8150124" y="2373026"/>
            <a:ext cx="3027600" cy="530700"/>
          </a:xfrm>
          <a:prstGeom prst="rect">
            <a:avLst/>
          </a:prstGeom>
          <a:solidFill>
            <a:schemeClr val="accent2"/>
          </a:solidFill>
        </p:spPr>
        <p:txBody>
          <a:bodyPr anchorCtr="0" anchor="ctr" bIns="121900" lIns="121900" spcFirstLastPara="1" rIns="121900" wrap="square" tIns="121900">
            <a:noAutofit/>
          </a:bodyPr>
          <a:lstStyle>
            <a:lvl1pPr lvl="0" rtl="0" algn="ctr">
              <a:lnSpc>
                <a:spcPct val="100000"/>
              </a:lnSpc>
              <a:spcBef>
                <a:spcPts val="0"/>
              </a:spcBef>
              <a:spcAft>
                <a:spcPts val="0"/>
              </a:spcAft>
              <a:buSzPts val="2000"/>
              <a:buNone/>
              <a:defRPr b="1" sz="2000">
                <a:solidFill>
                  <a:schemeClr val="dk1"/>
                </a:solidFill>
              </a:defRPr>
            </a:lvl1pPr>
            <a:lvl2pPr lvl="1" rtl="0">
              <a:spcBef>
                <a:spcPts val="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73" name="Google Shape;473;p15"/>
          <p:cNvSpPr txBox="1"/>
          <p:nvPr>
            <p:ph idx="4" type="subTitle"/>
          </p:nvPr>
        </p:nvSpPr>
        <p:spPr>
          <a:xfrm>
            <a:off x="4601473" y="2379993"/>
            <a:ext cx="3027600" cy="530700"/>
          </a:xfrm>
          <a:prstGeom prst="rect">
            <a:avLst/>
          </a:prstGeom>
          <a:solidFill>
            <a:schemeClr val="accent2"/>
          </a:solidFill>
        </p:spPr>
        <p:txBody>
          <a:bodyPr anchorCtr="0" anchor="ctr" bIns="121900" lIns="121900" spcFirstLastPara="1" rIns="121900" wrap="square" tIns="121900">
            <a:noAutofit/>
          </a:bodyPr>
          <a:lstStyle>
            <a:lvl1pPr lvl="0" rtl="0" algn="ctr">
              <a:lnSpc>
                <a:spcPct val="100000"/>
              </a:lnSpc>
              <a:spcBef>
                <a:spcPts val="0"/>
              </a:spcBef>
              <a:spcAft>
                <a:spcPts val="0"/>
              </a:spcAft>
              <a:buSzPts val="2000"/>
              <a:buNone/>
              <a:defRPr b="1" sz="2000">
                <a:solidFill>
                  <a:schemeClr val="dk1"/>
                </a:solidFill>
              </a:defRPr>
            </a:lvl1pPr>
            <a:lvl2pPr lvl="1" rtl="0">
              <a:spcBef>
                <a:spcPts val="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74" name="Google Shape;474;p15"/>
          <p:cNvSpPr txBox="1"/>
          <p:nvPr>
            <p:ph idx="5" type="subTitle"/>
          </p:nvPr>
        </p:nvSpPr>
        <p:spPr>
          <a:xfrm>
            <a:off x="4601473" y="4216652"/>
            <a:ext cx="3027600" cy="530700"/>
          </a:xfrm>
          <a:prstGeom prst="rect">
            <a:avLst/>
          </a:prstGeom>
          <a:solidFill>
            <a:schemeClr val="accent2"/>
          </a:solidFill>
        </p:spPr>
        <p:txBody>
          <a:bodyPr anchorCtr="0" anchor="ctr" bIns="121900" lIns="121900" spcFirstLastPara="1" rIns="121900" wrap="square" tIns="121900">
            <a:noAutofit/>
          </a:bodyPr>
          <a:lstStyle>
            <a:lvl1pPr lvl="0" rtl="0" algn="ctr">
              <a:lnSpc>
                <a:spcPct val="100000"/>
              </a:lnSpc>
              <a:spcBef>
                <a:spcPts val="0"/>
              </a:spcBef>
              <a:spcAft>
                <a:spcPts val="0"/>
              </a:spcAft>
              <a:buSzPts val="2000"/>
              <a:buNone/>
              <a:defRPr b="1" sz="2000">
                <a:solidFill>
                  <a:schemeClr val="dk1"/>
                </a:solidFill>
              </a:defRPr>
            </a:lvl1pPr>
            <a:lvl2pPr lvl="1" rtl="0">
              <a:spcBef>
                <a:spcPts val="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75" name="Google Shape;475;p15"/>
          <p:cNvSpPr txBox="1"/>
          <p:nvPr>
            <p:ph idx="6" type="subTitle"/>
          </p:nvPr>
        </p:nvSpPr>
        <p:spPr>
          <a:xfrm>
            <a:off x="8150124" y="4200440"/>
            <a:ext cx="3027600" cy="530700"/>
          </a:xfrm>
          <a:prstGeom prst="rect">
            <a:avLst/>
          </a:prstGeom>
          <a:solidFill>
            <a:schemeClr val="accent2"/>
          </a:solidFill>
        </p:spPr>
        <p:txBody>
          <a:bodyPr anchorCtr="0" anchor="ctr" bIns="121900" lIns="121900" spcFirstLastPara="1" rIns="121900" wrap="square" tIns="121900">
            <a:noAutofit/>
          </a:bodyPr>
          <a:lstStyle>
            <a:lvl1pPr lvl="0" rtl="0" algn="ctr">
              <a:lnSpc>
                <a:spcPct val="100000"/>
              </a:lnSpc>
              <a:spcBef>
                <a:spcPts val="0"/>
              </a:spcBef>
              <a:spcAft>
                <a:spcPts val="0"/>
              </a:spcAft>
              <a:buSzPts val="2000"/>
              <a:buNone/>
              <a:defRPr b="1" sz="2000">
                <a:solidFill>
                  <a:schemeClr val="dk1"/>
                </a:solidFill>
              </a:defRPr>
            </a:lvl1pPr>
            <a:lvl2pPr lvl="1" rtl="0">
              <a:spcBef>
                <a:spcPts val="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76" name="Google Shape;476;p15"/>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77" name="Google Shape;477;p15"/>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78" name="Google Shape;478;p15"/>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79" name="Google Shape;479;p15"/>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80" name="Google Shape;480;p15"/>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81" name="Google Shape;481;p15"/>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82" name="Google Shape;482;p15"/>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rect b="b" l="l" r="r" t="t"/>
            <a:pathLst>
              <a:path extrusionOk="0" h="825237" w="615314">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rect b="b" l="l" r="r" t="t"/>
              <a:pathLst>
                <a:path extrusionOk="0" h="462703" w="302911">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rect b="b" l="l" r="r" t="t"/>
              <a:pathLst>
                <a:path extrusionOk="0" h="244655" w="162465">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rect b="b" l="l" r="r" t="t"/>
              <a:pathLst>
                <a:path extrusionOk="0" h="5934" w="141256">
                  <a:moveTo>
                    <a:pt x="0" y="5934"/>
                  </a:moveTo>
                  <a:cubicBezTo>
                    <a:pt x="46968" y="1909"/>
                    <a:pt x="94077" y="-69"/>
                    <a:pt x="141256" y="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rect b="b" l="l" r="r" t="t"/>
              <a:pathLst>
                <a:path extrusionOk="0" h="5156" w="130662">
                  <a:moveTo>
                    <a:pt x="0" y="5156"/>
                  </a:moveTo>
                  <a:lnTo>
                    <a:pt x="130662"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rect b="b" l="l" r="r" t="t"/>
              <a:pathLst>
                <a:path extrusionOk="0" h="3740" w="109968">
                  <a:moveTo>
                    <a:pt x="0" y="3741"/>
                  </a:moveTo>
                  <a:cubicBezTo>
                    <a:pt x="36162" y="280"/>
                    <a:pt x="73241" y="-780"/>
                    <a:pt x="109968" y="56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rect b="b" l="l" r="r" t="t"/>
              <a:pathLst>
                <a:path extrusionOk="0" h="4750" w="113217">
                  <a:moveTo>
                    <a:pt x="0" y="4096"/>
                  </a:moveTo>
                  <a:cubicBezTo>
                    <a:pt x="37857" y="5721"/>
                    <a:pt x="75996" y="4308"/>
                    <a:pt x="1132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rect b="b" l="l" r="r" t="t"/>
              <a:pathLst>
                <a:path extrusionOk="0" h="50140" w="82633">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rect b="b" l="l" r="r" t="t"/>
              <a:pathLst>
                <a:path extrusionOk="0" h="47956" w="80868">
                  <a:moveTo>
                    <a:pt x="0" y="47956"/>
                  </a:moveTo>
                  <a:cubicBezTo>
                    <a:pt x="26627" y="31430"/>
                    <a:pt x="53607" y="15397"/>
                    <a:pt x="8086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rect b="b" l="l" r="r" t="t"/>
              <a:pathLst>
                <a:path extrusionOk="0" h="7486" w="84330">
                  <a:moveTo>
                    <a:pt x="0" y="7487"/>
                  </a:moveTo>
                  <a:lnTo>
                    <a:pt x="8433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rect b="b" l="l" r="r" t="t"/>
              <a:pathLst>
                <a:path extrusionOk="0" h="51629" w="85954">
                  <a:moveTo>
                    <a:pt x="85954" y="51629"/>
                  </a:moveTo>
                  <a:cubicBezTo>
                    <a:pt x="56432" y="35950"/>
                    <a:pt x="27686" y="18717"/>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rect b="b" l="l" r="r" t="t"/>
              <a:pathLst>
                <a:path extrusionOk="0" h="103187" w="7019">
                  <a:moveTo>
                    <a:pt x="7020" y="103188"/>
                  </a:moveTo>
                  <a:cubicBezTo>
                    <a:pt x="1017" y="69216"/>
                    <a:pt x="-1173" y="34537"/>
                    <a:pt x="593"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rect b="b" l="l" r="r" t="t"/>
              <a:pathLst>
                <a:path extrusionOk="0" h="90969" w="68368">
                  <a:moveTo>
                    <a:pt x="0" y="90969"/>
                  </a:moveTo>
                  <a:lnTo>
                    <a:pt x="68368"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rect b="b" l="l" r="r" t="t"/>
              <a:pathLst>
                <a:path extrusionOk="0" h="33195" w="102340">
                  <a:moveTo>
                    <a:pt x="0" y="33195"/>
                  </a:moveTo>
                  <a:cubicBezTo>
                    <a:pt x="19776" y="29805"/>
                    <a:pt x="38775" y="22954"/>
                    <a:pt x="57703" y="16103"/>
                  </a:cubicBezTo>
                  <a:lnTo>
                    <a:pt x="10234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rect b="b" l="l" r="r" t="t"/>
              <a:pathLst>
                <a:path extrusionOk="0" h="4259" w="81579">
                  <a:moveTo>
                    <a:pt x="0" y="4260"/>
                  </a:moveTo>
                  <a:lnTo>
                    <a:pt x="78397" y="2776"/>
                  </a:lnTo>
                  <a:cubicBezTo>
                    <a:pt x="79598" y="2776"/>
                    <a:pt x="81010" y="2565"/>
                    <a:pt x="81505" y="1505"/>
                  </a:cubicBezTo>
                  <a:cubicBezTo>
                    <a:pt x="81999" y="446"/>
                    <a:pt x="79881" y="-684"/>
                    <a:pt x="79739" y="51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rect b="b" l="l" r="r" t="t"/>
              <a:pathLst>
                <a:path extrusionOk="0" h="45272" w="97325">
                  <a:moveTo>
                    <a:pt x="0" y="0"/>
                  </a:moveTo>
                  <a:cubicBezTo>
                    <a:pt x="33336" y="13137"/>
                    <a:pt x="65826" y="28251"/>
                    <a:pt x="97325" y="4527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507"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511" name="Google Shape;511;p16"/>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512" name="Google Shape;512;p16"/>
          <p:cNvSpPr txBox="1"/>
          <p:nvPr>
            <p:ph idx="1" type="subTitle"/>
          </p:nvPr>
        </p:nvSpPr>
        <p:spPr>
          <a:xfrm>
            <a:off x="8378500" y="2110975"/>
            <a:ext cx="28734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13" name="Google Shape;513;p16"/>
          <p:cNvSpPr txBox="1"/>
          <p:nvPr>
            <p:ph idx="2" type="subTitle"/>
          </p:nvPr>
        </p:nvSpPr>
        <p:spPr>
          <a:xfrm>
            <a:off x="8378500" y="3797957"/>
            <a:ext cx="28734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14" name="Google Shape;514;p16"/>
          <p:cNvSpPr txBox="1"/>
          <p:nvPr>
            <p:ph type="title"/>
          </p:nvPr>
        </p:nvSpPr>
        <p:spPr>
          <a:xfrm>
            <a:off x="1221450" y="821975"/>
            <a:ext cx="97491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15" name="Google Shape;515;p16"/>
          <p:cNvSpPr txBox="1"/>
          <p:nvPr>
            <p:ph idx="3" type="body"/>
          </p:nvPr>
        </p:nvSpPr>
        <p:spPr>
          <a:xfrm>
            <a:off x="8378500" y="2546975"/>
            <a:ext cx="2873400" cy="11106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516" name="Google Shape;516;p16"/>
          <p:cNvSpPr txBox="1"/>
          <p:nvPr>
            <p:ph idx="4" type="body"/>
          </p:nvPr>
        </p:nvSpPr>
        <p:spPr>
          <a:xfrm>
            <a:off x="8378500" y="4201900"/>
            <a:ext cx="2873400" cy="11106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rect b="b" l="l" r="r" t="t"/>
              <a:pathLst>
                <a:path extrusionOk="0" h="658272" w="656844">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rect b="b" l="l" r="r" t="t"/>
              <a:pathLst>
                <a:path extrusionOk="0" h="169544" w="168783">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rect b="b" l="l" r="r" t="t"/>
              <a:pathLst>
                <a:path extrusionOk="0" h="432720" w="427100">
                  <a:moveTo>
                    <a:pt x="0" y="432721"/>
                  </a:moveTo>
                  <a:lnTo>
                    <a:pt x="42710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rect b="b" l="l" r="r" t="t"/>
              <a:pathLst>
                <a:path extrusionOk="0" h="438054" w="418433">
                  <a:moveTo>
                    <a:pt x="0" y="438055"/>
                  </a:moveTo>
                  <a:lnTo>
                    <a:pt x="418433"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rect b="b" l="l" r="r" t="t"/>
              <a:pathLst>
                <a:path extrusionOk="0" h="223959" w="238742">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rect b="b" l="l" r="r" t="t"/>
              <a:pathLst>
                <a:path extrusionOk="0" h="226790" w="240982">
                  <a:moveTo>
                    <a:pt x="49244" y="0"/>
                  </a:moveTo>
                  <a:cubicBezTo>
                    <a:pt x="39910" y="77343"/>
                    <a:pt x="38671" y="159067"/>
                    <a:pt x="0" y="226790"/>
                  </a:cubicBezTo>
                  <a:lnTo>
                    <a:pt x="190310" y="209359"/>
                  </a:lnTo>
                  <a:cubicBezTo>
                    <a:pt x="207550" y="207740"/>
                    <a:pt x="225266" y="206121"/>
                    <a:pt x="240982" y="198787"/>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rect b="b" l="l" r="r" t="t"/>
              <a:pathLst>
                <a:path extrusionOk="0" h="89439" w="107822">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25"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529" name="Google Shape;529;p17"/>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530" name="Google Shape;530;p17"/>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31" name="Google Shape;531;p17"/>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32" name="Google Shape;532;p17"/>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33" name="Google Shape;533;p17"/>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34" name="Google Shape;534;p17"/>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35" name="Google Shape;535;p17"/>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36" name="Google Shape;536;p17"/>
          <p:cNvSpPr txBox="1"/>
          <p:nvPr>
            <p:ph idx="6" type="body"/>
          </p:nvPr>
        </p:nvSpPr>
        <p:spPr>
          <a:xfrm>
            <a:off x="807888" y="3177102"/>
            <a:ext cx="1847400" cy="2330100"/>
          </a:xfrm>
          <a:prstGeom prst="rect">
            <a:avLst/>
          </a:prstGeom>
        </p:spPr>
        <p:txBody>
          <a:bodyPr anchorCtr="0" anchor="t" bIns="121900" lIns="121900" spcFirstLastPara="1" rIns="121900" wrap="square" tIns="121900">
            <a:noAutofit/>
          </a:bodyPr>
          <a:lstStyle>
            <a:lvl1pPr indent="-330200" lvl="0" marL="457200" algn="ctr">
              <a:spcBef>
                <a:spcPts val="0"/>
              </a:spcBef>
              <a:spcAft>
                <a:spcPts val="0"/>
              </a:spcAft>
              <a:buSzPts val="1600"/>
              <a:buChar char="●"/>
              <a:defRPr sz="18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37" name="Google Shape;537;p17"/>
          <p:cNvSpPr txBox="1"/>
          <p:nvPr>
            <p:ph idx="7" type="body"/>
          </p:nvPr>
        </p:nvSpPr>
        <p:spPr>
          <a:xfrm>
            <a:off x="2990091" y="3177102"/>
            <a:ext cx="1847400" cy="23301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8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38" name="Google Shape;538;p17"/>
          <p:cNvSpPr txBox="1"/>
          <p:nvPr>
            <p:ph idx="8" type="body"/>
          </p:nvPr>
        </p:nvSpPr>
        <p:spPr>
          <a:xfrm>
            <a:off x="5172295" y="3177102"/>
            <a:ext cx="1847400" cy="23301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8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39" name="Google Shape;539;p17"/>
          <p:cNvSpPr txBox="1"/>
          <p:nvPr>
            <p:ph idx="9" type="body"/>
          </p:nvPr>
        </p:nvSpPr>
        <p:spPr>
          <a:xfrm>
            <a:off x="7354499" y="3177102"/>
            <a:ext cx="1847400" cy="23301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8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40" name="Google Shape;540;p17"/>
          <p:cNvSpPr txBox="1"/>
          <p:nvPr>
            <p:ph idx="13" type="body"/>
          </p:nvPr>
        </p:nvSpPr>
        <p:spPr>
          <a:xfrm>
            <a:off x="9536702" y="3177102"/>
            <a:ext cx="1847400" cy="23301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8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rect b="b" l="l" r="r" t="t"/>
              <a:pathLst>
                <a:path extrusionOk="0" h="658272" w="656844">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rect b="b" l="l" r="r" t="t"/>
              <a:pathLst>
                <a:path extrusionOk="0" h="169544" w="168783">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rect b="b" l="l" r="r" t="t"/>
              <a:pathLst>
                <a:path extrusionOk="0" h="432720" w="427100">
                  <a:moveTo>
                    <a:pt x="0" y="432721"/>
                  </a:moveTo>
                  <a:lnTo>
                    <a:pt x="42710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rect b="b" l="l" r="r" t="t"/>
              <a:pathLst>
                <a:path extrusionOk="0" h="438054" w="418433">
                  <a:moveTo>
                    <a:pt x="0" y="438055"/>
                  </a:moveTo>
                  <a:lnTo>
                    <a:pt x="418433"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rect b="b" l="l" r="r" t="t"/>
              <a:pathLst>
                <a:path extrusionOk="0" h="223959" w="238742">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rect b="b" l="l" r="r" t="t"/>
              <a:pathLst>
                <a:path extrusionOk="0" h="226790" w="240982">
                  <a:moveTo>
                    <a:pt x="49244" y="0"/>
                  </a:moveTo>
                  <a:cubicBezTo>
                    <a:pt x="39910" y="77343"/>
                    <a:pt x="38671" y="159067"/>
                    <a:pt x="0" y="226790"/>
                  </a:cubicBezTo>
                  <a:lnTo>
                    <a:pt x="190310" y="209359"/>
                  </a:lnTo>
                  <a:cubicBezTo>
                    <a:pt x="207550" y="207740"/>
                    <a:pt x="225266" y="206121"/>
                    <a:pt x="240982" y="198787"/>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rect b="b" l="l" r="r" t="t"/>
              <a:pathLst>
                <a:path extrusionOk="0" h="89439" w="107822">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rect b="b" l="l" r="r" t="t"/>
            <a:pathLst>
              <a:path extrusionOk="0" h="825237" w="615314">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557"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561" name="Google Shape;561;p18"/>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562" name="Google Shape;562;p18"/>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63" name="Google Shape;563;p18"/>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564" name="Google Shape;564;p18"/>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565"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569" name="Google Shape;569;p19"/>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570" name="Google Shape;570;p19"/>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71" name="Google Shape;571;p19"/>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572"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pic>
        <p:nvPicPr>
          <p:cNvPr id="576" name="Google Shape;576;p20"/>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sp>
        <p:nvSpPr>
          <p:cNvPr id="577" name="Google Shape;577;p20"/>
          <p:cNvSpPr txBox="1"/>
          <p:nvPr>
            <p:ph idx="1" type="subTitle"/>
          </p:nvPr>
        </p:nvSpPr>
        <p:spPr>
          <a:xfrm>
            <a:off x="3305250" y="3120925"/>
            <a:ext cx="5581500" cy="522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dk1"/>
                </a:solidFill>
                <a:highlight>
                  <a:schemeClr val="accent2"/>
                </a:highlight>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78" name="Google Shape;578;p20"/>
          <p:cNvSpPr txBox="1"/>
          <p:nvPr>
            <p:ph type="title"/>
          </p:nvPr>
        </p:nvSpPr>
        <p:spPr>
          <a:xfrm>
            <a:off x="3159300" y="1883275"/>
            <a:ext cx="5873400" cy="1341600"/>
          </a:xfrm>
          <a:prstGeom prst="rect">
            <a:avLst/>
          </a:prstGeom>
        </p:spPr>
        <p:txBody>
          <a:bodyPr anchorCtr="0" anchor="b"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579" name="Google Shape;579;p20"/>
          <p:cNvSpPr txBox="1"/>
          <p:nvPr>
            <p:ph idx="2" type="body"/>
          </p:nvPr>
        </p:nvSpPr>
        <p:spPr>
          <a:xfrm>
            <a:off x="3305250" y="3528525"/>
            <a:ext cx="5581500" cy="1341600"/>
          </a:xfrm>
          <a:prstGeom prst="rect">
            <a:avLst/>
          </a:prstGeom>
        </p:spPr>
        <p:txBody>
          <a:bodyPr anchorCtr="0" anchor="t" bIns="121900" lIns="121900" spcFirstLastPara="1" rIns="121900" wrap="square" tIns="121900">
            <a:noAutofit/>
          </a:bodyPr>
          <a:lstStyle>
            <a:lvl1pPr indent="-349250" lvl="0" marL="457200" algn="ctr">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580" name="Google Shape;580;p20"/>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rect b="b" l="l" r="r" t="t"/>
            <a:pathLst>
              <a:path extrusionOk="0" h="508066" w="385418">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0"/>
          <p:cNvSpPr/>
          <p:nvPr/>
        </p:nvSpPr>
        <p:spPr>
          <a:xfrm flipH="1" rot="10800000">
            <a:off x="2585942" y="5970689"/>
            <a:ext cx="2145515" cy="45753"/>
          </a:xfrm>
          <a:custGeom>
            <a:rect b="b" l="l" r="r" t="t"/>
            <a:pathLst>
              <a:path extrusionOk="0" h="28462" w="487617">
                <a:moveTo>
                  <a:pt x="0" y="28463"/>
                </a:moveTo>
                <a:cubicBezTo>
                  <a:pt x="161809" y="9817"/>
                  <a:pt x="324749" y="282"/>
                  <a:pt x="4876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rect b="b" l="l" r="r" t="t"/>
              <a:pathLst>
                <a:path extrusionOk="0" h="462703" w="302911">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rect b="b" l="l" r="r" t="t"/>
              <a:pathLst>
                <a:path extrusionOk="0" h="244655" w="162465">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rect b="b" l="l" r="r" t="t"/>
              <a:pathLst>
                <a:path extrusionOk="0" h="5934" w="141256">
                  <a:moveTo>
                    <a:pt x="0" y="5934"/>
                  </a:moveTo>
                  <a:cubicBezTo>
                    <a:pt x="46968" y="1909"/>
                    <a:pt x="94077" y="-69"/>
                    <a:pt x="141256" y="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rect b="b" l="l" r="r" t="t"/>
              <a:pathLst>
                <a:path extrusionOk="0" h="5156" w="130662">
                  <a:moveTo>
                    <a:pt x="0" y="5156"/>
                  </a:moveTo>
                  <a:lnTo>
                    <a:pt x="130662"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rect b="b" l="l" r="r" t="t"/>
              <a:pathLst>
                <a:path extrusionOk="0" h="3740" w="109968">
                  <a:moveTo>
                    <a:pt x="0" y="3741"/>
                  </a:moveTo>
                  <a:cubicBezTo>
                    <a:pt x="36162" y="280"/>
                    <a:pt x="73241" y="-780"/>
                    <a:pt x="109968" y="56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rect b="b" l="l" r="r" t="t"/>
              <a:pathLst>
                <a:path extrusionOk="0" h="4750" w="113217">
                  <a:moveTo>
                    <a:pt x="0" y="4096"/>
                  </a:moveTo>
                  <a:cubicBezTo>
                    <a:pt x="37857" y="5721"/>
                    <a:pt x="75996" y="4308"/>
                    <a:pt x="1132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rect b="b" l="l" r="r" t="t"/>
              <a:pathLst>
                <a:path extrusionOk="0" h="50140" w="82633">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rect b="b" l="l" r="r" t="t"/>
              <a:pathLst>
                <a:path extrusionOk="0" h="47956" w="80868">
                  <a:moveTo>
                    <a:pt x="0" y="47956"/>
                  </a:moveTo>
                  <a:cubicBezTo>
                    <a:pt x="26627" y="31430"/>
                    <a:pt x="53607" y="15397"/>
                    <a:pt x="8086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rect b="b" l="l" r="r" t="t"/>
              <a:pathLst>
                <a:path extrusionOk="0" h="7486" w="84330">
                  <a:moveTo>
                    <a:pt x="0" y="7487"/>
                  </a:moveTo>
                  <a:lnTo>
                    <a:pt x="8433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rect b="b" l="l" r="r" t="t"/>
              <a:pathLst>
                <a:path extrusionOk="0" h="51629" w="85954">
                  <a:moveTo>
                    <a:pt x="85954" y="51629"/>
                  </a:moveTo>
                  <a:cubicBezTo>
                    <a:pt x="56432" y="35950"/>
                    <a:pt x="27686" y="18717"/>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rect b="b" l="l" r="r" t="t"/>
              <a:pathLst>
                <a:path extrusionOk="0" h="103187" w="7019">
                  <a:moveTo>
                    <a:pt x="7020" y="103188"/>
                  </a:moveTo>
                  <a:cubicBezTo>
                    <a:pt x="1017" y="69216"/>
                    <a:pt x="-1173" y="34537"/>
                    <a:pt x="593"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rect b="b" l="l" r="r" t="t"/>
              <a:pathLst>
                <a:path extrusionOk="0" h="90969" w="68368">
                  <a:moveTo>
                    <a:pt x="0" y="90969"/>
                  </a:moveTo>
                  <a:lnTo>
                    <a:pt x="68368"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rect b="b" l="l" r="r" t="t"/>
              <a:pathLst>
                <a:path extrusionOk="0" h="33195" w="102340">
                  <a:moveTo>
                    <a:pt x="0" y="33195"/>
                  </a:moveTo>
                  <a:cubicBezTo>
                    <a:pt x="19776" y="29805"/>
                    <a:pt x="38775" y="22954"/>
                    <a:pt x="57703" y="16103"/>
                  </a:cubicBezTo>
                  <a:lnTo>
                    <a:pt x="10234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rect b="b" l="l" r="r" t="t"/>
              <a:pathLst>
                <a:path extrusionOk="0" h="4259" w="81579">
                  <a:moveTo>
                    <a:pt x="0" y="4260"/>
                  </a:moveTo>
                  <a:lnTo>
                    <a:pt x="78397" y="2776"/>
                  </a:lnTo>
                  <a:cubicBezTo>
                    <a:pt x="79598" y="2776"/>
                    <a:pt x="81010" y="2565"/>
                    <a:pt x="81505" y="1505"/>
                  </a:cubicBezTo>
                  <a:cubicBezTo>
                    <a:pt x="81999" y="446"/>
                    <a:pt x="79881" y="-684"/>
                    <a:pt x="79739" y="51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rect b="b" l="l" r="r" t="t"/>
              <a:pathLst>
                <a:path extrusionOk="0" h="45272" w="97325">
                  <a:moveTo>
                    <a:pt x="0" y="0"/>
                  </a:moveTo>
                  <a:cubicBezTo>
                    <a:pt x="33336" y="13137"/>
                    <a:pt x="65826" y="28251"/>
                    <a:pt x="97325" y="4527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rect b="b" l="l" r="r" t="t"/>
              <a:pathLst>
                <a:path extrusionOk="0" h="497904" w="718538">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rect b="b" l="l" r="r" t="t"/>
              <a:pathLst>
                <a:path extrusionOk="0" h="10987" w="426806">
                  <a:moveTo>
                    <a:pt x="0" y="10987"/>
                  </a:moveTo>
                  <a:cubicBezTo>
                    <a:pt x="142033" y="1735"/>
                    <a:pt x="284491" y="-1655"/>
                    <a:pt x="426807" y="74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rect b="b" l="l" r="r" t="t"/>
              <a:pathLst>
                <a:path extrusionOk="0" h="20129" w="441991">
                  <a:moveTo>
                    <a:pt x="0" y="20129"/>
                  </a:moveTo>
                  <a:cubicBezTo>
                    <a:pt x="147119" y="10100"/>
                    <a:pt x="294520" y="3390"/>
                    <a:pt x="44199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rect b="b" l="l" r="r" t="t"/>
              <a:pathLst>
                <a:path extrusionOk="0" h="18433" w="440861">
                  <a:moveTo>
                    <a:pt x="0" y="18434"/>
                  </a:moveTo>
                  <a:cubicBezTo>
                    <a:pt x="146766" y="9040"/>
                    <a:pt x="293813" y="2896"/>
                    <a:pt x="44086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rect b="b" l="l" r="r" t="t"/>
              <a:pathLst>
                <a:path extrusionOk="0" h="24932" w="447076">
                  <a:moveTo>
                    <a:pt x="0" y="24932"/>
                  </a:moveTo>
                  <a:cubicBezTo>
                    <a:pt x="148390" y="8264"/>
                    <a:pt x="297769" y="-70"/>
                    <a:pt x="44707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rect b="b" l="l" r="r" t="t"/>
              <a:pathLst>
                <a:path extrusionOk="0" h="658272" w="656844">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rect b="b" l="l" r="r" t="t"/>
              <a:pathLst>
                <a:path extrusionOk="0" h="169544" w="168783">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rect b="b" l="l" r="r" t="t"/>
              <a:pathLst>
                <a:path extrusionOk="0" h="432720" w="427100">
                  <a:moveTo>
                    <a:pt x="0" y="432721"/>
                  </a:moveTo>
                  <a:lnTo>
                    <a:pt x="42710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rect b="b" l="l" r="r" t="t"/>
              <a:pathLst>
                <a:path extrusionOk="0" h="438054" w="418433">
                  <a:moveTo>
                    <a:pt x="0" y="438055"/>
                  </a:moveTo>
                  <a:lnTo>
                    <a:pt x="418433"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rect b="b" l="l" r="r" t="t"/>
              <a:pathLst>
                <a:path extrusionOk="0" h="223959" w="238742">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rect b="b" l="l" r="r" t="t"/>
              <a:pathLst>
                <a:path extrusionOk="0" h="226790" w="240982">
                  <a:moveTo>
                    <a:pt x="49244" y="0"/>
                  </a:moveTo>
                  <a:cubicBezTo>
                    <a:pt x="39910" y="77343"/>
                    <a:pt x="38671" y="159067"/>
                    <a:pt x="0" y="226790"/>
                  </a:cubicBezTo>
                  <a:lnTo>
                    <a:pt x="190310" y="209359"/>
                  </a:lnTo>
                  <a:cubicBezTo>
                    <a:pt x="207550" y="207740"/>
                    <a:pt x="225266" y="206121"/>
                    <a:pt x="240982" y="198787"/>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rect b="b" l="l" r="r" t="t"/>
              <a:pathLst>
                <a:path extrusionOk="0" h="89439" w="107822">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rect b="b" l="l" r="r" t="t"/>
              <a:pathLst>
                <a:path extrusionOk="0" h="707802" w="684847">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rect b="b" l="l" r="r" t="t"/>
              <a:pathLst>
                <a:path extrusionOk="0" h="480440" w="471963">
                  <a:moveTo>
                    <a:pt x="0" y="371380"/>
                  </a:moveTo>
                  <a:cubicBezTo>
                    <a:pt x="156210" y="246221"/>
                    <a:pt x="313563" y="122396"/>
                    <a:pt x="471964" y="0"/>
                  </a:cubicBezTo>
                  <a:cubicBezTo>
                    <a:pt x="355282" y="162877"/>
                    <a:pt x="238506" y="325850"/>
                    <a:pt x="110966" y="48044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rect b="b" l="l" r="r" t="t"/>
              <a:pathLst>
                <a:path extrusionOk="0" h="32766" w="47815">
                  <a:moveTo>
                    <a:pt x="0" y="32766"/>
                  </a:moveTo>
                  <a:lnTo>
                    <a:pt x="47816"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rect b="b" l="l" r="r" t="t"/>
              <a:pathLst>
                <a:path extrusionOk="0" h="52863" w="52863">
                  <a:moveTo>
                    <a:pt x="0" y="52864"/>
                  </a:moveTo>
                  <a:lnTo>
                    <a:pt x="5286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bg>
      <p:bgPr>
        <a:solidFill>
          <a:schemeClr val="lt1"/>
        </a:solidFill>
      </p:bgPr>
    </p:bg>
    <p:spTree>
      <p:nvGrpSpPr>
        <p:cNvPr id="101" name="Shape 101"/>
        <p:cNvGrpSpPr/>
        <p:nvPr/>
      </p:nvGrpSpPr>
      <p:grpSpPr>
        <a:xfrm>
          <a:off x="0" y="0"/>
          <a:ext cx="0" cy="0"/>
          <a:chOff x="0" y="0"/>
          <a:chExt cx="0" cy="0"/>
        </a:xfrm>
      </p:grpSpPr>
      <p:sp>
        <p:nvSpPr>
          <p:cNvPr id="102" name="Google Shape;102;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625" name="Shape 625"/>
        <p:cNvGrpSpPr/>
        <p:nvPr/>
      </p:nvGrpSpPr>
      <p:grpSpPr>
        <a:xfrm>
          <a:off x="0" y="0"/>
          <a:ext cx="0" cy="0"/>
          <a:chOff x="0" y="0"/>
          <a:chExt cx="0" cy="0"/>
        </a:xfrm>
      </p:grpSpPr>
      <p:grpSp>
        <p:nvGrpSpPr>
          <p:cNvPr id="626" name="Google Shape;626;p21"/>
          <p:cNvGrpSpPr/>
          <p:nvPr/>
        </p:nvGrpSpPr>
        <p:grpSpPr>
          <a:xfrm>
            <a:off x="0" y="0"/>
            <a:ext cx="12192000" cy="6858000"/>
            <a:chOff x="0" y="0"/>
            <a:chExt cx="12192000" cy="6858000"/>
          </a:xfrm>
        </p:grpSpPr>
        <p:sp>
          <p:nvSpPr>
            <p:cNvPr id="627" name="Google Shape;627;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629" name="Google Shape;629;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630" name="Google Shape;63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631" name="Google Shape;63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632" name="Google Shape;63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633" name="Google Shape;63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634" name="Google Shape;634;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635" name="Google Shape;635;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03"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6" name="Google Shape;106;p4"/>
          <p:cNvSpPr txBox="1"/>
          <p:nvPr>
            <p:ph type="title"/>
          </p:nvPr>
        </p:nvSpPr>
        <p:spPr>
          <a:xfrm>
            <a:off x="1107800" y="2014550"/>
            <a:ext cx="5322600" cy="8838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07" name="Google Shape;107;p4"/>
          <p:cNvSpPr txBox="1"/>
          <p:nvPr>
            <p:ph idx="1" type="body"/>
          </p:nvPr>
        </p:nvSpPr>
        <p:spPr>
          <a:xfrm>
            <a:off x="1107775" y="2885450"/>
            <a:ext cx="5322600" cy="2235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pic>
        <p:nvPicPr>
          <p:cNvPr id="108" name="Google Shape;108;p4"/>
          <p:cNvPicPr preferRelativeResize="0"/>
          <p:nvPr/>
        </p:nvPicPr>
        <p:blipFill rotWithShape="1">
          <a:blip r:embed="rId2">
            <a:alphaModFix/>
          </a:blip>
          <a:srcRect b="0" l="0" r="0" t="0"/>
          <a:stretch/>
        </p:blipFill>
        <p:spPr>
          <a:xfrm>
            <a:off x="5156788" y="-76188"/>
            <a:ext cx="1878418" cy="970517"/>
          </a:xfrm>
          <a:prstGeom prst="rect">
            <a:avLst/>
          </a:prstGeom>
          <a:noFill/>
          <a:ln>
            <a:noFill/>
          </a:ln>
          <a:effectLst>
            <a:outerShdw blurRad="50800" rotWithShape="0" algn="r" dir="10800000" dist="3810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rect b="b" l="l" r="r" t="t"/>
              <a:pathLst>
                <a:path extrusionOk="0" h="390904" w="202208">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rect b="b" l="l" r="r" t="t"/>
              <a:pathLst>
                <a:path extrusionOk="0" h="194909" w="403075">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rect b="b" l="l" r="r" t="t"/>
              <a:pathLst>
                <a:path extrusionOk="0" h="94475" w="436457">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rect b="b" l="l" r="r" t="t"/>
              <a:pathLst>
                <a:path extrusionOk="0" h="344228" w="453529">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rect b="b" l="l" r="r" t="t"/>
              <a:pathLst>
                <a:path extrusionOk="0" h="437689" w="143235">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rect b="b" l="l" r="r" t="t"/>
              <a:pathLst>
                <a:path extrusionOk="0" h="707802" w="684847">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rect b="b" l="l" r="r" t="t"/>
              <a:pathLst>
                <a:path extrusionOk="0" h="480440" w="471963">
                  <a:moveTo>
                    <a:pt x="0" y="371380"/>
                  </a:moveTo>
                  <a:cubicBezTo>
                    <a:pt x="156210" y="246221"/>
                    <a:pt x="313563" y="122396"/>
                    <a:pt x="471964" y="0"/>
                  </a:cubicBezTo>
                  <a:cubicBezTo>
                    <a:pt x="355282" y="162877"/>
                    <a:pt x="238506" y="325850"/>
                    <a:pt x="110966" y="48044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rect b="b" l="l" r="r" t="t"/>
              <a:pathLst>
                <a:path extrusionOk="0" h="32766" w="47815">
                  <a:moveTo>
                    <a:pt x="0" y="32766"/>
                  </a:moveTo>
                  <a:lnTo>
                    <a:pt x="47816"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rect b="b" l="l" r="r" t="t"/>
              <a:pathLst>
                <a:path extrusionOk="0" h="52863" w="52863">
                  <a:moveTo>
                    <a:pt x="0" y="52864"/>
                  </a:moveTo>
                  <a:lnTo>
                    <a:pt x="5286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rect b="b" l="l" r="r" t="t"/>
              <a:pathLst>
                <a:path extrusionOk="0" h="497904" w="718538">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rect b="b" l="l" r="r" t="t"/>
              <a:pathLst>
                <a:path extrusionOk="0" h="10987" w="426806">
                  <a:moveTo>
                    <a:pt x="0" y="10987"/>
                  </a:moveTo>
                  <a:cubicBezTo>
                    <a:pt x="142033" y="1735"/>
                    <a:pt x="284491" y="-1655"/>
                    <a:pt x="426807" y="74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rect b="b" l="l" r="r" t="t"/>
              <a:pathLst>
                <a:path extrusionOk="0" h="20129" w="441991">
                  <a:moveTo>
                    <a:pt x="0" y="20129"/>
                  </a:moveTo>
                  <a:cubicBezTo>
                    <a:pt x="147119" y="10100"/>
                    <a:pt x="294520" y="3390"/>
                    <a:pt x="44199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rect b="b" l="l" r="r" t="t"/>
              <a:pathLst>
                <a:path extrusionOk="0" h="18433" w="440861">
                  <a:moveTo>
                    <a:pt x="0" y="18434"/>
                  </a:moveTo>
                  <a:cubicBezTo>
                    <a:pt x="146766" y="9040"/>
                    <a:pt x="293813" y="2896"/>
                    <a:pt x="44086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rect b="b" l="l" r="r" t="t"/>
              <a:pathLst>
                <a:path extrusionOk="0" h="24932" w="447076">
                  <a:moveTo>
                    <a:pt x="0" y="24932"/>
                  </a:moveTo>
                  <a:cubicBezTo>
                    <a:pt x="148390" y="8264"/>
                    <a:pt x="297769" y="-70"/>
                    <a:pt x="44707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rect b="b" l="l" r="r" t="t"/>
            <a:pathLst>
              <a:path extrusionOk="0" h="385433" w="618491">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rect b="b" l="l" r="r" t="t"/>
              <a:pathLst>
                <a:path extrusionOk="0" h="558745" w="1314037">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rect b="b" l="l" r="r" t="t"/>
              <a:pathLst>
                <a:path extrusionOk="0" h="139490" w="115830">
                  <a:moveTo>
                    <a:pt x="115830" y="139491"/>
                  </a:moveTo>
                  <a:lnTo>
                    <a:pt x="0" y="91605"/>
                  </a:lnTo>
                  <a:lnTo>
                    <a:pt x="6533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rect b="b" l="l" r="r" t="t"/>
              <a:pathLst>
                <a:path extrusionOk="0" h="462703" w="302911">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rect b="b" l="l" r="r" t="t"/>
              <a:pathLst>
                <a:path extrusionOk="0" h="244655" w="162465">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rect b="b" l="l" r="r" t="t"/>
              <a:pathLst>
                <a:path extrusionOk="0" h="5934" w="141256">
                  <a:moveTo>
                    <a:pt x="0" y="5934"/>
                  </a:moveTo>
                  <a:cubicBezTo>
                    <a:pt x="46968" y="1909"/>
                    <a:pt x="94077" y="-69"/>
                    <a:pt x="141256" y="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rect b="b" l="l" r="r" t="t"/>
              <a:pathLst>
                <a:path extrusionOk="0" h="5156" w="130662">
                  <a:moveTo>
                    <a:pt x="0" y="5156"/>
                  </a:moveTo>
                  <a:lnTo>
                    <a:pt x="130662"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rect b="b" l="l" r="r" t="t"/>
              <a:pathLst>
                <a:path extrusionOk="0" h="3740" w="109968">
                  <a:moveTo>
                    <a:pt x="0" y="3741"/>
                  </a:moveTo>
                  <a:cubicBezTo>
                    <a:pt x="36162" y="280"/>
                    <a:pt x="73241" y="-780"/>
                    <a:pt x="109968" y="56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rect b="b" l="l" r="r" t="t"/>
              <a:pathLst>
                <a:path extrusionOk="0" h="4750" w="113217">
                  <a:moveTo>
                    <a:pt x="0" y="4096"/>
                  </a:moveTo>
                  <a:cubicBezTo>
                    <a:pt x="37857" y="5721"/>
                    <a:pt x="75996" y="4308"/>
                    <a:pt x="1132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rect b="b" l="l" r="r" t="t"/>
              <a:pathLst>
                <a:path extrusionOk="0" h="50140" w="82633">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rect b="b" l="l" r="r" t="t"/>
              <a:pathLst>
                <a:path extrusionOk="0" h="47956" w="80868">
                  <a:moveTo>
                    <a:pt x="0" y="47956"/>
                  </a:moveTo>
                  <a:cubicBezTo>
                    <a:pt x="26627" y="31430"/>
                    <a:pt x="53607" y="15397"/>
                    <a:pt x="8086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rect b="b" l="l" r="r" t="t"/>
              <a:pathLst>
                <a:path extrusionOk="0" h="7486" w="84330">
                  <a:moveTo>
                    <a:pt x="0" y="7487"/>
                  </a:moveTo>
                  <a:lnTo>
                    <a:pt x="8433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rect b="b" l="l" r="r" t="t"/>
              <a:pathLst>
                <a:path extrusionOk="0" h="51629" w="85954">
                  <a:moveTo>
                    <a:pt x="85954" y="51629"/>
                  </a:moveTo>
                  <a:cubicBezTo>
                    <a:pt x="56432" y="35950"/>
                    <a:pt x="27686" y="18717"/>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rect b="b" l="l" r="r" t="t"/>
              <a:pathLst>
                <a:path extrusionOk="0" h="103187" w="7019">
                  <a:moveTo>
                    <a:pt x="7020" y="103188"/>
                  </a:moveTo>
                  <a:cubicBezTo>
                    <a:pt x="1017" y="69216"/>
                    <a:pt x="-1173" y="34537"/>
                    <a:pt x="593"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rect b="b" l="l" r="r" t="t"/>
              <a:pathLst>
                <a:path extrusionOk="0" h="90969" w="68368">
                  <a:moveTo>
                    <a:pt x="0" y="90969"/>
                  </a:moveTo>
                  <a:lnTo>
                    <a:pt x="68368"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rect b="b" l="l" r="r" t="t"/>
              <a:pathLst>
                <a:path extrusionOk="0" h="33195" w="102340">
                  <a:moveTo>
                    <a:pt x="0" y="33195"/>
                  </a:moveTo>
                  <a:cubicBezTo>
                    <a:pt x="19776" y="29805"/>
                    <a:pt x="38775" y="22954"/>
                    <a:pt x="57703" y="16103"/>
                  </a:cubicBezTo>
                  <a:lnTo>
                    <a:pt x="10234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rect b="b" l="l" r="r" t="t"/>
              <a:pathLst>
                <a:path extrusionOk="0" h="4259" w="81579">
                  <a:moveTo>
                    <a:pt x="0" y="4260"/>
                  </a:moveTo>
                  <a:lnTo>
                    <a:pt x="78397" y="2776"/>
                  </a:lnTo>
                  <a:cubicBezTo>
                    <a:pt x="79598" y="2776"/>
                    <a:pt x="81010" y="2565"/>
                    <a:pt x="81505" y="1505"/>
                  </a:cubicBezTo>
                  <a:cubicBezTo>
                    <a:pt x="81999" y="446"/>
                    <a:pt x="79881" y="-684"/>
                    <a:pt x="79739" y="51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rect b="b" l="l" r="r" t="t"/>
              <a:pathLst>
                <a:path extrusionOk="0" h="45272" w="97325">
                  <a:moveTo>
                    <a:pt x="0" y="0"/>
                  </a:moveTo>
                  <a:cubicBezTo>
                    <a:pt x="33336" y="13137"/>
                    <a:pt x="65826" y="28251"/>
                    <a:pt x="97325" y="4527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147"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b="0" l="0" r="0" t="0"/>
          <a:stretch/>
        </p:blipFill>
        <p:spPr>
          <a:xfrm>
            <a:off x="5156788" y="-76188"/>
            <a:ext cx="1878418" cy="970517"/>
          </a:xfrm>
          <a:prstGeom prst="rect">
            <a:avLst/>
          </a:prstGeom>
          <a:noFill/>
          <a:ln>
            <a:noFill/>
          </a:ln>
          <a:effectLst>
            <a:outerShdw blurRad="50800" rotWithShape="0" algn="r" dir="10800000" dist="38100">
              <a:srgbClr val="000000">
                <a:alpha val="40000"/>
              </a:srgbClr>
            </a:outerShdw>
          </a:effectLst>
        </p:spPr>
      </p:pic>
      <p:sp>
        <p:nvSpPr>
          <p:cNvPr id="151" name="Google Shape;151;p5"/>
          <p:cNvSpPr txBox="1"/>
          <p:nvPr>
            <p:ph type="title"/>
          </p:nvPr>
        </p:nvSpPr>
        <p:spPr>
          <a:xfrm>
            <a:off x="837275" y="1101675"/>
            <a:ext cx="10531800" cy="713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2" name="Google Shape;152;p5"/>
          <p:cNvSpPr txBox="1"/>
          <p:nvPr>
            <p:ph idx="1" type="body"/>
          </p:nvPr>
        </p:nvSpPr>
        <p:spPr>
          <a:xfrm>
            <a:off x="837275" y="2962127"/>
            <a:ext cx="3095400" cy="12363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3" name="Google Shape;153;p5"/>
          <p:cNvSpPr txBox="1"/>
          <p:nvPr>
            <p:ph idx="2" type="body"/>
          </p:nvPr>
        </p:nvSpPr>
        <p:spPr>
          <a:xfrm>
            <a:off x="4555664" y="2962127"/>
            <a:ext cx="3095400" cy="12363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4" name="Google Shape;154;p5"/>
          <p:cNvSpPr txBox="1"/>
          <p:nvPr>
            <p:ph idx="3" type="body"/>
          </p:nvPr>
        </p:nvSpPr>
        <p:spPr>
          <a:xfrm>
            <a:off x="837275" y="4869839"/>
            <a:ext cx="3095400" cy="12363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5" name="Google Shape;155;p5"/>
          <p:cNvSpPr txBox="1"/>
          <p:nvPr>
            <p:ph idx="4" type="body"/>
          </p:nvPr>
        </p:nvSpPr>
        <p:spPr>
          <a:xfrm>
            <a:off x="4555664" y="4869839"/>
            <a:ext cx="3095400" cy="12363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56" name="Google Shape;156;p5"/>
          <p:cNvSpPr txBox="1"/>
          <p:nvPr>
            <p:ph idx="5" type="title"/>
          </p:nvPr>
        </p:nvSpPr>
        <p:spPr>
          <a:xfrm>
            <a:off x="837275" y="2311813"/>
            <a:ext cx="3095400" cy="6501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7" name="Google Shape;157;p5"/>
          <p:cNvSpPr txBox="1"/>
          <p:nvPr>
            <p:ph idx="6" type="title"/>
          </p:nvPr>
        </p:nvSpPr>
        <p:spPr>
          <a:xfrm>
            <a:off x="4555664" y="2311813"/>
            <a:ext cx="3095400" cy="6501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8" name="Google Shape;158;p5"/>
          <p:cNvSpPr txBox="1"/>
          <p:nvPr>
            <p:ph idx="7" type="title"/>
          </p:nvPr>
        </p:nvSpPr>
        <p:spPr>
          <a:xfrm>
            <a:off x="837275" y="4219525"/>
            <a:ext cx="3095400" cy="6501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59" name="Google Shape;159;p5"/>
          <p:cNvSpPr txBox="1"/>
          <p:nvPr>
            <p:ph idx="8" type="title"/>
          </p:nvPr>
        </p:nvSpPr>
        <p:spPr>
          <a:xfrm>
            <a:off x="4555664" y="4219525"/>
            <a:ext cx="3095400" cy="6501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60" name="Google Shape;160;p5"/>
          <p:cNvSpPr txBox="1"/>
          <p:nvPr>
            <p:ph idx="9" type="body"/>
          </p:nvPr>
        </p:nvSpPr>
        <p:spPr>
          <a:xfrm>
            <a:off x="8274053" y="2962127"/>
            <a:ext cx="3095400" cy="12363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61" name="Google Shape;161;p5"/>
          <p:cNvSpPr txBox="1"/>
          <p:nvPr>
            <p:ph idx="13" type="body"/>
          </p:nvPr>
        </p:nvSpPr>
        <p:spPr>
          <a:xfrm>
            <a:off x="8274053" y="4869839"/>
            <a:ext cx="3095400" cy="12363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162" name="Google Shape;162;p5"/>
          <p:cNvSpPr txBox="1"/>
          <p:nvPr>
            <p:ph idx="14" type="title"/>
          </p:nvPr>
        </p:nvSpPr>
        <p:spPr>
          <a:xfrm>
            <a:off x="8274053" y="2311813"/>
            <a:ext cx="3095400" cy="6501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63" name="Google Shape;163;p5"/>
          <p:cNvSpPr txBox="1"/>
          <p:nvPr>
            <p:ph idx="15" type="title"/>
          </p:nvPr>
        </p:nvSpPr>
        <p:spPr>
          <a:xfrm>
            <a:off x="8274053" y="4219525"/>
            <a:ext cx="3095400" cy="6501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64" name="Google Shape;164;p5"/>
          <p:cNvSpPr/>
          <p:nvPr/>
        </p:nvSpPr>
        <p:spPr>
          <a:xfrm flipH="1">
            <a:off x="10602025" y="705229"/>
            <a:ext cx="767416" cy="1110134"/>
          </a:xfrm>
          <a:custGeom>
            <a:rect b="b" l="l" r="r" t="t"/>
            <a:pathLst>
              <a:path extrusionOk="0" h="1110134" w="767416">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rect b="b" l="l" r="r" t="t"/>
              <a:pathLst>
                <a:path extrusionOk="0" h="559814" w="61226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rect b="b" l="l" r="r" t="t"/>
              <a:pathLst>
                <a:path extrusionOk="0" h="532066" w="4571">
                  <a:moveTo>
                    <a:pt x="0" y="0"/>
                  </a:moveTo>
                  <a:lnTo>
                    <a:pt x="4572" y="532067"/>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rect b="b" l="l" r="r" t="t"/>
              <a:pathLst>
                <a:path extrusionOk="0" h="277177" w="6393">
                  <a:moveTo>
                    <a:pt x="6382" y="0"/>
                  </a:moveTo>
                  <a:cubicBezTo>
                    <a:pt x="6572" y="92393"/>
                    <a:pt x="4477" y="184880"/>
                    <a:pt x="0" y="27717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rect b="b" l="l" r="r" t="t"/>
              <a:pathLst>
                <a:path extrusionOk="0" h="268223" w="7696">
                  <a:moveTo>
                    <a:pt x="0" y="0"/>
                  </a:moveTo>
                  <a:cubicBezTo>
                    <a:pt x="11335" y="91916"/>
                    <a:pt x="7048" y="175641"/>
                    <a:pt x="6191" y="2682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rect b="b" l="l" r="r" t="t"/>
              <a:pathLst>
                <a:path extrusionOk="0" h="242739" w="92471">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rect b="b" l="l" r="r" t="t"/>
              <a:pathLst>
                <a:path extrusionOk="0" h="58578" w="48387">
                  <a:moveTo>
                    <a:pt x="0" y="58579"/>
                  </a:moveTo>
                  <a:cubicBezTo>
                    <a:pt x="12002" y="36005"/>
                    <a:pt x="28575" y="16002"/>
                    <a:pt x="4838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rect b="b" l="l" r="r" t="t"/>
              <a:pathLst>
                <a:path extrusionOk="0" h="10858" w="49053">
                  <a:moveTo>
                    <a:pt x="0" y="10858"/>
                  </a:moveTo>
                  <a:cubicBezTo>
                    <a:pt x="15716" y="5048"/>
                    <a:pt x="32290" y="1429"/>
                    <a:pt x="4905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rect b="b" l="l" r="r" t="t"/>
              <a:pathLst>
                <a:path extrusionOk="0" h="41433" w="48863">
                  <a:moveTo>
                    <a:pt x="0" y="0"/>
                  </a:moveTo>
                  <a:cubicBezTo>
                    <a:pt x="17240" y="12573"/>
                    <a:pt x="33623" y="26384"/>
                    <a:pt x="48863" y="4143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rect b="b" l="l" r="r" t="t"/>
              <a:pathLst>
                <a:path extrusionOk="0" h="658272" w="656844">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rect b="b" l="l" r="r" t="t"/>
              <a:pathLst>
                <a:path extrusionOk="0" h="169544" w="168783">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rect b="b" l="l" r="r" t="t"/>
              <a:pathLst>
                <a:path extrusionOk="0" h="432720" w="427100">
                  <a:moveTo>
                    <a:pt x="0" y="432721"/>
                  </a:moveTo>
                  <a:lnTo>
                    <a:pt x="42710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rect b="b" l="l" r="r" t="t"/>
              <a:pathLst>
                <a:path extrusionOk="0" h="438054" w="418433">
                  <a:moveTo>
                    <a:pt x="0" y="438055"/>
                  </a:moveTo>
                  <a:lnTo>
                    <a:pt x="418433"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rect b="b" l="l" r="r" t="t"/>
              <a:pathLst>
                <a:path extrusionOk="0" h="223959" w="238742">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rect b="b" l="l" r="r" t="t"/>
              <a:pathLst>
                <a:path extrusionOk="0" h="226790" w="240982">
                  <a:moveTo>
                    <a:pt x="49244" y="0"/>
                  </a:moveTo>
                  <a:cubicBezTo>
                    <a:pt x="39910" y="77343"/>
                    <a:pt x="38671" y="159067"/>
                    <a:pt x="0" y="226790"/>
                  </a:cubicBezTo>
                  <a:lnTo>
                    <a:pt x="190310" y="209359"/>
                  </a:lnTo>
                  <a:cubicBezTo>
                    <a:pt x="207550" y="207740"/>
                    <a:pt x="225266" y="206121"/>
                    <a:pt x="240982" y="198787"/>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rect b="b" l="l" r="r" t="t"/>
              <a:pathLst>
                <a:path extrusionOk="0" h="89439" w="107822">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bg>
      <p:bgPr>
        <a:solidFill>
          <a:schemeClr val="lt1"/>
        </a:solidFill>
      </p:bgPr>
    </p:bg>
    <p:spTree>
      <p:nvGrpSpPr>
        <p:cNvPr id="184" name="Shape 184"/>
        <p:cNvGrpSpPr/>
        <p:nvPr/>
      </p:nvGrpSpPr>
      <p:grpSpPr>
        <a:xfrm>
          <a:off x="0" y="0"/>
          <a:ext cx="0" cy="0"/>
          <a:chOff x="0" y="0"/>
          <a:chExt cx="0" cy="0"/>
        </a:xfrm>
      </p:grpSpPr>
      <p:sp>
        <p:nvSpPr>
          <p:cNvPr id="185" name="Google Shape;185;p6"/>
          <p:cNvSpPr txBox="1"/>
          <p:nvPr>
            <p:ph type="title"/>
          </p:nvPr>
        </p:nvSpPr>
        <p:spPr>
          <a:xfrm>
            <a:off x="2451438" y="2012900"/>
            <a:ext cx="7389300" cy="20661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86" name="Google Shape;186;p6"/>
          <p:cNvSpPr txBox="1"/>
          <p:nvPr>
            <p:ph idx="1" type="body"/>
          </p:nvPr>
        </p:nvSpPr>
        <p:spPr>
          <a:xfrm>
            <a:off x="2451438" y="4096550"/>
            <a:ext cx="7389300" cy="763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87" name="Google Shape;187;p6"/>
          <p:cNvSpPr/>
          <p:nvPr/>
        </p:nvSpPr>
        <p:spPr>
          <a:xfrm>
            <a:off x="6134513" y="243975"/>
            <a:ext cx="739500" cy="859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rect b="b" l="l" r="r" t="t"/>
            <a:pathLst>
              <a:path extrusionOk="0" h="825237" w="615314">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rect b="b" l="l" r="r" t="t"/>
              <a:pathLst>
                <a:path extrusionOk="0" h="558745" w="1314037">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rect b="b" l="l" r="r" t="t"/>
              <a:pathLst>
                <a:path extrusionOk="0" h="139490" w="115830">
                  <a:moveTo>
                    <a:pt x="115830" y="139491"/>
                  </a:moveTo>
                  <a:lnTo>
                    <a:pt x="0" y="91605"/>
                  </a:lnTo>
                  <a:lnTo>
                    <a:pt x="6533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rect b="b" l="l" r="r" t="t"/>
            <a:pathLst>
              <a:path extrusionOk="0" h="508066" w="385418">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rect b="b" l="l" r="r" t="t"/>
              <a:pathLst>
                <a:path extrusionOk="0" h="588290" w="516747">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rect b="b" l="l" r="r" t="t"/>
              <a:pathLst>
                <a:path extrusionOk="0" h="378936" w="357847">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rect b="b" l="l" r="r" t="t"/>
              <a:pathLst>
                <a:path extrusionOk="0" h="207081" w="262595">
                  <a:moveTo>
                    <a:pt x="259629" y="0"/>
                  </a:moveTo>
                  <a:lnTo>
                    <a:pt x="262596" y="77621"/>
                  </a:lnTo>
                  <a:cubicBezTo>
                    <a:pt x="175935" y="122540"/>
                    <a:pt x="88356" y="165694"/>
                    <a:pt x="0" y="20708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rect b="b" l="l" r="r" t="t"/>
              <a:pathLst>
                <a:path extrusionOk="0" h="351869" w="291415">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rect b="b" l="l" r="r" t="t"/>
              <a:pathLst>
                <a:path extrusionOk="0" h="275803" w="191629">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rect b="b" l="l" r="r" t="t"/>
              <a:pathLst>
                <a:path extrusionOk="0" h="343253" w="115033">
                  <a:moveTo>
                    <a:pt x="0" y="343253"/>
                  </a:moveTo>
                  <a:cubicBezTo>
                    <a:pt x="29099" y="339298"/>
                    <a:pt x="52194" y="316626"/>
                    <a:pt x="68651" y="292260"/>
                  </a:cubicBezTo>
                  <a:cubicBezTo>
                    <a:pt x="125365" y="208283"/>
                    <a:pt x="125859" y="95843"/>
                    <a:pt x="92806"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rect b="b" l="l" r="r" t="t"/>
              <a:pathLst>
                <a:path extrusionOk="0" h="527370" w="537539">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rect b="b" l="l" r="r" t="t"/>
              <a:pathLst>
                <a:path extrusionOk="0" h="64381" w="2445">
                  <a:moveTo>
                    <a:pt x="186" y="0"/>
                  </a:moveTo>
                  <a:cubicBezTo>
                    <a:pt x="327" y="18999"/>
                    <a:pt x="-874" y="38634"/>
                    <a:pt x="1457" y="57562"/>
                  </a:cubicBezTo>
                  <a:cubicBezTo>
                    <a:pt x="1739" y="60105"/>
                    <a:pt x="2022" y="69075"/>
                    <a:pt x="2446" y="6123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rect b="b" l="l" r="r" t="t"/>
              <a:pathLst>
                <a:path extrusionOk="0" h="2048" w="57561">
                  <a:moveTo>
                    <a:pt x="0" y="0"/>
                  </a:moveTo>
                  <a:lnTo>
                    <a:pt x="57562" y="2048"/>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rect b="b" l="l" r="r" t="t"/>
              <a:pathLst>
                <a:path extrusionOk="0" h="49298" w="1391">
                  <a:moveTo>
                    <a:pt x="0" y="0"/>
                  </a:moveTo>
                  <a:cubicBezTo>
                    <a:pt x="1201" y="16386"/>
                    <a:pt x="1625" y="32842"/>
                    <a:pt x="1271" y="49299"/>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rect b="b" l="l" r="r" t="t"/>
              <a:pathLst>
                <a:path extrusionOk="0" h="4953" w="67371">
                  <a:moveTo>
                    <a:pt x="0" y="4953"/>
                  </a:moveTo>
                  <a:cubicBezTo>
                    <a:pt x="20624" y="2764"/>
                    <a:pt x="41247" y="1139"/>
                    <a:pt x="61870" y="9"/>
                  </a:cubicBezTo>
                  <a:cubicBezTo>
                    <a:pt x="64484" y="-132"/>
                    <a:pt x="68298" y="1351"/>
                    <a:pt x="67168" y="368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rect b="b" l="l" r="r" t="t"/>
              <a:pathLst>
                <a:path extrusionOk="0" h="53656" w="60296">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rect b="b" l="l" r="r" t="t"/>
              <a:pathLst>
                <a:path extrusionOk="0" h="95560" w="91534">
                  <a:moveTo>
                    <a:pt x="0" y="95560"/>
                  </a:moveTo>
                  <a:lnTo>
                    <a:pt x="9153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rect b="b" l="l" r="r" t="t"/>
              <a:pathLst>
                <a:path extrusionOk="0" h="65331" w="51064">
                  <a:moveTo>
                    <a:pt x="51064" y="65331"/>
                  </a:moveTo>
                  <a:cubicBezTo>
                    <a:pt x="33125" y="44284"/>
                    <a:pt x="16103" y="22460"/>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rect b="b" l="l" r="r" t="t"/>
              <a:pathLst>
                <a:path extrusionOk="0" h="35455" w="33678">
                  <a:moveTo>
                    <a:pt x="0" y="10524"/>
                  </a:moveTo>
                  <a:lnTo>
                    <a:pt x="33548" y="0"/>
                  </a:lnTo>
                  <a:cubicBezTo>
                    <a:pt x="34184" y="12007"/>
                    <a:pt x="32489" y="24084"/>
                    <a:pt x="28604" y="3545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rect b="b" l="l" r="r" t="t"/>
              <a:pathLst>
                <a:path extrusionOk="0" h="29891" w="26135">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rect b="b" l="l" r="r" t="t"/>
            <a:pathLst>
              <a:path extrusionOk="0" h="385433" w="618491">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rect b="b" l="l" r="r" t="t"/>
              <a:pathLst>
                <a:path extrusionOk="0" h="1339958" w="377938">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rect b="b" l="l" r="r" t="t"/>
              <a:pathLst>
                <a:path extrusionOk="0" h="172473" w="203762">
                  <a:moveTo>
                    <a:pt x="0" y="80304"/>
                  </a:moveTo>
                  <a:lnTo>
                    <a:pt x="136101" y="25850"/>
                  </a:lnTo>
                  <a:cubicBezTo>
                    <a:pt x="153546" y="18858"/>
                    <a:pt x="171203" y="11795"/>
                    <a:pt x="185823" y="0"/>
                  </a:cubicBezTo>
                  <a:cubicBezTo>
                    <a:pt x="181656" y="57986"/>
                    <a:pt x="187800" y="116607"/>
                    <a:pt x="203762" y="17247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rect b="b" l="l" r="r" t="t"/>
              <a:pathLst>
                <a:path extrusionOk="0" h="462703" w="302911">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rect b="b" l="l" r="r" t="t"/>
              <a:pathLst>
                <a:path extrusionOk="0" h="244655" w="162465">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rect b="b" l="l" r="r" t="t"/>
              <a:pathLst>
                <a:path extrusionOk="0" h="5934" w="141256">
                  <a:moveTo>
                    <a:pt x="0" y="5934"/>
                  </a:moveTo>
                  <a:cubicBezTo>
                    <a:pt x="46968" y="1909"/>
                    <a:pt x="94077" y="-69"/>
                    <a:pt x="141256" y="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rect b="b" l="l" r="r" t="t"/>
              <a:pathLst>
                <a:path extrusionOk="0" h="5156" w="130662">
                  <a:moveTo>
                    <a:pt x="0" y="5156"/>
                  </a:moveTo>
                  <a:lnTo>
                    <a:pt x="130662"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rect b="b" l="l" r="r" t="t"/>
              <a:pathLst>
                <a:path extrusionOk="0" h="3740" w="109968">
                  <a:moveTo>
                    <a:pt x="0" y="3741"/>
                  </a:moveTo>
                  <a:cubicBezTo>
                    <a:pt x="36162" y="280"/>
                    <a:pt x="73241" y="-780"/>
                    <a:pt x="109968" y="56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rect b="b" l="l" r="r" t="t"/>
              <a:pathLst>
                <a:path extrusionOk="0" h="4750" w="113217">
                  <a:moveTo>
                    <a:pt x="0" y="4096"/>
                  </a:moveTo>
                  <a:cubicBezTo>
                    <a:pt x="37857" y="5721"/>
                    <a:pt x="75996" y="4308"/>
                    <a:pt x="1132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rect b="b" l="l" r="r" t="t"/>
              <a:pathLst>
                <a:path extrusionOk="0" h="50140" w="82633">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rect b="b" l="l" r="r" t="t"/>
              <a:pathLst>
                <a:path extrusionOk="0" h="47956" w="80868">
                  <a:moveTo>
                    <a:pt x="0" y="47956"/>
                  </a:moveTo>
                  <a:cubicBezTo>
                    <a:pt x="26627" y="31430"/>
                    <a:pt x="53607" y="15397"/>
                    <a:pt x="8086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rect b="b" l="l" r="r" t="t"/>
              <a:pathLst>
                <a:path extrusionOk="0" h="7486" w="84330">
                  <a:moveTo>
                    <a:pt x="0" y="7487"/>
                  </a:moveTo>
                  <a:lnTo>
                    <a:pt x="8433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rect b="b" l="l" r="r" t="t"/>
              <a:pathLst>
                <a:path extrusionOk="0" h="51629" w="85954">
                  <a:moveTo>
                    <a:pt x="85954" y="51629"/>
                  </a:moveTo>
                  <a:cubicBezTo>
                    <a:pt x="56432" y="35950"/>
                    <a:pt x="27686" y="18717"/>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rect b="b" l="l" r="r" t="t"/>
              <a:pathLst>
                <a:path extrusionOk="0" h="103187" w="7019">
                  <a:moveTo>
                    <a:pt x="7020" y="103188"/>
                  </a:moveTo>
                  <a:cubicBezTo>
                    <a:pt x="1017" y="69216"/>
                    <a:pt x="-1173" y="34537"/>
                    <a:pt x="593"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rect b="b" l="l" r="r" t="t"/>
              <a:pathLst>
                <a:path extrusionOk="0" h="90969" w="68368">
                  <a:moveTo>
                    <a:pt x="0" y="90969"/>
                  </a:moveTo>
                  <a:lnTo>
                    <a:pt x="68368"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rect b="b" l="l" r="r" t="t"/>
              <a:pathLst>
                <a:path extrusionOk="0" h="33195" w="102340">
                  <a:moveTo>
                    <a:pt x="0" y="33195"/>
                  </a:moveTo>
                  <a:cubicBezTo>
                    <a:pt x="19776" y="29805"/>
                    <a:pt x="38775" y="22954"/>
                    <a:pt x="57703" y="16103"/>
                  </a:cubicBezTo>
                  <a:lnTo>
                    <a:pt x="10234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rect b="b" l="l" r="r" t="t"/>
              <a:pathLst>
                <a:path extrusionOk="0" h="4259" w="81579">
                  <a:moveTo>
                    <a:pt x="0" y="4260"/>
                  </a:moveTo>
                  <a:lnTo>
                    <a:pt x="78397" y="2776"/>
                  </a:lnTo>
                  <a:cubicBezTo>
                    <a:pt x="79598" y="2776"/>
                    <a:pt x="81010" y="2565"/>
                    <a:pt x="81505" y="1505"/>
                  </a:cubicBezTo>
                  <a:cubicBezTo>
                    <a:pt x="81999" y="446"/>
                    <a:pt x="79881" y="-684"/>
                    <a:pt x="79739" y="51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rect b="b" l="l" r="r" t="t"/>
              <a:pathLst>
                <a:path extrusionOk="0" h="45272" w="97325">
                  <a:moveTo>
                    <a:pt x="0" y="0"/>
                  </a:moveTo>
                  <a:cubicBezTo>
                    <a:pt x="33336" y="13137"/>
                    <a:pt x="65826" y="28251"/>
                    <a:pt x="97325" y="4527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rect b="b" l="l" r="r" t="t"/>
              <a:pathLst>
                <a:path extrusionOk="0" h="497904" w="718538">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rect b="b" l="l" r="r" t="t"/>
              <a:pathLst>
                <a:path extrusionOk="0" h="10987" w="426806">
                  <a:moveTo>
                    <a:pt x="0" y="10987"/>
                  </a:moveTo>
                  <a:cubicBezTo>
                    <a:pt x="142033" y="1735"/>
                    <a:pt x="284491" y="-1655"/>
                    <a:pt x="426807" y="74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rect b="b" l="l" r="r" t="t"/>
              <a:pathLst>
                <a:path extrusionOk="0" h="20129" w="441991">
                  <a:moveTo>
                    <a:pt x="0" y="20129"/>
                  </a:moveTo>
                  <a:cubicBezTo>
                    <a:pt x="147119" y="10100"/>
                    <a:pt x="294520" y="3390"/>
                    <a:pt x="44199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rect b="b" l="l" r="r" t="t"/>
              <a:pathLst>
                <a:path extrusionOk="0" h="18433" w="440861">
                  <a:moveTo>
                    <a:pt x="0" y="18434"/>
                  </a:moveTo>
                  <a:cubicBezTo>
                    <a:pt x="146766" y="9040"/>
                    <a:pt x="293813" y="2896"/>
                    <a:pt x="44086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rect b="b" l="l" r="r" t="t"/>
              <a:pathLst>
                <a:path extrusionOk="0" h="24932" w="447076">
                  <a:moveTo>
                    <a:pt x="0" y="24932"/>
                  </a:moveTo>
                  <a:cubicBezTo>
                    <a:pt x="148390" y="8264"/>
                    <a:pt x="297769" y="-70"/>
                    <a:pt x="44707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rect b="b" l="l" r="r" t="t"/>
            <a:pathLst>
              <a:path extrusionOk="0" h="712807" w="715141">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rect b="b" l="l" r="r" t="t"/>
              <a:pathLst>
                <a:path extrusionOk="0" h="707802" w="684847">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rect b="b" l="l" r="r" t="t"/>
              <a:pathLst>
                <a:path extrusionOk="0" h="480440" w="471963">
                  <a:moveTo>
                    <a:pt x="0" y="371380"/>
                  </a:moveTo>
                  <a:cubicBezTo>
                    <a:pt x="156210" y="246221"/>
                    <a:pt x="313563" y="122396"/>
                    <a:pt x="471964" y="0"/>
                  </a:cubicBezTo>
                  <a:cubicBezTo>
                    <a:pt x="355282" y="162877"/>
                    <a:pt x="238506" y="325850"/>
                    <a:pt x="110966" y="48044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rect b="b" l="l" r="r" t="t"/>
              <a:pathLst>
                <a:path extrusionOk="0" h="32766" w="47815">
                  <a:moveTo>
                    <a:pt x="0" y="32766"/>
                  </a:moveTo>
                  <a:lnTo>
                    <a:pt x="47816"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rect b="b" l="l" r="r" t="t"/>
              <a:pathLst>
                <a:path extrusionOk="0" h="52863" w="52863">
                  <a:moveTo>
                    <a:pt x="0" y="52864"/>
                  </a:moveTo>
                  <a:lnTo>
                    <a:pt x="5286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rect b="b" l="l" r="r" t="t"/>
              <a:pathLst>
                <a:path extrusionOk="0" h="559814" w="61226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rect b="b" l="l" r="r" t="t"/>
              <a:pathLst>
                <a:path extrusionOk="0" h="532066" w="4571">
                  <a:moveTo>
                    <a:pt x="0" y="0"/>
                  </a:moveTo>
                  <a:lnTo>
                    <a:pt x="4572" y="532067"/>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rect b="b" l="l" r="r" t="t"/>
              <a:pathLst>
                <a:path extrusionOk="0" h="277177" w="6393">
                  <a:moveTo>
                    <a:pt x="6382" y="0"/>
                  </a:moveTo>
                  <a:cubicBezTo>
                    <a:pt x="6572" y="92393"/>
                    <a:pt x="4477" y="184880"/>
                    <a:pt x="0" y="27717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rect b="b" l="l" r="r" t="t"/>
              <a:pathLst>
                <a:path extrusionOk="0" h="268223" w="7696">
                  <a:moveTo>
                    <a:pt x="0" y="0"/>
                  </a:moveTo>
                  <a:cubicBezTo>
                    <a:pt x="11335" y="91916"/>
                    <a:pt x="7048" y="175641"/>
                    <a:pt x="6191" y="2682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rect b="b" l="l" r="r" t="t"/>
              <a:pathLst>
                <a:path extrusionOk="0" h="242739" w="92471">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rect b="b" l="l" r="r" t="t"/>
              <a:pathLst>
                <a:path extrusionOk="0" h="58578" w="48387">
                  <a:moveTo>
                    <a:pt x="0" y="58579"/>
                  </a:moveTo>
                  <a:cubicBezTo>
                    <a:pt x="12002" y="36005"/>
                    <a:pt x="28575" y="16002"/>
                    <a:pt x="4838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rect b="b" l="l" r="r" t="t"/>
              <a:pathLst>
                <a:path extrusionOk="0" h="10858" w="49053">
                  <a:moveTo>
                    <a:pt x="0" y="10858"/>
                  </a:moveTo>
                  <a:cubicBezTo>
                    <a:pt x="15716" y="5048"/>
                    <a:pt x="32290" y="1429"/>
                    <a:pt x="4905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rect b="b" l="l" r="r" t="t"/>
              <a:pathLst>
                <a:path extrusionOk="0" h="41433" w="48863">
                  <a:moveTo>
                    <a:pt x="0" y="0"/>
                  </a:moveTo>
                  <a:cubicBezTo>
                    <a:pt x="17240" y="12573"/>
                    <a:pt x="33623" y="26384"/>
                    <a:pt x="48863" y="4143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rect b="b" l="l" r="r" t="t"/>
              <a:pathLst>
                <a:path extrusionOk="0" h="1339958" w="377938">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rect b="b" l="l" r="r" t="t"/>
              <a:pathLst>
                <a:path extrusionOk="0" h="172473" w="203762">
                  <a:moveTo>
                    <a:pt x="0" y="80304"/>
                  </a:moveTo>
                  <a:lnTo>
                    <a:pt x="136101" y="25850"/>
                  </a:lnTo>
                  <a:cubicBezTo>
                    <a:pt x="153546" y="18858"/>
                    <a:pt x="171203" y="11795"/>
                    <a:pt x="185823" y="0"/>
                  </a:cubicBezTo>
                  <a:cubicBezTo>
                    <a:pt x="181656" y="57986"/>
                    <a:pt x="187800" y="116607"/>
                    <a:pt x="203762" y="17247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rect b="b" l="l" r="r" t="t"/>
              <a:pathLst>
                <a:path extrusionOk="0" h="1339958" w="377938">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rect b="b" l="l" r="r" t="t"/>
              <a:pathLst>
                <a:path extrusionOk="0" h="172473" w="203762">
                  <a:moveTo>
                    <a:pt x="0" y="80304"/>
                  </a:moveTo>
                  <a:lnTo>
                    <a:pt x="136101" y="25850"/>
                  </a:lnTo>
                  <a:cubicBezTo>
                    <a:pt x="153546" y="18858"/>
                    <a:pt x="171203" y="11795"/>
                    <a:pt x="185823" y="0"/>
                  </a:cubicBezTo>
                  <a:cubicBezTo>
                    <a:pt x="181656" y="57986"/>
                    <a:pt x="187800" y="116607"/>
                    <a:pt x="203762" y="17247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6" name="Google Shape;266;p6"/>
          <p:cNvGrpSpPr/>
          <p:nvPr/>
        </p:nvGrpSpPr>
        <p:grpSpPr>
          <a:xfrm flipH="1" rot="-4227851">
            <a:off x="-46310" y="2627722"/>
            <a:ext cx="1905455" cy="802537"/>
            <a:chOff x="4590347" y="1490179"/>
            <a:chExt cx="1314037" cy="558745"/>
          </a:xfrm>
        </p:grpSpPr>
        <p:sp>
          <p:nvSpPr>
            <p:cNvPr id="267" name="Google Shape;267;p6"/>
            <p:cNvSpPr/>
            <p:nvPr/>
          </p:nvSpPr>
          <p:spPr>
            <a:xfrm>
              <a:off x="4590347" y="1490179"/>
              <a:ext cx="1314037" cy="558745"/>
            </a:xfrm>
            <a:custGeom>
              <a:rect b="b" l="l" r="r" t="t"/>
              <a:pathLst>
                <a:path extrusionOk="0" h="558745" w="1314037">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rect b="b" l="l" r="r" t="t"/>
              <a:pathLst>
                <a:path extrusionOk="0" h="139490" w="115830">
                  <a:moveTo>
                    <a:pt x="115830" y="139491"/>
                  </a:moveTo>
                  <a:lnTo>
                    <a:pt x="0" y="91605"/>
                  </a:lnTo>
                  <a:lnTo>
                    <a:pt x="6533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269"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b="0" l="0" r="0" t="0"/>
          <a:stretch/>
        </p:blipFill>
        <p:spPr>
          <a:xfrm>
            <a:off x="737188" y="-76188"/>
            <a:ext cx="1878419" cy="970517"/>
          </a:xfrm>
          <a:prstGeom prst="rect">
            <a:avLst/>
          </a:prstGeom>
          <a:noFill/>
          <a:ln>
            <a:noFill/>
          </a:ln>
          <a:effectLst>
            <a:outerShdw blurRad="50800" rotWithShape="0" algn="r" dir="10800000" dist="38100">
              <a:srgbClr val="000000">
                <a:alpha val="40000"/>
              </a:srgbClr>
            </a:outerShdw>
          </a:effectLst>
        </p:spPr>
      </p:pic>
      <p:sp>
        <p:nvSpPr>
          <p:cNvPr id="273" name="Google Shape;273;p7"/>
          <p:cNvSpPr txBox="1"/>
          <p:nvPr>
            <p:ph idx="1" type="subTitle"/>
          </p:nvPr>
        </p:nvSpPr>
        <p:spPr>
          <a:xfrm>
            <a:off x="873350" y="1813775"/>
            <a:ext cx="4961100" cy="580500"/>
          </a:xfrm>
          <a:prstGeom prst="rect">
            <a:avLst/>
          </a:prstGeom>
          <a:solidFill>
            <a:schemeClr val="accent2"/>
          </a:solidFill>
        </p:spPr>
        <p:txBody>
          <a:bodyPr anchorCtr="0" anchor="t" bIns="121900" lIns="121900" spcFirstLastPara="1" rIns="121900" wrap="square" tIns="121900">
            <a:noAutofit/>
          </a:bodyPr>
          <a:lstStyle>
            <a:lvl1pPr lvl="0" rtl="0" algn="ctr">
              <a:lnSpc>
                <a:spcPct val="100000"/>
              </a:lnSpc>
              <a:spcBef>
                <a:spcPts val="0"/>
              </a:spcBef>
              <a:spcAft>
                <a:spcPts val="0"/>
              </a:spcAft>
              <a:buSzPts val="2100"/>
              <a:buNone/>
              <a:defRPr b="1" sz="2100">
                <a:solidFill>
                  <a:schemeClr val="dk1"/>
                </a:solidFill>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74" name="Google Shape;274;p7"/>
          <p:cNvSpPr txBox="1"/>
          <p:nvPr>
            <p:ph idx="2" type="subTitle"/>
          </p:nvPr>
        </p:nvSpPr>
        <p:spPr>
          <a:xfrm>
            <a:off x="6464148" y="1813775"/>
            <a:ext cx="4960800" cy="580500"/>
          </a:xfrm>
          <a:prstGeom prst="rect">
            <a:avLst/>
          </a:prstGeom>
          <a:solidFill>
            <a:schemeClr val="accent2"/>
          </a:solidFill>
        </p:spPr>
        <p:txBody>
          <a:bodyPr anchorCtr="0" anchor="t" bIns="121900" lIns="121900" spcFirstLastPara="1" rIns="121900" wrap="square" tIns="121900">
            <a:noAutofit/>
          </a:bodyPr>
          <a:lstStyle>
            <a:lvl1pPr lvl="0" rtl="0" algn="ctr">
              <a:lnSpc>
                <a:spcPct val="100000"/>
              </a:lnSpc>
              <a:spcBef>
                <a:spcPts val="0"/>
              </a:spcBef>
              <a:spcAft>
                <a:spcPts val="0"/>
              </a:spcAft>
              <a:buSzPts val="2100"/>
              <a:buNone/>
              <a:defRPr b="1" sz="2100"/>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75" name="Google Shape;275;p7"/>
          <p:cNvSpPr txBox="1"/>
          <p:nvPr>
            <p:ph type="title"/>
          </p:nvPr>
        </p:nvSpPr>
        <p:spPr>
          <a:xfrm>
            <a:off x="873350" y="988700"/>
            <a:ext cx="105519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76" name="Google Shape;276;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77" name="Google Shape;277;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pic>
        <p:nvPicPr>
          <p:cNvPr id="278" name="Google Shape;278;p7"/>
          <p:cNvPicPr preferRelativeResize="0"/>
          <p:nvPr/>
        </p:nvPicPr>
        <p:blipFill rotWithShape="1">
          <a:blip r:embed="rId2">
            <a:alphaModFix/>
          </a:blip>
          <a:srcRect b="0" l="0" r="0" t="0"/>
          <a:stretch/>
        </p:blipFill>
        <p:spPr>
          <a:xfrm>
            <a:off x="9652588" y="-76188"/>
            <a:ext cx="1878418" cy="970517"/>
          </a:xfrm>
          <a:prstGeom prst="rect">
            <a:avLst/>
          </a:prstGeom>
          <a:noFill/>
          <a:ln>
            <a:noFill/>
          </a:ln>
          <a:effectLst>
            <a:outerShdw blurRad="50800" rotWithShape="0" algn="r" dir="10800000" dist="3810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rect b="b" l="l" r="r" t="t"/>
              <a:pathLst>
                <a:path extrusionOk="0" h="1339958" w="377938">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rect b="b" l="l" r="r" t="t"/>
              <a:pathLst>
                <a:path extrusionOk="0" h="172473" w="203762">
                  <a:moveTo>
                    <a:pt x="0" y="80304"/>
                  </a:moveTo>
                  <a:lnTo>
                    <a:pt x="136101" y="25850"/>
                  </a:lnTo>
                  <a:cubicBezTo>
                    <a:pt x="153546" y="18858"/>
                    <a:pt x="171203" y="11795"/>
                    <a:pt x="185823" y="0"/>
                  </a:cubicBezTo>
                  <a:cubicBezTo>
                    <a:pt x="181656" y="57986"/>
                    <a:pt x="187800" y="116607"/>
                    <a:pt x="203762" y="17247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rect b="b" l="l" r="r" t="t"/>
              <a:pathLst>
                <a:path extrusionOk="0" h="134697" w="131129">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rect b="b" l="l" r="r" t="t"/>
              <a:pathLst>
                <a:path extrusionOk="0" h="707802" w="684847">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rect b="b" l="l" r="r" t="t"/>
              <a:pathLst>
                <a:path extrusionOk="0" h="480440" w="471963">
                  <a:moveTo>
                    <a:pt x="0" y="371380"/>
                  </a:moveTo>
                  <a:cubicBezTo>
                    <a:pt x="156210" y="246221"/>
                    <a:pt x="313563" y="122396"/>
                    <a:pt x="471964" y="0"/>
                  </a:cubicBezTo>
                  <a:cubicBezTo>
                    <a:pt x="355282" y="162877"/>
                    <a:pt x="238506" y="325850"/>
                    <a:pt x="110966" y="48044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rect b="b" l="l" r="r" t="t"/>
              <a:pathLst>
                <a:path extrusionOk="0" h="32766" w="47815">
                  <a:moveTo>
                    <a:pt x="0" y="32766"/>
                  </a:moveTo>
                  <a:lnTo>
                    <a:pt x="47816"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rect b="b" l="l" r="r" t="t"/>
              <a:pathLst>
                <a:path extrusionOk="0" h="52863" w="52863">
                  <a:moveTo>
                    <a:pt x="0" y="52864"/>
                  </a:moveTo>
                  <a:lnTo>
                    <a:pt x="52864"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rect b="b" l="l" r="r" t="t"/>
              <a:pathLst>
                <a:path extrusionOk="0" h="497904" w="718538">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rect b="b" l="l" r="r" t="t"/>
              <a:pathLst>
                <a:path extrusionOk="0" h="10987" w="426806">
                  <a:moveTo>
                    <a:pt x="0" y="10987"/>
                  </a:moveTo>
                  <a:cubicBezTo>
                    <a:pt x="142033" y="1735"/>
                    <a:pt x="284491" y="-1655"/>
                    <a:pt x="426807" y="74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rect b="b" l="l" r="r" t="t"/>
              <a:pathLst>
                <a:path extrusionOk="0" h="20129" w="441991">
                  <a:moveTo>
                    <a:pt x="0" y="20129"/>
                  </a:moveTo>
                  <a:cubicBezTo>
                    <a:pt x="147119" y="10100"/>
                    <a:pt x="294520" y="3390"/>
                    <a:pt x="44199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rect b="b" l="l" r="r" t="t"/>
              <a:pathLst>
                <a:path extrusionOk="0" h="18433" w="440861">
                  <a:moveTo>
                    <a:pt x="0" y="18434"/>
                  </a:moveTo>
                  <a:cubicBezTo>
                    <a:pt x="146766" y="9040"/>
                    <a:pt x="293813" y="2896"/>
                    <a:pt x="440862"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rect b="b" l="l" r="r" t="t"/>
              <a:pathLst>
                <a:path extrusionOk="0" h="24932" w="447076">
                  <a:moveTo>
                    <a:pt x="0" y="24932"/>
                  </a:moveTo>
                  <a:cubicBezTo>
                    <a:pt x="148390" y="8264"/>
                    <a:pt x="297769" y="-70"/>
                    <a:pt x="44707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96"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b="0" l="0" r="0" t="0"/>
          <a:stretch/>
        </p:blipFill>
        <p:spPr>
          <a:xfrm>
            <a:off x="5156788" y="-76188"/>
            <a:ext cx="1878418" cy="970517"/>
          </a:xfrm>
          <a:prstGeom prst="rect">
            <a:avLst/>
          </a:prstGeom>
          <a:noFill/>
          <a:ln>
            <a:noFill/>
          </a:ln>
          <a:effectLst>
            <a:outerShdw blurRad="50800" rotWithShape="0" algn="r" dir="10800000" dist="38100">
              <a:srgbClr val="000000">
                <a:alpha val="40000"/>
              </a:srgbClr>
            </a:outerShdw>
          </a:effectLst>
        </p:spPr>
      </p:pic>
      <p:sp>
        <p:nvSpPr>
          <p:cNvPr id="300" name="Google Shape;300;p8"/>
          <p:cNvSpPr txBox="1"/>
          <p:nvPr>
            <p:ph idx="1" type="subTitle"/>
          </p:nvPr>
        </p:nvSpPr>
        <p:spPr>
          <a:xfrm>
            <a:off x="2199000" y="2247825"/>
            <a:ext cx="77940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01" name="Google Shape;301;p8"/>
          <p:cNvSpPr txBox="1"/>
          <p:nvPr>
            <p:ph type="title"/>
          </p:nvPr>
        </p:nvSpPr>
        <p:spPr>
          <a:xfrm>
            <a:off x="2199000" y="1198025"/>
            <a:ext cx="77940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02" name="Google Shape;302;p8"/>
          <p:cNvSpPr txBox="1"/>
          <p:nvPr>
            <p:ph idx="2" type="body"/>
          </p:nvPr>
        </p:nvSpPr>
        <p:spPr>
          <a:xfrm>
            <a:off x="2199000" y="2908000"/>
            <a:ext cx="7794000" cy="21744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rect b="b" l="l" r="r" t="t"/>
              <a:pathLst>
                <a:path extrusionOk="0" h="658272" w="656844">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rect b="b" l="l" r="r" t="t"/>
              <a:pathLst>
                <a:path extrusionOk="0" h="169544" w="168783">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rect b="b" l="l" r="r" t="t"/>
              <a:pathLst>
                <a:path extrusionOk="0" h="432720" w="427100">
                  <a:moveTo>
                    <a:pt x="0" y="432721"/>
                  </a:moveTo>
                  <a:lnTo>
                    <a:pt x="42710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rect b="b" l="l" r="r" t="t"/>
              <a:pathLst>
                <a:path extrusionOk="0" h="438054" w="418433">
                  <a:moveTo>
                    <a:pt x="0" y="438055"/>
                  </a:moveTo>
                  <a:lnTo>
                    <a:pt x="418433"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rect b="b" l="l" r="r" t="t"/>
              <a:pathLst>
                <a:path extrusionOk="0" h="223959" w="238742">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rect b="b" l="l" r="r" t="t"/>
              <a:pathLst>
                <a:path extrusionOk="0" h="226790" w="240982">
                  <a:moveTo>
                    <a:pt x="49244" y="0"/>
                  </a:moveTo>
                  <a:cubicBezTo>
                    <a:pt x="39910" y="77343"/>
                    <a:pt x="38671" y="159067"/>
                    <a:pt x="0" y="226790"/>
                  </a:cubicBezTo>
                  <a:lnTo>
                    <a:pt x="190310" y="209359"/>
                  </a:lnTo>
                  <a:cubicBezTo>
                    <a:pt x="207550" y="207740"/>
                    <a:pt x="225266" y="206121"/>
                    <a:pt x="240982" y="198787"/>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rect b="b" l="l" r="r" t="t"/>
              <a:pathLst>
                <a:path extrusionOk="0" h="89439" w="107822">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rect b="b" l="l" r="r" t="t"/>
              <a:pathLst>
                <a:path extrusionOk="0" h="558745" w="1314037">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rect b="b" l="l" r="r" t="t"/>
              <a:pathLst>
                <a:path extrusionOk="0" h="139490" w="115830">
                  <a:moveTo>
                    <a:pt x="115830" y="139491"/>
                  </a:moveTo>
                  <a:lnTo>
                    <a:pt x="0" y="91605"/>
                  </a:lnTo>
                  <a:lnTo>
                    <a:pt x="65331"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rect b="b" l="l" r="r" t="t"/>
            <a:pathLst>
              <a:path extrusionOk="0" h="825237" w="615314">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rect b="b" l="l" r="r" t="t"/>
            <a:pathLst>
              <a:path extrusionOk="0" h="385433" w="618491">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322"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b="0" l="0" r="0" t="0"/>
          <a:stretch/>
        </p:blipFill>
        <p:spPr>
          <a:xfrm rot="-5400000">
            <a:off x="-396950" y="2842437"/>
            <a:ext cx="1878419" cy="970517"/>
          </a:xfrm>
          <a:prstGeom prst="rect">
            <a:avLst/>
          </a:prstGeom>
          <a:noFill/>
          <a:ln>
            <a:noFill/>
          </a:ln>
          <a:effectLst>
            <a:outerShdw blurRad="50800" rotWithShape="0" algn="r" dir="10800000" dist="38100">
              <a:srgbClr val="000000">
                <a:alpha val="40000"/>
              </a:srgbClr>
            </a:outerShdw>
          </a:effectLst>
        </p:spPr>
      </p:pic>
      <p:pic>
        <p:nvPicPr>
          <p:cNvPr id="326" name="Google Shape;326;p9"/>
          <p:cNvPicPr preferRelativeResize="0"/>
          <p:nvPr/>
        </p:nvPicPr>
        <p:blipFill rotWithShape="1">
          <a:blip r:embed="rId3">
            <a:alphaModFix/>
          </a:blip>
          <a:srcRect b="0" l="0" r="0" t="0"/>
          <a:stretch/>
        </p:blipFill>
        <p:spPr>
          <a:xfrm rot="5400000">
            <a:off x="10703737" y="2842437"/>
            <a:ext cx="1878418" cy="970517"/>
          </a:xfrm>
          <a:prstGeom prst="rect">
            <a:avLst/>
          </a:prstGeom>
          <a:noFill/>
          <a:ln>
            <a:noFill/>
          </a:ln>
          <a:effectLst>
            <a:outerShdw blurRad="50800" rotWithShape="0" algn="l" dist="38100">
              <a:srgbClr val="000000">
                <a:alpha val="40000"/>
              </a:srgbClr>
            </a:outerShdw>
          </a:effectLst>
        </p:spPr>
      </p:pic>
      <p:sp>
        <p:nvSpPr>
          <p:cNvPr id="327" name="Google Shape;327;p9"/>
          <p:cNvSpPr txBox="1"/>
          <p:nvPr>
            <p:ph type="title"/>
          </p:nvPr>
        </p:nvSpPr>
        <p:spPr>
          <a:xfrm>
            <a:off x="1488150" y="1873525"/>
            <a:ext cx="91854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28" name="Google Shape;328;p9"/>
          <p:cNvSpPr txBox="1"/>
          <p:nvPr>
            <p:ph idx="1" type="subTitle"/>
          </p:nvPr>
        </p:nvSpPr>
        <p:spPr>
          <a:xfrm>
            <a:off x="824750" y="5363650"/>
            <a:ext cx="105552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329" name="Google Shape;329;p9"/>
          <p:cNvSpPr/>
          <p:nvPr/>
        </p:nvSpPr>
        <p:spPr>
          <a:xfrm flipH="1" rot="-9520326">
            <a:off x="904428" y="1013573"/>
            <a:ext cx="1007564" cy="627897"/>
          </a:xfrm>
          <a:custGeom>
            <a:rect b="b" l="l" r="r" t="t"/>
            <a:pathLst>
              <a:path extrusionOk="0" h="385433" w="618491">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rect b="b" l="l" r="r" t="t"/>
              <a:pathLst>
                <a:path extrusionOk="0" h="559814" w="61226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rect b="b" l="l" r="r" t="t"/>
              <a:pathLst>
                <a:path extrusionOk="0" h="532066" w="4571">
                  <a:moveTo>
                    <a:pt x="0" y="0"/>
                  </a:moveTo>
                  <a:lnTo>
                    <a:pt x="4572" y="532067"/>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rect b="b" l="l" r="r" t="t"/>
              <a:pathLst>
                <a:path extrusionOk="0" h="277177" w="6393">
                  <a:moveTo>
                    <a:pt x="6382" y="0"/>
                  </a:moveTo>
                  <a:cubicBezTo>
                    <a:pt x="6572" y="92393"/>
                    <a:pt x="4477" y="184880"/>
                    <a:pt x="0" y="27717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rect b="b" l="l" r="r" t="t"/>
              <a:pathLst>
                <a:path extrusionOk="0" h="268223" w="7696">
                  <a:moveTo>
                    <a:pt x="0" y="0"/>
                  </a:moveTo>
                  <a:cubicBezTo>
                    <a:pt x="11335" y="91916"/>
                    <a:pt x="7048" y="175641"/>
                    <a:pt x="6191" y="2682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rect b="b" l="l" r="r" t="t"/>
              <a:pathLst>
                <a:path extrusionOk="0" h="242739" w="92471">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rect b="b" l="l" r="r" t="t"/>
              <a:pathLst>
                <a:path extrusionOk="0" h="58578" w="48387">
                  <a:moveTo>
                    <a:pt x="0" y="58579"/>
                  </a:moveTo>
                  <a:cubicBezTo>
                    <a:pt x="12002" y="36005"/>
                    <a:pt x="28575" y="16002"/>
                    <a:pt x="4838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rect b="b" l="l" r="r" t="t"/>
              <a:pathLst>
                <a:path extrusionOk="0" h="10858" w="49053">
                  <a:moveTo>
                    <a:pt x="0" y="10858"/>
                  </a:moveTo>
                  <a:cubicBezTo>
                    <a:pt x="15716" y="5048"/>
                    <a:pt x="32290" y="1429"/>
                    <a:pt x="4905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rect b="b" l="l" r="r" t="t"/>
              <a:pathLst>
                <a:path extrusionOk="0" h="41433" w="48863">
                  <a:moveTo>
                    <a:pt x="0" y="0"/>
                  </a:moveTo>
                  <a:cubicBezTo>
                    <a:pt x="17240" y="12573"/>
                    <a:pt x="33623" y="26384"/>
                    <a:pt x="48863" y="4143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rect b="b" l="l" r="r" t="t"/>
            <a:pathLst>
              <a:path extrusionOk="0" h="825237" w="615314">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34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rotWithShape="0" algn="tl" dir="27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b="0" l="0" r="0" t="0"/>
          <a:stretch/>
        </p:blipFill>
        <p:spPr>
          <a:xfrm>
            <a:off x="5156788" y="-76188"/>
            <a:ext cx="1878418" cy="970517"/>
          </a:xfrm>
          <a:prstGeom prst="rect">
            <a:avLst/>
          </a:prstGeom>
          <a:noFill/>
          <a:ln>
            <a:noFill/>
          </a:ln>
          <a:effectLst>
            <a:outerShdw blurRad="50800" rotWithShape="0" algn="r" dir="10800000" dist="38100">
              <a:srgbClr val="000000">
                <a:alpha val="40000"/>
              </a:srgbClr>
            </a:outerShdw>
          </a:effectLst>
        </p:spPr>
      </p:pic>
      <p:sp>
        <p:nvSpPr>
          <p:cNvPr id="345" name="Google Shape;345;p10"/>
          <p:cNvSpPr txBox="1"/>
          <p:nvPr>
            <p:ph type="title"/>
          </p:nvPr>
        </p:nvSpPr>
        <p:spPr>
          <a:xfrm>
            <a:off x="1567050" y="1231650"/>
            <a:ext cx="9057900" cy="44415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346" name="Google Shape;346;p10"/>
          <p:cNvSpPr/>
          <p:nvPr/>
        </p:nvSpPr>
        <p:spPr>
          <a:xfrm flipH="1">
            <a:off x="10252350" y="2205079"/>
            <a:ext cx="767416" cy="1110134"/>
          </a:xfrm>
          <a:custGeom>
            <a:rect b="b" l="l" r="r" t="t"/>
            <a:pathLst>
              <a:path extrusionOk="0" h="1110134" w="767416">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rect b="b" l="l" r="r" t="t"/>
              <a:pathLst>
                <a:path extrusionOk="0" h="588290" w="516747">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rect b="b" l="l" r="r" t="t"/>
              <a:pathLst>
                <a:path extrusionOk="0" h="378936" w="357847">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rect b="b" l="l" r="r" t="t"/>
              <a:pathLst>
                <a:path extrusionOk="0" h="207081" w="262595">
                  <a:moveTo>
                    <a:pt x="259629" y="0"/>
                  </a:moveTo>
                  <a:lnTo>
                    <a:pt x="262596" y="77621"/>
                  </a:lnTo>
                  <a:cubicBezTo>
                    <a:pt x="175935" y="122540"/>
                    <a:pt x="88356" y="165694"/>
                    <a:pt x="0" y="20708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rect b="b" l="l" r="r" t="t"/>
              <a:pathLst>
                <a:path extrusionOk="0" h="351869" w="291415">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rect b="b" l="l" r="r" t="t"/>
              <a:pathLst>
                <a:path extrusionOk="0" h="275803" w="191629">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rect b="b" l="l" r="r" t="t"/>
              <a:pathLst>
                <a:path extrusionOk="0" h="343253" w="115033">
                  <a:moveTo>
                    <a:pt x="0" y="343253"/>
                  </a:moveTo>
                  <a:cubicBezTo>
                    <a:pt x="29099" y="339298"/>
                    <a:pt x="52194" y="316626"/>
                    <a:pt x="68651" y="292260"/>
                  </a:cubicBezTo>
                  <a:cubicBezTo>
                    <a:pt x="125365" y="208283"/>
                    <a:pt x="125859" y="95843"/>
                    <a:pt x="92806"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rect b="b" l="l" r="r" t="t"/>
              <a:pathLst>
                <a:path extrusionOk="0" h="559814" w="61226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rect b="b" l="l" r="r" t="t"/>
              <a:pathLst>
                <a:path extrusionOk="0" h="532066" w="4571">
                  <a:moveTo>
                    <a:pt x="0" y="0"/>
                  </a:moveTo>
                  <a:lnTo>
                    <a:pt x="4572" y="532067"/>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rect b="b" l="l" r="r" t="t"/>
              <a:pathLst>
                <a:path extrusionOk="0" h="277177" w="6393">
                  <a:moveTo>
                    <a:pt x="6382" y="0"/>
                  </a:moveTo>
                  <a:cubicBezTo>
                    <a:pt x="6572" y="92393"/>
                    <a:pt x="4477" y="184880"/>
                    <a:pt x="0" y="277178"/>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rect b="b" l="l" r="r" t="t"/>
              <a:pathLst>
                <a:path extrusionOk="0" h="268223" w="7696">
                  <a:moveTo>
                    <a:pt x="0" y="0"/>
                  </a:moveTo>
                  <a:cubicBezTo>
                    <a:pt x="11335" y="91916"/>
                    <a:pt x="7048" y="175641"/>
                    <a:pt x="6191" y="2682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rect b="b" l="l" r="r" t="t"/>
              <a:pathLst>
                <a:path extrusionOk="0" h="242739" w="92471">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rect b="b" l="l" r="r" t="t"/>
              <a:pathLst>
                <a:path extrusionOk="0" h="58578" w="48387">
                  <a:moveTo>
                    <a:pt x="0" y="58579"/>
                  </a:moveTo>
                  <a:cubicBezTo>
                    <a:pt x="12002" y="36005"/>
                    <a:pt x="28575" y="16002"/>
                    <a:pt x="4838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rect b="b" l="l" r="r" t="t"/>
              <a:pathLst>
                <a:path extrusionOk="0" h="10858" w="49053">
                  <a:moveTo>
                    <a:pt x="0" y="10858"/>
                  </a:moveTo>
                  <a:cubicBezTo>
                    <a:pt x="15716" y="5048"/>
                    <a:pt x="32290" y="1429"/>
                    <a:pt x="4905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rect b="b" l="l" r="r" t="t"/>
              <a:pathLst>
                <a:path extrusionOk="0" h="41433" w="48863">
                  <a:moveTo>
                    <a:pt x="0" y="0"/>
                  </a:moveTo>
                  <a:cubicBezTo>
                    <a:pt x="17240" y="12573"/>
                    <a:pt x="33623" y="26384"/>
                    <a:pt x="48863" y="4143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rect b="b" l="l" r="r" t="t"/>
              <a:pathLst>
                <a:path extrusionOk="0" h="527138" w="549116">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rect b="b" l="l" r="r" t="t"/>
              <a:pathLst>
                <a:path extrusionOk="0" h="306768" w="31652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rect b="b" l="l" r="r" t="t"/>
              <a:pathLst>
                <a:path extrusionOk="0" h="335280" w="354806">
                  <a:moveTo>
                    <a:pt x="277463" y="0"/>
                  </a:moveTo>
                  <a:cubicBezTo>
                    <a:pt x="192786" y="114205"/>
                    <a:pt x="95917" y="230410"/>
                    <a:pt x="0" y="335280"/>
                  </a:cubicBezTo>
                  <a:cubicBezTo>
                    <a:pt x="129540" y="257842"/>
                    <a:pt x="243554" y="174784"/>
                    <a:pt x="354806" y="7277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rect b="b" l="l" r="r" t="t"/>
              <a:pathLst>
                <a:path extrusionOk="0" h="74961" w="66484">
                  <a:moveTo>
                    <a:pt x="0" y="74962"/>
                  </a:moveTo>
                  <a:cubicBezTo>
                    <a:pt x="16859" y="45911"/>
                    <a:pt x="39624" y="20288"/>
                    <a:pt x="66484"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rect b="b" l="l" r="r" t="t"/>
            <a:pathLst>
              <a:path extrusionOk="0" h="712807" w="715141">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rect b="b" l="l" r="r" t="t"/>
              <a:pathLst>
                <a:path extrusionOk="0" h="462703" w="302911">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rect b="b" l="l" r="r" t="t"/>
              <a:pathLst>
                <a:path extrusionOk="0" h="244655" w="162465">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rect b="b" l="l" r="r" t="t"/>
              <a:pathLst>
                <a:path extrusionOk="0" h="5934" w="141256">
                  <a:moveTo>
                    <a:pt x="0" y="5934"/>
                  </a:moveTo>
                  <a:cubicBezTo>
                    <a:pt x="46968" y="1909"/>
                    <a:pt x="94077" y="-69"/>
                    <a:pt x="141256" y="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rect b="b" l="l" r="r" t="t"/>
              <a:pathLst>
                <a:path extrusionOk="0" h="5156" w="130662">
                  <a:moveTo>
                    <a:pt x="0" y="5156"/>
                  </a:moveTo>
                  <a:lnTo>
                    <a:pt x="130662"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rect b="b" l="l" r="r" t="t"/>
              <a:pathLst>
                <a:path extrusionOk="0" h="3740" w="109968">
                  <a:moveTo>
                    <a:pt x="0" y="3741"/>
                  </a:moveTo>
                  <a:cubicBezTo>
                    <a:pt x="36162" y="280"/>
                    <a:pt x="73241" y="-780"/>
                    <a:pt x="109968" y="562"/>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rect b="b" l="l" r="r" t="t"/>
              <a:pathLst>
                <a:path extrusionOk="0" h="4750" w="113217">
                  <a:moveTo>
                    <a:pt x="0" y="4096"/>
                  </a:moveTo>
                  <a:cubicBezTo>
                    <a:pt x="37857" y="5721"/>
                    <a:pt x="75996" y="4308"/>
                    <a:pt x="113217"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rect b="b" l="l" r="r" t="t"/>
              <a:pathLst>
                <a:path extrusionOk="0" h="50140" w="82633">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rect b="b" l="l" r="r" t="t"/>
              <a:pathLst>
                <a:path extrusionOk="0" h="47956" w="80868">
                  <a:moveTo>
                    <a:pt x="0" y="47956"/>
                  </a:moveTo>
                  <a:cubicBezTo>
                    <a:pt x="26627" y="31430"/>
                    <a:pt x="53607" y="15397"/>
                    <a:pt x="80869"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rect b="b" l="l" r="r" t="t"/>
              <a:pathLst>
                <a:path extrusionOk="0" h="7486" w="84330">
                  <a:moveTo>
                    <a:pt x="0" y="7487"/>
                  </a:moveTo>
                  <a:lnTo>
                    <a:pt x="8433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rect b="b" l="l" r="r" t="t"/>
              <a:pathLst>
                <a:path extrusionOk="0" h="51629" w="85954">
                  <a:moveTo>
                    <a:pt x="85954" y="51629"/>
                  </a:moveTo>
                  <a:cubicBezTo>
                    <a:pt x="56432" y="35950"/>
                    <a:pt x="27686" y="18717"/>
                    <a:pt x="0"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rect b="b" l="l" r="r" t="t"/>
              <a:pathLst>
                <a:path extrusionOk="0" h="103187" w="7019">
                  <a:moveTo>
                    <a:pt x="7020" y="103188"/>
                  </a:moveTo>
                  <a:cubicBezTo>
                    <a:pt x="1017" y="69216"/>
                    <a:pt x="-1173" y="34537"/>
                    <a:pt x="593" y="0"/>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rect b="b" l="l" r="r" t="t"/>
              <a:pathLst>
                <a:path extrusionOk="0" h="90969" w="68368">
                  <a:moveTo>
                    <a:pt x="0" y="90969"/>
                  </a:moveTo>
                  <a:lnTo>
                    <a:pt x="68368"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rect b="b" l="l" r="r" t="t"/>
              <a:pathLst>
                <a:path extrusionOk="0" h="33195" w="102340">
                  <a:moveTo>
                    <a:pt x="0" y="33195"/>
                  </a:moveTo>
                  <a:cubicBezTo>
                    <a:pt x="19776" y="29805"/>
                    <a:pt x="38775" y="22954"/>
                    <a:pt x="57703" y="16103"/>
                  </a:cubicBezTo>
                  <a:lnTo>
                    <a:pt x="102340" y="0"/>
                  </a:ln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rect b="b" l="l" r="r" t="t"/>
              <a:pathLst>
                <a:path extrusionOk="0" h="4259" w="81579">
                  <a:moveTo>
                    <a:pt x="0" y="4260"/>
                  </a:moveTo>
                  <a:lnTo>
                    <a:pt x="78397" y="2776"/>
                  </a:lnTo>
                  <a:cubicBezTo>
                    <a:pt x="79598" y="2776"/>
                    <a:pt x="81010" y="2565"/>
                    <a:pt x="81505" y="1505"/>
                  </a:cubicBezTo>
                  <a:cubicBezTo>
                    <a:pt x="81999" y="446"/>
                    <a:pt x="79881" y="-684"/>
                    <a:pt x="79739" y="516"/>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rect b="b" l="l" r="r" t="t"/>
              <a:pathLst>
                <a:path extrusionOk="0" h="45272" w="97325">
                  <a:moveTo>
                    <a:pt x="0" y="0"/>
                  </a:moveTo>
                  <a:cubicBezTo>
                    <a:pt x="33336" y="13137"/>
                    <a:pt x="65826" y="28251"/>
                    <a:pt x="97325" y="45273"/>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7" name="Google Shape;387;p10"/>
          <p:cNvSpPr/>
          <p:nvPr/>
        </p:nvSpPr>
        <p:spPr>
          <a:xfrm flipH="1" rot="10114145">
            <a:off x="4295394" y="5483630"/>
            <a:ext cx="5455075" cy="429327"/>
          </a:xfrm>
          <a:custGeom>
            <a:rect b="b" l="l" r="r" t="t"/>
            <a:pathLst>
              <a:path extrusionOk="0" h="25643" w="367104">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cap="flat" cmpd="sng" w="19050">
            <a:solidFill>
              <a:schemeClr val="accent3"/>
            </a:solidFill>
            <a:prstDash val="dash"/>
            <a:round/>
            <a:headEnd len="med" w="med" type="none"/>
            <a:tailEnd len="med" w="med" type="none"/>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rect b="b" l="l" r="r" t="t"/>
              <a:pathLst>
                <a:path extrusionOk="0" h="707802" w="684847">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rect b="b" l="l" r="r" t="t"/>
              <a:pathLst>
                <a:path extrusionOk="0" h="480440" w="471963">
                  <a:moveTo>
                    <a:pt x="0" y="371380"/>
                  </a:moveTo>
                  <a:cubicBezTo>
                    <a:pt x="156210" y="246221"/>
                    <a:pt x="313563" y="122396"/>
                    <a:pt x="471964" y="0"/>
                  </a:cubicBezTo>
                  <a:cubicBezTo>
                    <a:pt x="355282" y="162877"/>
                    <a:pt x="238506" y="325850"/>
                    <a:pt x="110966" y="480441"/>
                  </a:cubicBezTo>
                </a:path>
              </a:pathLst>
            </a:custGeom>
            <a:no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indent="-349250" lvl="1" marL="914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2"/>
          <p:cNvSpPr txBox="1"/>
          <p:nvPr>
            <p:ph type="title"/>
          </p:nvPr>
        </p:nvSpPr>
        <p:spPr>
          <a:xfrm>
            <a:off x="2678238" y="2520775"/>
            <a:ext cx="7153800" cy="1230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0" lang="en" sz="4000"/>
              <a:t>EARTHQUAKE</a:t>
            </a:r>
            <a:r>
              <a:rPr lang="en"/>
              <a:t> GUARDIANS</a:t>
            </a:r>
            <a:endParaRPr/>
          </a:p>
        </p:txBody>
      </p:sp>
      <p:sp>
        <p:nvSpPr>
          <p:cNvPr id="641" name="Google Shape;641;p22"/>
          <p:cNvSpPr txBox="1"/>
          <p:nvPr>
            <p:ph idx="1" type="subTitle"/>
          </p:nvPr>
        </p:nvSpPr>
        <p:spPr>
          <a:xfrm>
            <a:off x="2678238" y="3823725"/>
            <a:ext cx="5367300" cy="524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HOW TO PREDICT EARTHQUAKES USING DEEPLEARNING AND TWITTER</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rect b="b" l="l" r="r" t="t"/>
              <a:pathLst>
                <a:path extrusionOk="0" h="390904" w="202208">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rect b="b" l="l" r="r" t="t"/>
              <a:pathLst>
                <a:path extrusionOk="0" h="194909" w="403075">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rect b="b" l="l" r="r" t="t"/>
              <a:pathLst>
                <a:path extrusionOk="0" h="94475" w="436457">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rect b="b" l="l" r="r" t="t"/>
              <a:pathLst>
                <a:path extrusionOk="0" h="344228" w="453529">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rect b="b" l="l" r="r" t="t"/>
              <a:pathLst>
                <a:path extrusionOk="0" h="437689" w="143235">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23"/>
          <p:cNvSpPr txBox="1"/>
          <p:nvPr>
            <p:ph type="title"/>
          </p:nvPr>
        </p:nvSpPr>
        <p:spPr>
          <a:xfrm>
            <a:off x="1107800" y="2014550"/>
            <a:ext cx="5322600" cy="883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HI! I’m Karla</a:t>
            </a:r>
            <a:endParaRPr/>
          </a:p>
        </p:txBody>
      </p:sp>
      <p:sp>
        <p:nvSpPr>
          <p:cNvPr id="653" name="Google Shape;653;p23"/>
          <p:cNvSpPr txBox="1"/>
          <p:nvPr>
            <p:ph idx="1" type="body"/>
          </p:nvPr>
        </p:nvSpPr>
        <p:spPr>
          <a:xfrm>
            <a:off x="1107775" y="2885450"/>
            <a:ext cx="5322600" cy="223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dk1"/>
                </a:solidFill>
                <a:highlight>
                  <a:schemeClr val="accent2"/>
                </a:highlight>
              </a:rPr>
              <a:t>And my group is Data Phoenix</a:t>
            </a:r>
            <a:endParaRPr>
              <a:solidFill>
                <a:schemeClr val="dk1"/>
              </a:solidFill>
              <a:highlight>
                <a:schemeClr val="accent2"/>
              </a:highlight>
            </a:endParaRPr>
          </a:p>
          <a:p>
            <a:pPr indent="0" lvl="0" marL="0" rtl="0" algn="l">
              <a:spcBef>
                <a:spcPts val="2100"/>
              </a:spcBef>
              <a:spcAft>
                <a:spcPts val="2100"/>
              </a:spcAft>
              <a:buNone/>
            </a:pPr>
            <a:r>
              <a:rPr lang="en"/>
              <a:t>I am a Machine Learning Engineer (ex-physicist) from Chile.</a:t>
            </a:r>
            <a:endParaRPr/>
          </a:p>
        </p:txBody>
      </p:sp>
      <p:pic>
        <p:nvPicPr>
          <p:cNvPr id="654" name="Google Shape;654;p23"/>
          <p:cNvPicPr preferRelativeResize="0"/>
          <p:nvPr/>
        </p:nvPicPr>
        <p:blipFill>
          <a:blip r:embed="rId3">
            <a:alphaModFix/>
          </a:blip>
          <a:stretch>
            <a:fillRect/>
          </a:stretch>
        </p:blipFill>
        <p:spPr>
          <a:xfrm>
            <a:off x="6773575" y="1650000"/>
            <a:ext cx="3638475" cy="416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4"/>
          <p:cNvSpPr txBox="1"/>
          <p:nvPr>
            <p:ph type="title"/>
          </p:nvPr>
        </p:nvSpPr>
        <p:spPr>
          <a:xfrm>
            <a:off x="873350" y="988700"/>
            <a:ext cx="10551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DID YOU KNOW?</a:t>
            </a:r>
            <a:endParaRPr/>
          </a:p>
        </p:txBody>
      </p:sp>
      <p:sp>
        <p:nvSpPr>
          <p:cNvPr id="660" name="Google Shape;660;p24"/>
          <p:cNvSpPr txBox="1"/>
          <p:nvPr>
            <p:ph idx="4" type="body"/>
          </p:nvPr>
        </p:nvSpPr>
        <p:spPr>
          <a:xfrm>
            <a:off x="6464149" y="2091375"/>
            <a:ext cx="4961100" cy="301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Ok, they cannot be predicted … yet</a:t>
            </a:r>
            <a:endParaRPr/>
          </a:p>
          <a:p>
            <a:pPr indent="0" lvl="0" marL="0" rtl="0" algn="l">
              <a:spcBef>
                <a:spcPts val="2100"/>
              </a:spcBef>
              <a:spcAft>
                <a:spcPts val="2100"/>
              </a:spcAft>
              <a:buNone/>
            </a:pPr>
            <a:r>
              <a:rPr lang="en"/>
              <a:t>This gave me the idea to use Twitter and Deeplearning to “try” to warn users about future earthquakes. This is already being used by monitoring tweets for short related terms associated with earthquakes. I want to combine this with a Deeplearning </a:t>
            </a:r>
            <a:r>
              <a:rPr lang="en"/>
              <a:t>architecture that tries to predict them. </a:t>
            </a:r>
            <a:endParaRPr/>
          </a:p>
        </p:txBody>
      </p:sp>
      <p:sp>
        <p:nvSpPr>
          <p:cNvPr id="661" name="Google Shape;661;p24"/>
          <p:cNvSpPr txBox="1"/>
          <p:nvPr>
            <p:ph idx="3" type="body"/>
          </p:nvPr>
        </p:nvSpPr>
        <p:spPr>
          <a:xfrm>
            <a:off x="873350" y="2102733"/>
            <a:ext cx="4960800" cy="301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earthquakes can be “predicted”?</a:t>
            </a:r>
            <a:endParaRPr/>
          </a:p>
          <a:p>
            <a:pPr indent="0" lvl="0" marL="0" rtl="0" algn="l">
              <a:spcBef>
                <a:spcPts val="2100"/>
              </a:spcBef>
              <a:spcAft>
                <a:spcPts val="0"/>
              </a:spcAft>
              <a:buNone/>
            </a:pPr>
            <a:r>
              <a:rPr lang="en"/>
              <a:t>One time I was in Concepcion (south of Chile and about 400 km from Santiago). I received a message from my mom telling me there was an earthquake in Santiago. A few seconds later I felt the earthquake in Concepcion. </a:t>
            </a:r>
            <a:endParaRPr/>
          </a:p>
          <a:p>
            <a:pPr indent="0" lvl="0" marL="0" rtl="0" algn="l">
              <a:spcBef>
                <a:spcPts val="2100"/>
              </a:spcBef>
              <a:spcAft>
                <a:spcPts val="2100"/>
              </a:spcAft>
              <a:buNone/>
            </a:pPr>
            <a:r>
              <a:t/>
            </a:r>
            <a:endParaRPr/>
          </a:p>
        </p:txBody>
      </p:sp>
      <p:sp>
        <p:nvSpPr>
          <p:cNvPr id="662" name="Google Shape;662;p24"/>
          <p:cNvSpPr/>
          <p:nvPr/>
        </p:nvSpPr>
        <p:spPr>
          <a:xfrm>
            <a:off x="3176800" y="662979"/>
            <a:ext cx="767416" cy="1110134"/>
          </a:xfrm>
          <a:custGeom>
            <a:rect b="b" l="l" r="r" t="t"/>
            <a:pathLst>
              <a:path extrusionOk="0" h="1110134" w="767416">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5"/>
          <p:cNvSpPr txBox="1"/>
          <p:nvPr>
            <p:ph type="title"/>
          </p:nvPr>
        </p:nvSpPr>
        <p:spPr>
          <a:xfrm>
            <a:off x="1218450" y="942774"/>
            <a:ext cx="9755100" cy="715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HOW?</a:t>
            </a:r>
            <a:endParaRPr/>
          </a:p>
        </p:txBody>
      </p:sp>
      <p:sp>
        <p:nvSpPr>
          <p:cNvPr id="668" name="Google Shape;668;p25"/>
          <p:cNvSpPr txBox="1"/>
          <p:nvPr>
            <p:ph idx="1" type="subTitle"/>
          </p:nvPr>
        </p:nvSpPr>
        <p:spPr>
          <a:xfrm>
            <a:off x="1217550" y="1898902"/>
            <a:ext cx="9755100" cy="410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Deeplearning can try</a:t>
            </a:r>
            <a:r>
              <a:rPr lang="en"/>
              <a:t>.</a:t>
            </a:r>
            <a:endParaRPr/>
          </a:p>
        </p:txBody>
      </p:sp>
      <p:sp>
        <p:nvSpPr>
          <p:cNvPr id="669" name="Google Shape;669;p25"/>
          <p:cNvSpPr txBox="1"/>
          <p:nvPr>
            <p:ph idx="5" type="body"/>
          </p:nvPr>
        </p:nvSpPr>
        <p:spPr>
          <a:xfrm>
            <a:off x="1217550" y="3650530"/>
            <a:ext cx="9755100" cy="865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These possible future predictions will be broadcasted through Twitter and users who are </a:t>
            </a:r>
            <a:r>
              <a:rPr lang="en"/>
              <a:t>subscribed</a:t>
            </a:r>
            <a:r>
              <a:rPr lang="en"/>
              <a:t> to this Twitter channel can confirm or deny it. This not only helps with early warnings but also helps labeling data for future predictions, helping the model to become better. </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670" name="Google Shape;670;p25"/>
          <p:cNvSpPr txBox="1"/>
          <p:nvPr>
            <p:ph idx="2" type="subTitle"/>
          </p:nvPr>
        </p:nvSpPr>
        <p:spPr>
          <a:xfrm>
            <a:off x="1217550" y="3250751"/>
            <a:ext cx="9755100" cy="410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With a little help of my friends.</a:t>
            </a:r>
            <a:endParaRPr/>
          </a:p>
        </p:txBody>
      </p:sp>
      <p:sp>
        <p:nvSpPr>
          <p:cNvPr id="671" name="Google Shape;671;p25"/>
          <p:cNvSpPr txBox="1"/>
          <p:nvPr>
            <p:ph idx="6" type="body"/>
          </p:nvPr>
        </p:nvSpPr>
        <p:spPr>
          <a:xfrm>
            <a:off x="1217550" y="4913779"/>
            <a:ext cx="9756900" cy="865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Model could be retrained </a:t>
            </a:r>
            <a:r>
              <a:rPr lang="en"/>
              <a:t>using</a:t>
            </a:r>
            <a:r>
              <a:rPr lang="en"/>
              <a:t> the feedback from the “Earthquake Guardians” and then become better each time. The model could be hosted in the cloud (AWS ;) ) and it could be automated to use the tweets as labels and retrain every month (just as an example. It could be another challenge to know how often to retrain). Since Grillo database is updated in real time, the Tweets it sends to the </a:t>
            </a:r>
            <a:r>
              <a:rPr lang="en"/>
              <a:t>subscribed</a:t>
            </a:r>
            <a:r>
              <a:rPr lang="en"/>
              <a:t> </a:t>
            </a:r>
            <a:r>
              <a:rPr lang="en"/>
              <a:t>users will work in real time also. </a:t>
            </a:r>
            <a:r>
              <a:rPr lang="en"/>
              <a:t> </a:t>
            </a:r>
            <a:endParaRPr/>
          </a:p>
        </p:txBody>
      </p:sp>
      <p:sp>
        <p:nvSpPr>
          <p:cNvPr id="672" name="Google Shape;672;p25"/>
          <p:cNvSpPr txBox="1"/>
          <p:nvPr>
            <p:ph idx="3" type="subTitle"/>
          </p:nvPr>
        </p:nvSpPr>
        <p:spPr>
          <a:xfrm>
            <a:off x="1217550" y="4526402"/>
            <a:ext cx="9755100" cy="410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If you don’t succeed, it means it’s not over yet.</a:t>
            </a:r>
            <a:endParaRPr/>
          </a:p>
        </p:txBody>
      </p:sp>
      <p:sp>
        <p:nvSpPr>
          <p:cNvPr id="673" name="Google Shape;673;p25"/>
          <p:cNvSpPr txBox="1"/>
          <p:nvPr>
            <p:ph idx="4" type="body"/>
          </p:nvPr>
        </p:nvSpPr>
        <p:spPr>
          <a:xfrm>
            <a:off x="1217550" y="2309394"/>
            <a:ext cx="9755100" cy="867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Deeplearning has been used to predict lab generated earthquakes. I would like to use it to predict earthquakes in Chile by using the Grillo open Database and not focusing only in the big events (big magnitude) but all of them. With that, I want to create a model that “guesses” when a future earthquake could occur.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26"/>
          <p:cNvSpPr txBox="1"/>
          <p:nvPr>
            <p:ph type="title"/>
          </p:nvPr>
        </p:nvSpPr>
        <p:spPr>
          <a:xfrm>
            <a:off x="1855800" y="1994975"/>
            <a:ext cx="8480400" cy="3095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highlight>
                  <a:schemeClr val="accent2"/>
                </a:highlight>
              </a:rPr>
              <a:t>Thank you </a:t>
            </a:r>
            <a:r>
              <a:rPr lang="en"/>
              <a:t> for your attention</a:t>
            </a:r>
            <a:endParaRPr>
              <a:highlight>
                <a:schemeClr val="accent2"/>
              </a:highlight>
            </a:endParaRPr>
          </a:p>
        </p:txBody>
      </p:sp>
      <p:sp>
        <p:nvSpPr>
          <p:cNvPr id="679" name="Google Shape;679;p26"/>
          <p:cNvSpPr txBox="1"/>
          <p:nvPr>
            <p:ph idx="4294967295" type="body"/>
          </p:nvPr>
        </p:nvSpPr>
        <p:spPr>
          <a:xfrm>
            <a:off x="548250" y="6477000"/>
            <a:ext cx="11095500" cy="28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200"/>
              <a:t>This is where you section ends. Duplicate this set of slides as many times you need to go over all your sections.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