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6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1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5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3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79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9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1C9C-7078-4AF1-84B9-2F1F9D90A6EB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41F6-6C4E-4C5C-9C42-609C641E4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MRA Tax payer registration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62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Critical assessment of the user process flow also helps.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2320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5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Critical assessment of the user process flow also helps.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2574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The final design. At least version 1.0.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85" y="2181225"/>
            <a:ext cx="7717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the documentation to see how the various parts of the User Interface work.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smtClean="0"/>
              <a:t>Thank you.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295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The first screen is a mock-up of how the Screen will eventually look like.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85" y="1825625"/>
            <a:ext cx="7717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See the next few slides.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079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5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The App was developed in Visual Studio 2010.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1177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9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The App was developed in Visual Studio 2010.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1431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The App was developed in Visual Studio 2010.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1050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The App was developed in Visual Studio 2010.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0542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8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The App was developed in Visual Studio 2010.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0415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6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first designs were quite different. they show the evolution to the final design. </a:t>
            </a:r>
            <a:br>
              <a:rPr lang="en-GB" dirty="0" smtClean="0"/>
            </a:br>
            <a:r>
              <a:rPr lang="en-GB" dirty="0" smtClean="0"/>
              <a:t>Using a pen and paper is also a good option to design.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1050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</vt:lpstr>
      <vt:lpstr>The first screen is a mock-up of how the Screen will eventually look like.</vt:lpstr>
      <vt:lpstr>The first designs were quite different. they show the evolution to the final design.  See the next few slides.</vt:lpstr>
      <vt:lpstr>The first designs were quite different. they show the evolution to the final design.  The App was developed in Visual Studio 2010.</vt:lpstr>
      <vt:lpstr>The first designs were quite different. they show the evolution to the final design.  The App was developed in Visual Studio 2010.</vt:lpstr>
      <vt:lpstr>The first designs were quite different. they show the evolution to the final design.  The App was developed in Visual Studio 2010.</vt:lpstr>
      <vt:lpstr>The first designs were quite different. they show the evolution to the final design.  The App was developed in Visual Studio 2010.</vt:lpstr>
      <vt:lpstr>The first designs were quite different. they show the evolution to the final design.  The App was developed in Visual Studio 2010.</vt:lpstr>
      <vt:lpstr>The first designs were quite different. they show the evolution to the final design.  Using a pen and paper is also a good option to design.</vt:lpstr>
      <vt:lpstr>The first designs were quite different. they show the evolution to the final design.  Critical assessment of the user process flow also helps.</vt:lpstr>
      <vt:lpstr>The first designs were quite different. they show the evolution to the final design.  Critical assessment of the user process flow also helps.</vt:lpstr>
      <vt:lpstr>The first designs were quite different. they show the evolution to the final design.  The final design. At least version 1.0.</vt:lpstr>
      <vt:lpstr>Check the documentation to see how the various parts of the User Interface work.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Windows User</cp:lastModifiedBy>
  <cp:revision>4</cp:revision>
  <dcterms:created xsi:type="dcterms:W3CDTF">2021-11-26T18:01:35Z</dcterms:created>
  <dcterms:modified xsi:type="dcterms:W3CDTF">2021-11-26T18:23:57Z</dcterms:modified>
</cp:coreProperties>
</file>