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07796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2193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23587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97961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0C1C9C-7078-4AF1-84B9-2F1F9D90A6EB}" type="datetimeFigureOut">
              <a:rPr lang="en-GB" smtClean="0"/>
              <a:t>29/11/2021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409163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00C1C9C-7078-4AF1-84B9-2F1F9D90A6EB}" type="datetimeFigureOut">
              <a:rPr lang="en-GB" smtClean="0"/>
              <a:t>29/11/2021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170445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00C1C9C-7078-4AF1-84B9-2F1F9D90A6EB}" type="datetimeFigureOut">
              <a:rPr lang="en-GB" smtClean="0"/>
              <a:t>29/11/2021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60838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00C1C9C-7078-4AF1-84B9-2F1F9D90A6EB}" type="datetimeFigureOut">
              <a:rPr lang="en-GB" smtClean="0"/>
              <a:t>29/11/2021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95179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C1C9C-7078-4AF1-84B9-2F1F9D90A6EB}" type="datetimeFigureOut">
              <a:rPr lang="en-GB" smtClean="0"/>
              <a:t>29/11/2021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75709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0C1C9C-7078-4AF1-84B9-2F1F9D90A6EB}" type="datetimeFigureOut">
              <a:rPr lang="en-GB" smtClean="0"/>
              <a:t>29/11/2021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19252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0C1C9C-7078-4AF1-84B9-2F1F9D90A6EB}" type="datetimeFigureOut">
              <a:rPr lang="en-GB" smtClean="0"/>
              <a:t>29/11/2021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09339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C1C9C-7078-4AF1-84B9-2F1F9D90A6EB}" type="datetimeFigureOut">
              <a:rPr lang="en-GB" smtClean="0"/>
              <a:t>29/11/2021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241F6-6C4E-4C5C-9C42-609C641E45D9}" type="slidenum">
              <a:rPr lang="en-GB" smtClean="0"/>
              <a:t>‹#›</a:t>
            </a:fld>
            <a:endParaRPr lang="en-GB"/>
          </a:p>
        </p:txBody>
      </p:sp>
    </p:spTree>
    <p:extLst>
      <p:ext uri="{BB962C8B-B14F-4D97-AF65-F5344CB8AC3E}">
        <p14:creationId xmlns:p14="http://schemas.microsoft.com/office/powerpoint/2010/main" val="2840148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accent6">
                    <a:lumMod val="75000"/>
                  </a:schemeClr>
                </a:solidFill>
                <a:latin typeface="Arial Black" panose="020B0A04020102020204" pitchFamily="34" charset="0"/>
              </a:rPr>
              <a:t>Welcome</a:t>
            </a:r>
            <a:endParaRPr lang="en-GB" dirty="0">
              <a:solidFill>
                <a:schemeClr val="accent6">
                  <a:lumMod val="75000"/>
                </a:schemeClr>
              </a:solidFill>
              <a:latin typeface="Arial Black" panose="020B0A04020102020204" pitchFamily="34" charset="0"/>
            </a:endParaRPr>
          </a:p>
        </p:txBody>
      </p:sp>
      <p:sp>
        <p:nvSpPr>
          <p:cNvPr id="3" name="Subtitle 2"/>
          <p:cNvSpPr>
            <a:spLocks noGrp="1"/>
          </p:cNvSpPr>
          <p:nvPr>
            <p:ph type="subTitle" idx="1"/>
          </p:nvPr>
        </p:nvSpPr>
        <p:spPr/>
        <p:txBody>
          <a:bodyPr/>
          <a:lstStyle/>
          <a:p>
            <a:r>
              <a:rPr lang="en-GB" dirty="0" smtClean="0"/>
              <a:t>MRA Tax payer registration Application</a:t>
            </a:r>
            <a:endParaRPr lang="en-GB" dirty="0"/>
          </a:p>
        </p:txBody>
      </p:sp>
    </p:spTree>
    <p:extLst>
      <p:ext uri="{BB962C8B-B14F-4D97-AF65-F5344CB8AC3E}">
        <p14:creationId xmlns:p14="http://schemas.microsoft.com/office/powerpoint/2010/main" val="61662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6" name="Content Placeholder 5"/>
          <p:cNvPicPr>
            <a:picLocks noGrp="1"/>
          </p:cNvPicPr>
          <p:nvPr>
            <p:ph idx="1"/>
          </p:nvPr>
        </p:nvPicPr>
        <p:blipFill>
          <a:blip r:embed="rId2"/>
          <a:stretch>
            <a:fillRect/>
          </a:stretch>
        </p:blipFill>
        <p:spPr>
          <a:xfrm>
            <a:off x="2226255" y="2041525"/>
            <a:ext cx="7739489" cy="4351338"/>
          </a:xfrm>
          <a:prstGeom prst="rect">
            <a:avLst/>
          </a:prstGeom>
        </p:spPr>
      </p:pic>
    </p:spTree>
    <p:extLst>
      <p:ext uri="{BB962C8B-B14F-4D97-AF65-F5344CB8AC3E}">
        <p14:creationId xmlns:p14="http://schemas.microsoft.com/office/powerpoint/2010/main" val="189056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Using a pen and paper is also a good option to design.</a:t>
            </a:r>
            <a:endParaRPr lang="en-GB" dirty="0"/>
          </a:p>
        </p:txBody>
      </p:sp>
      <p:pic>
        <p:nvPicPr>
          <p:cNvPr id="5" name="Content Placeholder 4"/>
          <p:cNvPicPr>
            <a:picLocks noGrp="1"/>
          </p:cNvPicPr>
          <p:nvPr>
            <p:ph idx="1"/>
          </p:nvPr>
        </p:nvPicPr>
        <p:blipFill>
          <a:blip r:embed="rId2"/>
          <a:stretch>
            <a:fillRect/>
          </a:stretch>
        </p:blipFill>
        <p:spPr>
          <a:xfrm>
            <a:off x="2226255" y="2105025"/>
            <a:ext cx="7739489" cy="4351338"/>
          </a:xfrm>
          <a:prstGeom prst="rect">
            <a:avLst/>
          </a:prstGeom>
        </p:spPr>
      </p:pic>
    </p:spTree>
    <p:extLst>
      <p:ext uri="{BB962C8B-B14F-4D97-AF65-F5344CB8AC3E}">
        <p14:creationId xmlns:p14="http://schemas.microsoft.com/office/powerpoint/2010/main" val="268017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Critical assessment of the user process flow also helps.</a:t>
            </a:r>
            <a:endParaRPr lang="en-GB" dirty="0"/>
          </a:p>
        </p:txBody>
      </p:sp>
      <p:pic>
        <p:nvPicPr>
          <p:cNvPr id="6" name="Content Placeholder 5"/>
          <p:cNvPicPr>
            <a:picLocks noGrp="1"/>
          </p:cNvPicPr>
          <p:nvPr>
            <p:ph idx="1"/>
          </p:nvPr>
        </p:nvPicPr>
        <p:blipFill>
          <a:blip r:embed="rId2"/>
          <a:stretch>
            <a:fillRect/>
          </a:stretch>
        </p:blipFill>
        <p:spPr>
          <a:xfrm>
            <a:off x="2226255" y="2232025"/>
            <a:ext cx="7739489" cy="4351338"/>
          </a:xfrm>
          <a:prstGeom prst="rect">
            <a:avLst/>
          </a:prstGeom>
        </p:spPr>
      </p:pic>
    </p:spTree>
    <p:extLst>
      <p:ext uri="{BB962C8B-B14F-4D97-AF65-F5344CB8AC3E}">
        <p14:creationId xmlns:p14="http://schemas.microsoft.com/office/powerpoint/2010/main" val="350695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Critical assessment of the user process flow also helps.</a:t>
            </a:r>
            <a:endParaRPr lang="en-GB" dirty="0"/>
          </a:p>
        </p:txBody>
      </p:sp>
      <p:pic>
        <p:nvPicPr>
          <p:cNvPr id="5" name="Content Placeholder 4"/>
          <p:cNvPicPr>
            <a:picLocks noGrp="1"/>
          </p:cNvPicPr>
          <p:nvPr>
            <p:ph idx="1"/>
          </p:nvPr>
        </p:nvPicPr>
        <p:blipFill>
          <a:blip r:embed="rId2"/>
          <a:stretch>
            <a:fillRect/>
          </a:stretch>
        </p:blipFill>
        <p:spPr>
          <a:xfrm>
            <a:off x="2226255" y="2257425"/>
            <a:ext cx="7739489" cy="4351338"/>
          </a:xfrm>
          <a:prstGeom prst="rect">
            <a:avLst/>
          </a:prstGeom>
        </p:spPr>
      </p:pic>
    </p:spTree>
    <p:extLst>
      <p:ext uri="{BB962C8B-B14F-4D97-AF65-F5344CB8AC3E}">
        <p14:creationId xmlns:p14="http://schemas.microsoft.com/office/powerpoint/2010/main" val="292002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final design. At least version 1.0.</a:t>
            </a:r>
            <a:endParaRPr lang="en-GB" dirty="0"/>
          </a:p>
        </p:txBody>
      </p:sp>
      <p:pic>
        <p:nvPicPr>
          <p:cNvPr id="4" name="Content Placeholder 3"/>
          <p:cNvPicPr>
            <a:picLocks noGrp="1" noChangeAspect="1"/>
          </p:cNvPicPr>
          <p:nvPr>
            <p:ph idx="1"/>
          </p:nvPr>
        </p:nvPicPr>
        <p:blipFill>
          <a:blip r:embed="rId2"/>
          <a:stretch>
            <a:fillRect/>
          </a:stretch>
        </p:blipFill>
        <p:spPr>
          <a:xfrm>
            <a:off x="2237185" y="2181225"/>
            <a:ext cx="7717629" cy="4351338"/>
          </a:xfrm>
          <a:prstGeom prst="rect">
            <a:avLst/>
          </a:prstGeom>
        </p:spPr>
      </p:pic>
    </p:spTree>
    <p:extLst>
      <p:ext uri="{BB962C8B-B14F-4D97-AF65-F5344CB8AC3E}">
        <p14:creationId xmlns:p14="http://schemas.microsoft.com/office/powerpoint/2010/main" val="423491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Showing </a:t>
            </a:r>
            <a:r>
              <a:rPr lang="en-GB" dirty="0" err="1" smtClean="0"/>
              <a:t>json</a:t>
            </a:r>
            <a:r>
              <a:rPr lang="en-GB" dirty="0" smtClean="0"/>
              <a:t> data from the </a:t>
            </a:r>
            <a:r>
              <a:rPr lang="en-GB" dirty="0" err="1" smtClean="0"/>
              <a:t>getall</a:t>
            </a:r>
            <a:r>
              <a:rPr lang="en-GB" dirty="0" smtClean="0"/>
              <a:t> web service. This data then goes into a table then bound to a grid view. The user can then use it to select records to edit etc. this is unfinished…</a:t>
            </a:r>
            <a:endParaRPr lang="en-GB" dirty="0"/>
          </a:p>
        </p:txBody>
      </p:sp>
      <p:pic>
        <p:nvPicPr>
          <p:cNvPr id="5" name="Content Placeholder 4"/>
          <p:cNvPicPr>
            <a:picLocks noGrp="1" noChangeAspect="1"/>
          </p:cNvPicPr>
          <p:nvPr>
            <p:ph idx="1"/>
          </p:nvPr>
        </p:nvPicPr>
        <p:blipFill>
          <a:blip r:embed="rId2"/>
          <a:stretch>
            <a:fillRect/>
          </a:stretch>
        </p:blipFill>
        <p:spPr>
          <a:xfrm>
            <a:off x="4133850" y="2463006"/>
            <a:ext cx="3924300" cy="3076575"/>
          </a:xfrm>
          <a:prstGeom prst="rect">
            <a:avLst/>
          </a:prstGeom>
        </p:spPr>
      </p:pic>
    </p:spTree>
    <p:extLst>
      <p:ext uri="{BB962C8B-B14F-4D97-AF65-F5344CB8AC3E}">
        <p14:creationId xmlns:p14="http://schemas.microsoft.com/office/powerpoint/2010/main" val="318851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Showing </a:t>
            </a:r>
            <a:r>
              <a:rPr lang="en-GB" sz="2800" dirty="0" err="1" smtClean="0"/>
              <a:t>json</a:t>
            </a:r>
            <a:r>
              <a:rPr lang="en-GB" sz="2800" dirty="0" smtClean="0"/>
              <a:t> data from the </a:t>
            </a:r>
            <a:r>
              <a:rPr lang="en-GB" sz="2800" dirty="0" err="1" smtClean="0"/>
              <a:t>getall</a:t>
            </a:r>
            <a:r>
              <a:rPr lang="en-GB" sz="2800" dirty="0" smtClean="0"/>
              <a:t> web service. The data is now in the grid view. The idea is that when the user selects the data, the data input panel on the left gets automatically updated ready for edit!</a:t>
            </a:r>
            <a:endParaRPr lang="en-GB" sz="2800" dirty="0"/>
          </a:p>
        </p:txBody>
      </p:sp>
      <p:pic>
        <p:nvPicPr>
          <p:cNvPr id="4" name="Content Placeholder 3"/>
          <p:cNvPicPr>
            <a:picLocks noGrp="1" noChangeAspect="1"/>
          </p:cNvPicPr>
          <p:nvPr>
            <p:ph idx="1"/>
          </p:nvPr>
        </p:nvPicPr>
        <p:blipFill>
          <a:blip r:embed="rId2"/>
          <a:stretch>
            <a:fillRect/>
          </a:stretch>
        </p:blipFill>
        <p:spPr>
          <a:xfrm>
            <a:off x="2237185" y="2181225"/>
            <a:ext cx="7717629" cy="4351338"/>
          </a:xfrm>
          <a:prstGeom prst="rect">
            <a:avLst/>
          </a:prstGeom>
        </p:spPr>
      </p:pic>
    </p:spTree>
    <p:extLst>
      <p:ext uri="{BB962C8B-B14F-4D97-AF65-F5344CB8AC3E}">
        <p14:creationId xmlns:p14="http://schemas.microsoft.com/office/powerpoint/2010/main" val="309135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Showing </a:t>
            </a:r>
            <a:r>
              <a:rPr lang="en-GB" sz="2800" dirty="0" err="1" smtClean="0"/>
              <a:t>json</a:t>
            </a:r>
            <a:r>
              <a:rPr lang="en-GB" sz="2800" dirty="0" smtClean="0"/>
              <a:t> data from the </a:t>
            </a:r>
            <a:r>
              <a:rPr lang="en-GB" sz="2800" dirty="0" err="1" smtClean="0"/>
              <a:t>getall</a:t>
            </a:r>
            <a:r>
              <a:rPr lang="en-GB" sz="2800" dirty="0" smtClean="0"/>
              <a:t> web service. The data is now in the grid view. The idea is that when the user selects the data, the data input panel on the left gets automatically updated ready for edit!</a:t>
            </a:r>
            <a:endParaRPr lang="en-GB" sz="2800" dirty="0"/>
          </a:p>
        </p:txBody>
      </p:sp>
      <p:sp>
        <p:nvSpPr>
          <p:cNvPr id="3" name="Content Placeholder 2"/>
          <p:cNvSpPr>
            <a:spLocks noGrp="1"/>
          </p:cNvSpPr>
          <p:nvPr>
            <p:ph idx="1"/>
          </p:nvPr>
        </p:nvSpPr>
        <p:spPr/>
        <p:txBody>
          <a:bodyPr/>
          <a:lstStyle/>
          <a:p>
            <a:r>
              <a:rPr lang="en-GB" dirty="0" smtClean="0"/>
              <a:t>All the functions were tested and they work in this beta version. The user credentials are hardcoded though.</a:t>
            </a:r>
          </a:p>
          <a:p>
            <a:r>
              <a:rPr lang="en-GB" dirty="0" smtClean="0"/>
              <a:t>Just need to </a:t>
            </a:r>
            <a:r>
              <a:rPr lang="en-GB" dirty="0" err="1" smtClean="0"/>
              <a:t>deserialise</a:t>
            </a:r>
            <a:r>
              <a:rPr lang="en-GB" dirty="0" smtClean="0"/>
              <a:t> the </a:t>
            </a:r>
            <a:r>
              <a:rPr lang="en-GB" dirty="0" err="1" smtClean="0"/>
              <a:t>json</a:t>
            </a:r>
            <a:r>
              <a:rPr lang="en-GB" dirty="0" smtClean="0"/>
              <a:t> data to extract token </a:t>
            </a:r>
            <a:r>
              <a:rPr lang="en-GB" dirty="0" err="1" smtClean="0"/>
              <a:t>etc</a:t>
            </a:r>
            <a:r>
              <a:rPr lang="en-GB" dirty="0" smtClean="0"/>
              <a:t> as demonstrated with the </a:t>
            </a:r>
            <a:r>
              <a:rPr lang="en-GB" dirty="0" err="1" smtClean="0"/>
              <a:t>getall</a:t>
            </a:r>
            <a:r>
              <a:rPr lang="en-GB" dirty="0" smtClean="0"/>
              <a:t> web call that works. Then use the token in the other function calls delete edit etc.</a:t>
            </a:r>
          </a:p>
          <a:p>
            <a:r>
              <a:rPr lang="en-GB" dirty="0" smtClean="0"/>
              <a:t>Out of time, I hope this meets with your </a:t>
            </a:r>
            <a:r>
              <a:rPr lang="en-GB" smtClean="0"/>
              <a:t>considerate review…</a:t>
            </a:r>
            <a:endParaRPr lang="en-GB"/>
          </a:p>
        </p:txBody>
      </p:sp>
    </p:spTree>
    <p:extLst>
      <p:ext uri="{BB962C8B-B14F-4D97-AF65-F5344CB8AC3E}">
        <p14:creationId xmlns:p14="http://schemas.microsoft.com/office/powerpoint/2010/main" val="1322839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the documentation to see how the various parts of the User Interface work.</a:t>
            </a:r>
            <a:endParaRPr lang="en-GB" dirty="0"/>
          </a:p>
        </p:txBody>
      </p:sp>
      <p:sp>
        <p:nvSpPr>
          <p:cNvPr id="3" name="Content Placeholder 2"/>
          <p:cNvSpPr>
            <a:spLocks noGrp="1"/>
          </p:cNvSpPr>
          <p:nvPr>
            <p:ph idx="1"/>
          </p:nvPr>
        </p:nvSpPr>
        <p:spPr/>
        <p:txBody>
          <a:bodyPr/>
          <a:lstStyle/>
          <a:p>
            <a:pPr algn="ctr"/>
            <a:endParaRPr lang="en-GB" dirty="0"/>
          </a:p>
          <a:p>
            <a:pPr algn="ctr"/>
            <a:endParaRPr lang="en-GB" dirty="0" smtClean="0"/>
          </a:p>
          <a:p>
            <a:pPr algn="ctr"/>
            <a:endParaRPr lang="en-GB" dirty="0"/>
          </a:p>
          <a:p>
            <a:pPr algn="ctr"/>
            <a:endParaRPr lang="en-GB" dirty="0" smtClean="0"/>
          </a:p>
          <a:p>
            <a:pPr algn="ctr"/>
            <a:r>
              <a:rPr lang="en-GB" smtClean="0"/>
              <a:t>Thank you.</a:t>
            </a:r>
            <a:endParaRPr lang="en-GB" dirty="0" smtClean="0"/>
          </a:p>
        </p:txBody>
      </p:sp>
    </p:spTree>
    <p:extLst>
      <p:ext uri="{BB962C8B-B14F-4D97-AF65-F5344CB8AC3E}">
        <p14:creationId xmlns:p14="http://schemas.microsoft.com/office/powerpoint/2010/main" val="42295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Final Screen Design</a:t>
            </a:r>
            <a:endParaRPr lang="en-GB" dirty="0"/>
          </a:p>
        </p:txBody>
      </p:sp>
      <p:pic>
        <p:nvPicPr>
          <p:cNvPr id="10" name="Content Placeholder 9"/>
          <p:cNvPicPr>
            <a:picLocks noGrp="1" noChangeAspect="1"/>
          </p:cNvPicPr>
          <p:nvPr>
            <p:ph idx="1"/>
          </p:nvPr>
        </p:nvPicPr>
        <p:blipFill>
          <a:blip r:embed="rId2"/>
          <a:stretch>
            <a:fillRect/>
          </a:stretch>
        </p:blipFill>
        <p:spPr>
          <a:xfrm>
            <a:off x="1384300" y="1320800"/>
            <a:ext cx="9537699" cy="5295900"/>
          </a:xfrm>
          <a:prstGeom prst="rect">
            <a:avLst/>
          </a:prstGeom>
        </p:spPr>
      </p:pic>
    </p:spTree>
    <p:extLst>
      <p:ext uri="{BB962C8B-B14F-4D97-AF65-F5344CB8AC3E}">
        <p14:creationId xmlns:p14="http://schemas.microsoft.com/office/powerpoint/2010/main" val="158904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Final Screen Design</a:t>
            </a:r>
            <a:endParaRPr lang="en-GB" dirty="0"/>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77803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The first screen is a mock-up of how the Screen will eventually look like.</a:t>
            </a:r>
            <a:endParaRPr lang="en-GB" dirty="0"/>
          </a:p>
        </p:txBody>
      </p:sp>
      <p:pic>
        <p:nvPicPr>
          <p:cNvPr id="4" name="Content Placeholder 3"/>
          <p:cNvPicPr>
            <a:picLocks noGrp="1" noChangeAspect="1"/>
          </p:cNvPicPr>
          <p:nvPr>
            <p:ph idx="1"/>
          </p:nvPr>
        </p:nvPicPr>
        <p:blipFill>
          <a:blip r:embed="rId2"/>
          <a:stretch>
            <a:fillRect/>
          </a:stretch>
        </p:blipFill>
        <p:spPr>
          <a:xfrm>
            <a:off x="2237185" y="1825625"/>
            <a:ext cx="7717629" cy="4351338"/>
          </a:xfrm>
          <a:prstGeom prst="rect">
            <a:avLst/>
          </a:prstGeom>
        </p:spPr>
      </p:pic>
    </p:spTree>
    <p:extLst>
      <p:ext uri="{BB962C8B-B14F-4D97-AF65-F5344CB8AC3E}">
        <p14:creationId xmlns:p14="http://schemas.microsoft.com/office/powerpoint/2010/main" val="132599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See the next few slides.</a:t>
            </a:r>
            <a:endParaRPr lang="en-GB" dirty="0"/>
          </a:p>
        </p:txBody>
      </p:sp>
      <p:pic>
        <p:nvPicPr>
          <p:cNvPr id="5" name="Content Placeholder 4"/>
          <p:cNvPicPr>
            <a:picLocks noGrp="1"/>
          </p:cNvPicPr>
          <p:nvPr>
            <p:ph idx="1"/>
          </p:nvPr>
        </p:nvPicPr>
        <p:blipFill>
          <a:blip r:embed="rId2"/>
          <a:stretch>
            <a:fillRect/>
          </a:stretch>
        </p:blipFill>
        <p:spPr>
          <a:xfrm>
            <a:off x="2226255" y="2079625"/>
            <a:ext cx="7739489" cy="4351338"/>
          </a:xfrm>
          <a:prstGeom prst="rect">
            <a:avLst/>
          </a:prstGeom>
        </p:spPr>
      </p:pic>
    </p:spTree>
    <p:extLst>
      <p:ext uri="{BB962C8B-B14F-4D97-AF65-F5344CB8AC3E}">
        <p14:creationId xmlns:p14="http://schemas.microsoft.com/office/powerpoint/2010/main" val="389095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6" name="Content Placeholder 5"/>
          <p:cNvPicPr>
            <a:picLocks noGrp="1"/>
          </p:cNvPicPr>
          <p:nvPr>
            <p:ph idx="1"/>
          </p:nvPr>
        </p:nvPicPr>
        <p:blipFill>
          <a:blip r:embed="rId2"/>
          <a:stretch>
            <a:fillRect/>
          </a:stretch>
        </p:blipFill>
        <p:spPr>
          <a:xfrm>
            <a:off x="2226255" y="2117725"/>
            <a:ext cx="7739489" cy="4351338"/>
          </a:xfrm>
          <a:prstGeom prst="rect">
            <a:avLst/>
          </a:prstGeom>
        </p:spPr>
      </p:pic>
    </p:spTree>
    <p:extLst>
      <p:ext uri="{BB962C8B-B14F-4D97-AF65-F5344CB8AC3E}">
        <p14:creationId xmlns:p14="http://schemas.microsoft.com/office/powerpoint/2010/main" val="91149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5" name="Content Placeholder 4"/>
          <p:cNvPicPr>
            <a:picLocks noGrp="1"/>
          </p:cNvPicPr>
          <p:nvPr>
            <p:ph idx="1"/>
          </p:nvPr>
        </p:nvPicPr>
        <p:blipFill>
          <a:blip r:embed="rId2"/>
          <a:stretch>
            <a:fillRect/>
          </a:stretch>
        </p:blipFill>
        <p:spPr>
          <a:xfrm>
            <a:off x="2226255" y="2143125"/>
            <a:ext cx="7739489" cy="4351338"/>
          </a:xfrm>
          <a:prstGeom prst="rect">
            <a:avLst/>
          </a:prstGeom>
        </p:spPr>
      </p:pic>
    </p:spTree>
    <p:extLst>
      <p:ext uri="{BB962C8B-B14F-4D97-AF65-F5344CB8AC3E}">
        <p14:creationId xmlns:p14="http://schemas.microsoft.com/office/powerpoint/2010/main" val="42622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6" name="Content Placeholder 5"/>
          <p:cNvPicPr>
            <a:picLocks noGrp="1"/>
          </p:cNvPicPr>
          <p:nvPr>
            <p:ph idx="1"/>
          </p:nvPr>
        </p:nvPicPr>
        <p:blipFill>
          <a:blip r:embed="rId2"/>
          <a:stretch>
            <a:fillRect/>
          </a:stretch>
        </p:blipFill>
        <p:spPr>
          <a:xfrm>
            <a:off x="2226255" y="2105025"/>
            <a:ext cx="7739489" cy="4351338"/>
          </a:xfrm>
          <a:prstGeom prst="rect">
            <a:avLst/>
          </a:prstGeom>
        </p:spPr>
      </p:pic>
    </p:spTree>
    <p:extLst>
      <p:ext uri="{BB962C8B-B14F-4D97-AF65-F5344CB8AC3E}">
        <p14:creationId xmlns:p14="http://schemas.microsoft.com/office/powerpoint/2010/main" val="12226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5" name="Content Placeholder 4"/>
          <p:cNvPicPr>
            <a:picLocks noGrp="1"/>
          </p:cNvPicPr>
          <p:nvPr>
            <p:ph idx="1"/>
          </p:nvPr>
        </p:nvPicPr>
        <p:blipFill>
          <a:blip r:embed="rId2"/>
          <a:stretch>
            <a:fillRect/>
          </a:stretch>
        </p:blipFill>
        <p:spPr>
          <a:xfrm>
            <a:off x="2226255" y="2054225"/>
            <a:ext cx="7739489" cy="4351338"/>
          </a:xfrm>
          <a:prstGeom prst="rect">
            <a:avLst/>
          </a:prstGeom>
        </p:spPr>
      </p:pic>
    </p:spTree>
    <p:extLst>
      <p:ext uri="{BB962C8B-B14F-4D97-AF65-F5344CB8AC3E}">
        <p14:creationId xmlns:p14="http://schemas.microsoft.com/office/powerpoint/2010/main" val="971188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398</Words>
  <Application>Microsoft Office PowerPoint</Application>
  <PresentationFormat>Widescreen</PresentationFormat>
  <Paragraphs>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Welcome</vt:lpstr>
      <vt:lpstr>Final Screen Design</vt:lpstr>
      <vt:lpstr>Final Screen Design</vt:lpstr>
      <vt:lpstr>The first screen is a mock-up of how the Screen will eventually look like.</vt:lpstr>
      <vt:lpstr>The first designs were quite different. they show the evolution to the final design.  See the next few slides.</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Using a pen and paper is also a good option to design.</vt:lpstr>
      <vt:lpstr>The first designs were quite different. they show the evolution to the final design.  Critical assessment of the user process flow also helps.</vt:lpstr>
      <vt:lpstr>The first designs were quite different. they show the evolution to the final design.  Critical assessment of the user process flow also helps.</vt:lpstr>
      <vt:lpstr>The first designs were quite different. they show the evolution to the final design.  The final design. At least version 1.0.</vt:lpstr>
      <vt:lpstr>Showing json data from the getall web service. This data then goes into a table then bound to a grid view. The user can then use it to select records to edit etc. this is unfinished…</vt:lpstr>
      <vt:lpstr>Showing json data from the getall web service. The data is now in the grid view. The idea is that when the user selects the data, the data input panel on the left gets automatically updated ready for edit!</vt:lpstr>
      <vt:lpstr>Showing json data from the getall web service. The data is now in the grid view. The idea is that when the user selects the data, the data input panel on the left gets automatically updated ready for edit!</vt:lpstr>
      <vt:lpstr>Check the documentation to see how the various parts of the User Interface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Windows User</cp:lastModifiedBy>
  <cp:revision>9</cp:revision>
  <dcterms:created xsi:type="dcterms:W3CDTF">2021-11-26T18:01:35Z</dcterms:created>
  <dcterms:modified xsi:type="dcterms:W3CDTF">2021-11-29T03:10:05Z</dcterms:modified>
</cp:coreProperties>
</file>