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41956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23000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2960" cy="683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241956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23000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2960" cy="683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241956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423000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2960" cy="683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241956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4230000" y="3682080"/>
            <a:ext cx="1723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2960" cy="683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353040" y="368208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24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868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446040" y="606600"/>
            <a:ext cx="1129932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446400" y="3085920"/>
            <a:ext cx="1126224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0" y="638280"/>
            <a:ext cx="12191400" cy="621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451800" y="638280"/>
            <a:ext cx="3682080" cy="5751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700200" y="1656360"/>
            <a:ext cx="3150000" cy="20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3100" spc="-1" strike="noStrike" cap="all">
                <a:solidFill>
                  <a:srgbClr val="ffffff"/>
                </a:solidFill>
                <a:latin typeface="Gill Sans MT"/>
              </a:rPr>
              <a:t>Real images total marker detection rate (indoor)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4242240" y="627840"/>
            <a:ext cx="3703680" cy="2836440"/>
          </a:xfrm>
          <a:prstGeom prst="rect">
            <a:avLst/>
          </a:prstGeom>
          <a:solidFill>
            <a:srgbClr val="ffffff"/>
          </a:solidFill>
          <a:ln w="19080">
            <a:solidFill>
              <a:schemeClr val="accent4">
                <a:alpha val="99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8004960" y="617760"/>
            <a:ext cx="3703680" cy="2846520"/>
          </a:xfrm>
          <a:prstGeom prst="rect">
            <a:avLst/>
          </a:prstGeom>
          <a:solidFill>
            <a:srgbClr val="ffffff"/>
          </a:solidFill>
          <a:ln w="19080">
            <a:solidFill>
              <a:schemeClr val="accent4">
                <a:alpha val="99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4240800" y="3571920"/>
            <a:ext cx="3703680" cy="2817720"/>
          </a:xfrm>
          <a:prstGeom prst="rect">
            <a:avLst/>
          </a:prstGeom>
          <a:solidFill>
            <a:srgbClr val="ffffff"/>
          </a:solidFill>
          <a:ln w="19080">
            <a:solidFill>
              <a:schemeClr val="accent4">
                <a:alpha val="99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8053200" y="3571920"/>
            <a:ext cx="3703680" cy="2817720"/>
          </a:xfrm>
          <a:prstGeom prst="rect">
            <a:avLst/>
          </a:prstGeom>
          <a:solidFill>
            <a:srgbClr val="ffffff"/>
          </a:solidFill>
          <a:ln w="19080">
            <a:solidFill>
              <a:schemeClr val="accent4">
                <a:alpha val="99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4779360" y="649080"/>
            <a:ext cx="248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  <a:ea typeface="DejaVu Sans"/>
              </a:rPr>
              <a:t>Test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Gill Sans MT"/>
                <a:ea typeface="DejaVu Sans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9002160" y="694800"/>
            <a:ext cx="248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  <a:ea typeface="DejaVu Sans"/>
              </a:rPr>
              <a:t>Train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Gill Sans MT"/>
                <a:ea typeface="DejaVu Sans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14"/>
          <p:cNvSpPr/>
          <p:nvPr/>
        </p:nvSpPr>
        <p:spPr>
          <a:xfrm rot="16200000">
            <a:off x="4295520" y="1933560"/>
            <a:ext cx="66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  <a:ea typeface="DejaVu Sans"/>
              </a:rPr>
              <a:t>160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5"/>
          <p:cNvSpPr/>
          <p:nvPr/>
        </p:nvSpPr>
        <p:spPr>
          <a:xfrm rot="16200000">
            <a:off x="4284720" y="4556160"/>
            <a:ext cx="66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  <a:ea typeface="DejaVu Sans"/>
              </a:rPr>
              <a:t>144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 rot="16200000">
            <a:off x="8028000" y="4591440"/>
            <a:ext cx="66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  <a:ea typeface="DejaVu Sans"/>
              </a:rPr>
              <a:t>144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9002160" y="1059480"/>
            <a:ext cx="1916640" cy="210276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5305680" y="1097280"/>
            <a:ext cx="1094760" cy="2285640"/>
          </a:xfrm>
          <a:prstGeom prst="rect">
            <a:avLst/>
          </a:prstGeom>
          <a:ln>
            <a:noFill/>
          </a:ln>
        </p:spPr>
      </p:pic>
      <p:sp>
        <p:nvSpPr>
          <p:cNvPr id="186" name="CustomShape 17"/>
          <p:cNvSpPr/>
          <p:nvPr/>
        </p:nvSpPr>
        <p:spPr>
          <a:xfrm rot="16200000">
            <a:off x="8044920" y="1887480"/>
            <a:ext cx="66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  <a:ea typeface="DejaVu Sans"/>
              </a:rPr>
              <a:t>160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9024840" y="3657600"/>
            <a:ext cx="1216080" cy="246852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4"/>
          <a:stretch/>
        </p:blipFill>
        <p:spPr>
          <a:xfrm>
            <a:off x="5254920" y="3749040"/>
            <a:ext cx="1236960" cy="255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LibreOffice/6.0.7.3$Linux_X86_64 LibreOffice_project/00m0$Build-3</Application>
  <Words>383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2020-03-08T11:14:48Z</dcterms:created>
  <dc:creator/>
  <dc:description/>
  <dc:language>en-US</dc:language>
  <cp:lastModifiedBy/>
  <dcterms:modified xsi:type="dcterms:W3CDTF">2020-03-09T10:48:05Z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