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4"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18876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03668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90080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946347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54357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567574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32705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094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559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0143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503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109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151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4479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88778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3081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E9E2F595-906A-60DB-7D68-5964CDF763B5}"/>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687421903"/>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KAVIYASHREE S</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116</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48</cp:revision>
  <dcterms:created xsi:type="dcterms:W3CDTF">2021-05-26T16:50:10Z</dcterms:created>
  <dcterms:modified xsi:type="dcterms:W3CDTF">2024-04-03T09:57:26Z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