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6" r:id="rId4"/>
    <p:sldId id="267" r:id="rId5"/>
    <p:sldId id="268" r:id="rId6"/>
    <p:sldId id="260" r:id="rId7"/>
    <p:sldId id="259" r:id="rId8"/>
    <p:sldId id="261" r:id="rId9"/>
    <p:sldId id="262" r:id="rId10"/>
    <p:sldId id="263" r:id="rId11"/>
    <p:sldId id="269" r:id="rId12"/>
    <p:sldId id="264" r:id="rId13"/>
    <p:sldId id="265"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2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3A1C593-65D0-4073-BCC9-577B9352EA97}" type="datetimeFigureOut">
              <a:rPr lang="en-US" smtClean="0"/>
              <a:t>1/8/2020</a:t>
            </a:fld>
            <a:endParaRPr lang="en-US"/>
          </a:p>
        </p:txBody>
      </p:sp>
      <p:sp>
        <p:nvSpPr>
          <p:cNvPr id="9" name="Slide Number Placeholder 8"/>
          <p:cNvSpPr>
            <a:spLocks noGrp="1"/>
          </p:cNvSpPr>
          <p:nvPr>
            <p:ph type="sldNum" sz="quarter" idx="11"/>
          </p:nvPr>
        </p:nvSpPr>
        <p:spPr/>
        <p:txBody>
          <a:bodyPr/>
          <a:lstStyle/>
          <a:p>
            <a:fld id="{9B618960-8005-486C-9A75-10CB2AAC16F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B618960-8005-486C-9A75-10CB2AAC16F9}"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63A1C593-65D0-4073-BCC9-577B9352EA97}" type="datetimeFigureOut">
              <a:rPr lang="en-US" smtClean="0"/>
              <a:t>1/8/2020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880315"/>
            <a:ext cx="9144000" cy="3377485"/>
          </a:xfrm>
        </p:spPr>
        <p:txBody>
          <a:bodyPr>
            <a:norm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GROUP-6</a:t>
            </a:r>
          </a:p>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TOPIC: Doctor </a:t>
            </a:r>
            <a:r>
              <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cheduler System</a:t>
            </a:r>
            <a:endPar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Rectangle 3"/>
          <p:cNvSpPr/>
          <p:nvPr/>
        </p:nvSpPr>
        <p:spPr>
          <a:xfrm>
            <a:off x="2161325" y="558986"/>
            <a:ext cx="753450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PYTHON PROGRAMMING</a:t>
            </a:r>
            <a:endPar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3123428" y="3714310"/>
            <a:ext cx="3807260" cy="584775"/>
          </a:xfrm>
          <a:prstGeom prst="rect">
            <a:avLst/>
          </a:prstGeom>
          <a:noFill/>
        </p:spPr>
        <p:txBody>
          <a:bodyPr wrap="none" lIns="91440" tIns="45720" rIns="91440" bIns="45720">
            <a:spAutoFit/>
          </a:bodyPr>
          <a:lstStyle/>
          <a:p>
            <a:pPr algn="ctr"/>
            <a:r>
              <a:rPr lang="en-US" sz="3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KAVYA.S-2016CSE289</a:t>
            </a:r>
            <a:endParaRPr lang="en-US" sz="3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7030A0"/>
                </a:solidFill>
              </a:rPr>
              <a:t/>
            </a:r>
            <a:br>
              <a:rPr lang="en-IN" dirty="0" smtClean="0">
                <a:solidFill>
                  <a:srgbClr val="7030A0"/>
                </a:solidFill>
              </a:rPr>
            </a:br>
            <a:r>
              <a:rPr lang="en-IN" dirty="0">
                <a:solidFill>
                  <a:srgbClr val="7030A0"/>
                </a:solidFill>
              </a:rPr>
              <a:t/>
            </a:r>
            <a:br>
              <a:rPr lang="en-IN" dirty="0">
                <a:solidFill>
                  <a:srgbClr val="7030A0"/>
                </a:solidFill>
              </a:rPr>
            </a:br>
            <a:r>
              <a:rPr lang="en-IN" dirty="0" smtClean="0">
                <a:solidFill>
                  <a:srgbClr val="7030A0"/>
                </a:solidFill>
              </a:rPr>
              <a:t/>
            </a:r>
            <a:br>
              <a:rPr lang="en-IN" dirty="0" smtClean="0">
                <a:solidFill>
                  <a:srgbClr val="7030A0"/>
                </a:solidFill>
              </a:rPr>
            </a:br>
            <a:r>
              <a:rPr lang="en-IN" dirty="0">
                <a:solidFill>
                  <a:srgbClr val="7030A0"/>
                </a:solidFill>
              </a:rPr>
              <a:t/>
            </a:r>
            <a:br>
              <a:rPr lang="en-IN" dirty="0">
                <a:solidFill>
                  <a:srgbClr val="7030A0"/>
                </a:solidFill>
              </a:rPr>
            </a:br>
            <a:r>
              <a:rPr lang="en-IN" dirty="0" smtClean="0">
                <a:solidFill>
                  <a:srgbClr val="7030A0"/>
                </a:solidFill>
              </a:rPr>
              <a:t/>
            </a:r>
            <a:br>
              <a:rPr lang="en-IN" dirty="0" smtClean="0">
                <a:solidFill>
                  <a:srgbClr val="7030A0"/>
                </a:solidFill>
              </a:rPr>
            </a:br>
            <a:r>
              <a:rPr lang="en-IN" dirty="0">
                <a:solidFill>
                  <a:srgbClr val="7030A0"/>
                </a:solidFill>
              </a:rPr>
              <a:t/>
            </a:r>
            <a:br>
              <a:rPr lang="en-IN" dirty="0">
                <a:solidFill>
                  <a:srgbClr val="7030A0"/>
                </a:solidFill>
              </a:rPr>
            </a:br>
            <a:r>
              <a:rPr lang="en-IN" dirty="0" smtClean="0">
                <a:solidFill>
                  <a:srgbClr val="7030A0"/>
                </a:solidFill>
              </a:rPr>
              <a:t/>
            </a:r>
            <a:br>
              <a:rPr lang="en-IN" dirty="0" smtClean="0">
                <a:solidFill>
                  <a:srgbClr val="7030A0"/>
                </a:solidFill>
              </a:rPr>
            </a:br>
            <a:r>
              <a:rPr lang="en-IN" dirty="0" smtClean="0">
                <a:solidFill>
                  <a:srgbClr val="7030A0"/>
                </a:solidFill>
              </a:rPr>
              <a:t>CREATING PATIENT TABLE AND INSERTING USER INPUT INTO </a:t>
            </a:r>
            <a:r>
              <a:rPr lang="en-IN" dirty="0">
                <a:solidFill>
                  <a:srgbClr val="7030A0"/>
                </a:solidFill>
              </a:rPr>
              <a:t>THE TABLE</a:t>
            </a:r>
            <a:br>
              <a:rPr lang="en-IN" dirty="0">
                <a:solidFill>
                  <a:srgbClr val="7030A0"/>
                </a:solidFill>
              </a:rPr>
            </a:br>
            <a:r>
              <a:rPr lang="en-IN" sz="1600" dirty="0">
                <a:solidFill>
                  <a:srgbClr val="FF0000"/>
                </a:solidFill>
              </a:rPr>
              <a:t> </a:t>
            </a:r>
            <a:r>
              <a:rPr lang="en-IN" sz="2000" dirty="0" err="1" smtClean="0">
                <a:solidFill>
                  <a:schemeClr val="accent5">
                    <a:lumMod val="50000"/>
                  </a:schemeClr>
                </a:solidFill>
              </a:rPr>
              <a:t>cursor.execute</a:t>
            </a:r>
            <a:r>
              <a:rPr lang="en-IN" sz="2000" dirty="0">
                <a:solidFill>
                  <a:schemeClr val="accent5">
                    <a:lumMod val="50000"/>
                  </a:schemeClr>
                </a:solidFill>
              </a:rPr>
              <a:t>("CREATE TABLE IF NOT EXISTS PATIENT(P_ID VARCHAR(20) PRIMARY KEY,P_NAME VARCHAR(20),P_AGE INT,P_DIS VARCHAR(20),P_NUMBER INT,P_SEX VARCHAR(10),START VARCHAR(10))")</a:t>
            </a:r>
            <a:br>
              <a:rPr lang="en-IN" sz="2000" dirty="0">
                <a:solidFill>
                  <a:schemeClr val="accent5">
                    <a:lumMod val="50000"/>
                  </a:schemeClr>
                </a:solidFill>
              </a:rPr>
            </a:br>
            <a:r>
              <a:rPr lang="en-IN" sz="2000" dirty="0">
                <a:solidFill>
                  <a:schemeClr val="accent5">
                    <a:lumMod val="50000"/>
                  </a:schemeClr>
                </a:solidFill>
              </a:rPr>
              <a:t>        </a:t>
            </a:r>
            <a:r>
              <a:rPr lang="en-IN" sz="2000" dirty="0" err="1">
                <a:solidFill>
                  <a:schemeClr val="accent5">
                    <a:lumMod val="50000"/>
                  </a:schemeClr>
                </a:solidFill>
              </a:rPr>
              <a:t>p_id</a:t>
            </a:r>
            <a:r>
              <a:rPr lang="en-IN" sz="2000" dirty="0">
                <a:solidFill>
                  <a:schemeClr val="accent5">
                    <a:lumMod val="50000"/>
                  </a:schemeClr>
                </a:solidFill>
              </a:rPr>
              <a:t>=</a:t>
            </a:r>
            <a:r>
              <a:rPr lang="en-IN" sz="2000" dirty="0" err="1">
                <a:solidFill>
                  <a:schemeClr val="accent5">
                    <a:lumMod val="50000"/>
                  </a:schemeClr>
                </a:solidFill>
              </a:rPr>
              <a:t>raw_input</a:t>
            </a:r>
            <a:r>
              <a:rPr lang="en-IN" sz="2000" dirty="0">
                <a:solidFill>
                  <a:schemeClr val="accent5">
                    <a:lumMod val="50000"/>
                  </a:schemeClr>
                </a:solidFill>
              </a:rPr>
              <a:t>("enter PATIENT id")</a:t>
            </a:r>
            <a:br>
              <a:rPr lang="en-IN" sz="2000" dirty="0">
                <a:solidFill>
                  <a:schemeClr val="accent5">
                    <a:lumMod val="50000"/>
                  </a:schemeClr>
                </a:solidFill>
              </a:rPr>
            </a:br>
            <a:r>
              <a:rPr lang="en-IN" sz="2000" dirty="0">
                <a:solidFill>
                  <a:schemeClr val="accent5">
                    <a:lumMod val="50000"/>
                  </a:schemeClr>
                </a:solidFill>
              </a:rPr>
              <a:t>        </a:t>
            </a:r>
            <a:r>
              <a:rPr lang="en-IN" sz="2000" dirty="0" err="1">
                <a:solidFill>
                  <a:schemeClr val="accent5">
                    <a:lumMod val="50000"/>
                  </a:schemeClr>
                </a:solidFill>
              </a:rPr>
              <a:t>p_name</a:t>
            </a:r>
            <a:r>
              <a:rPr lang="en-IN" sz="2000" dirty="0">
                <a:solidFill>
                  <a:schemeClr val="accent5">
                    <a:lumMod val="50000"/>
                  </a:schemeClr>
                </a:solidFill>
              </a:rPr>
              <a:t>=</a:t>
            </a:r>
            <a:r>
              <a:rPr lang="en-IN" sz="2000" dirty="0" err="1">
                <a:solidFill>
                  <a:schemeClr val="accent5">
                    <a:lumMod val="50000"/>
                  </a:schemeClr>
                </a:solidFill>
              </a:rPr>
              <a:t>raw_input</a:t>
            </a:r>
            <a:r>
              <a:rPr lang="en-IN" sz="2000" dirty="0">
                <a:solidFill>
                  <a:schemeClr val="accent5">
                    <a:lumMod val="50000"/>
                  </a:schemeClr>
                </a:solidFill>
              </a:rPr>
              <a:t>("enter PATIENT name ")</a:t>
            </a:r>
            <a:br>
              <a:rPr lang="en-IN" sz="2000" dirty="0">
                <a:solidFill>
                  <a:schemeClr val="accent5">
                    <a:lumMod val="50000"/>
                  </a:schemeClr>
                </a:solidFill>
              </a:rPr>
            </a:br>
            <a:r>
              <a:rPr lang="en-IN" sz="2000" dirty="0">
                <a:solidFill>
                  <a:schemeClr val="accent5">
                    <a:lumMod val="50000"/>
                  </a:schemeClr>
                </a:solidFill>
              </a:rPr>
              <a:t>        </a:t>
            </a:r>
            <a:r>
              <a:rPr lang="en-IN" sz="2000" dirty="0" err="1">
                <a:solidFill>
                  <a:schemeClr val="accent5">
                    <a:lumMod val="50000"/>
                  </a:schemeClr>
                </a:solidFill>
              </a:rPr>
              <a:t>p_age</a:t>
            </a:r>
            <a:r>
              <a:rPr lang="en-IN" sz="2000" dirty="0">
                <a:solidFill>
                  <a:schemeClr val="accent5">
                    <a:lumMod val="50000"/>
                  </a:schemeClr>
                </a:solidFill>
              </a:rPr>
              <a:t>=</a:t>
            </a:r>
            <a:r>
              <a:rPr lang="en-IN" sz="2000" dirty="0" err="1">
                <a:solidFill>
                  <a:schemeClr val="accent5">
                    <a:lumMod val="50000"/>
                  </a:schemeClr>
                </a:solidFill>
              </a:rPr>
              <a:t>int</a:t>
            </a:r>
            <a:r>
              <a:rPr lang="en-IN" sz="2000" dirty="0">
                <a:solidFill>
                  <a:schemeClr val="accent5">
                    <a:lumMod val="50000"/>
                  </a:schemeClr>
                </a:solidFill>
              </a:rPr>
              <a:t>(input("enter PATIENT age "))</a:t>
            </a:r>
            <a:br>
              <a:rPr lang="en-IN" sz="2000" dirty="0">
                <a:solidFill>
                  <a:schemeClr val="accent5">
                    <a:lumMod val="50000"/>
                  </a:schemeClr>
                </a:solidFill>
              </a:rPr>
            </a:br>
            <a:r>
              <a:rPr lang="en-IN" sz="2000" dirty="0" smtClean="0">
                <a:solidFill>
                  <a:schemeClr val="accent5">
                    <a:lumMod val="50000"/>
                  </a:schemeClr>
                </a:solidFill>
              </a:rPr>
              <a:t>        </a:t>
            </a:r>
            <a:r>
              <a:rPr lang="en-IN" sz="2000" dirty="0" err="1" smtClean="0">
                <a:solidFill>
                  <a:schemeClr val="accent5">
                    <a:lumMod val="50000"/>
                  </a:schemeClr>
                </a:solidFill>
              </a:rPr>
              <a:t>p_dis</a:t>
            </a:r>
            <a:r>
              <a:rPr lang="en-IN" sz="2000" dirty="0" smtClean="0">
                <a:solidFill>
                  <a:schemeClr val="accent5">
                    <a:lumMod val="50000"/>
                  </a:schemeClr>
                </a:solidFill>
              </a:rPr>
              <a:t>=</a:t>
            </a:r>
            <a:r>
              <a:rPr lang="en-IN" sz="2000" dirty="0" err="1" smtClean="0">
                <a:solidFill>
                  <a:schemeClr val="accent5">
                    <a:lumMod val="50000"/>
                  </a:schemeClr>
                </a:solidFill>
              </a:rPr>
              <a:t>raw_input</a:t>
            </a:r>
            <a:r>
              <a:rPr lang="en-IN" sz="2000" dirty="0">
                <a:solidFill>
                  <a:schemeClr val="accent5">
                    <a:lumMod val="50000"/>
                  </a:schemeClr>
                </a:solidFill>
              </a:rPr>
              <a:t>("WHICH DOCTOR HE/SHE WANTS TO MEET")</a:t>
            </a:r>
            <a:br>
              <a:rPr lang="en-IN" sz="2000" dirty="0">
                <a:solidFill>
                  <a:schemeClr val="accent5">
                    <a:lumMod val="50000"/>
                  </a:schemeClr>
                </a:solidFill>
              </a:rPr>
            </a:br>
            <a:r>
              <a:rPr lang="en-IN" sz="2000" dirty="0">
                <a:solidFill>
                  <a:schemeClr val="accent5">
                    <a:lumMod val="50000"/>
                  </a:schemeClr>
                </a:solidFill>
              </a:rPr>
              <a:t>        </a:t>
            </a:r>
            <a:r>
              <a:rPr lang="en-IN" sz="2000" dirty="0" err="1">
                <a:solidFill>
                  <a:schemeClr val="accent5">
                    <a:lumMod val="50000"/>
                  </a:schemeClr>
                </a:solidFill>
              </a:rPr>
              <a:t>p_num</a:t>
            </a:r>
            <a:r>
              <a:rPr lang="en-IN" sz="2000" dirty="0">
                <a:solidFill>
                  <a:schemeClr val="accent5">
                    <a:lumMod val="50000"/>
                  </a:schemeClr>
                </a:solidFill>
              </a:rPr>
              <a:t>=</a:t>
            </a:r>
            <a:r>
              <a:rPr lang="en-IN" sz="2000" dirty="0" err="1">
                <a:solidFill>
                  <a:schemeClr val="accent5">
                    <a:lumMod val="50000"/>
                  </a:schemeClr>
                </a:solidFill>
              </a:rPr>
              <a:t>int</a:t>
            </a:r>
            <a:r>
              <a:rPr lang="en-IN" sz="2000" dirty="0">
                <a:solidFill>
                  <a:schemeClr val="accent5">
                    <a:lumMod val="50000"/>
                  </a:schemeClr>
                </a:solidFill>
              </a:rPr>
              <a:t>(input("enter PATIENT number "))</a:t>
            </a:r>
            <a:br>
              <a:rPr lang="en-IN" sz="2000" dirty="0">
                <a:solidFill>
                  <a:schemeClr val="accent5">
                    <a:lumMod val="50000"/>
                  </a:schemeClr>
                </a:solidFill>
              </a:rPr>
            </a:br>
            <a:r>
              <a:rPr lang="en-IN" sz="2000" dirty="0">
                <a:solidFill>
                  <a:schemeClr val="accent5">
                    <a:lumMod val="50000"/>
                  </a:schemeClr>
                </a:solidFill>
              </a:rPr>
              <a:t>        </a:t>
            </a:r>
            <a:r>
              <a:rPr lang="en-IN" sz="2000" dirty="0" err="1">
                <a:solidFill>
                  <a:schemeClr val="accent5">
                    <a:lumMod val="50000"/>
                  </a:schemeClr>
                </a:solidFill>
              </a:rPr>
              <a:t>p_sex</a:t>
            </a:r>
            <a:r>
              <a:rPr lang="en-IN" sz="2000" dirty="0">
                <a:solidFill>
                  <a:schemeClr val="accent5">
                    <a:lumMod val="50000"/>
                  </a:schemeClr>
                </a:solidFill>
              </a:rPr>
              <a:t>=</a:t>
            </a:r>
            <a:r>
              <a:rPr lang="en-IN" sz="2000" dirty="0" err="1">
                <a:solidFill>
                  <a:schemeClr val="accent5">
                    <a:lumMod val="50000"/>
                  </a:schemeClr>
                </a:solidFill>
              </a:rPr>
              <a:t>raw_input</a:t>
            </a:r>
            <a:r>
              <a:rPr lang="en-IN" sz="2000" dirty="0">
                <a:solidFill>
                  <a:schemeClr val="accent5">
                    <a:lumMod val="50000"/>
                  </a:schemeClr>
                </a:solidFill>
              </a:rPr>
              <a:t>("enter PATIENT sex ")</a:t>
            </a:r>
            <a:br>
              <a:rPr lang="en-IN" sz="2000" dirty="0">
                <a:solidFill>
                  <a:schemeClr val="accent5">
                    <a:lumMod val="50000"/>
                  </a:schemeClr>
                </a:solidFill>
              </a:rPr>
            </a:br>
            <a:r>
              <a:rPr lang="en-IN" sz="2000" dirty="0">
                <a:solidFill>
                  <a:schemeClr val="accent5">
                    <a:lumMod val="50000"/>
                  </a:schemeClr>
                </a:solidFill>
              </a:rPr>
              <a:t>        </a:t>
            </a:r>
            <a:r>
              <a:rPr lang="en-IN" sz="2000" dirty="0" err="1">
                <a:solidFill>
                  <a:schemeClr val="accent5">
                    <a:lumMod val="50000"/>
                  </a:schemeClr>
                </a:solidFill>
              </a:rPr>
              <a:t>p_start</a:t>
            </a:r>
            <a:r>
              <a:rPr lang="en-IN" sz="2000" dirty="0">
                <a:solidFill>
                  <a:schemeClr val="accent5">
                    <a:lumMod val="50000"/>
                  </a:schemeClr>
                </a:solidFill>
              </a:rPr>
              <a:t>=</a:t>
            </a:r>
            <a:r>
              <a:rPr lang="en-IN" sz="2000" dirty="0" err="1">
                <a:solidFill>
                  <a:schemeClr val="accent5">
                    <a:lumMod val="50000"/>
                  </a:schemeClr>
                </a:solidFill>
              </a:rPr>
              <a:t>raw_input</a:t>
            </a:r>
            <a:r>
              <a:rPr lang="en-IN" sz="2000" dirty="0">
                <a:solidFill>
                  <a:schemeClr val="accent5">
                    <a:lumMod val="50000"/>
                  </a:schemeClr>
                </a:solidFill>
              </a:rPr>
              <a:t>("enter PATIENT arrival time ")</a:t>
            </a:r>
            <a:br>
              <a:rPr lang="en-IN" sz="2000" dirty="0">
                <a:solidFill>
                  <a:schemeClr val="accent5">
                    <a:lumMod val="50000"/>
                  </a:schemeClr>
                </a:solidFill>
              </a:rPr>
            </a:br>
            <a:r>
              <a:rPr lang="en-IN" sz="2000" dirty="0">
                <a:solidFill>
                  <a:schemeClr val="accent5">
                    <a:lumMod val="50000"/>
                  </a:schemeClr>
                </a:solidFill>
              </a:rPr>
              <a:t>        </a:t>
            </a:r>
            <a:r>
              <a:rPr lang="en-IN" sz="2000" dirty="0" err="1">
                <a:solidFill>
                  <a:schemeClr val="accent5">
                    <a:lumMod val="50000"/>
                  </a:schemeClr>
                </a:solidFill>
              </a:rPr>
              <a:t>cursor.execute</a:t>
            </a:r>
            <a:r>
              <a:rPr lang="en-IN" sz="2000" dirty="0">
                <a:solidFill>
                  <a:schemeClr val="accent5">
                    <a:lumMod val="50000"/>
                  </a:schemeClr>
                </a:solidFill>
              </a:rPr>
              <a:t>("INSERT INTO PATIENT(P_ID,P_NAME,P_AGE,P_DIS,P_NUMBER,P_SEX,START) VALUES('%</a:t>
            </a:r>
            <a:r>
              <a:rPr lang="en-IN" sz="2000" dirty="0" err="1">
                <a:solidFill>
                  <a:schemeClr val="accent5">
                    <a:lumMod val="50000"/>
                  </a:schemeClr>
                </a:solidFill>
              </a:rPr>
              <a:t>s','%s','%d','%s','%d','%s','%s</a:t>
            </a:r>
            <a:r>
              <a:rPr lang="en-IN" sz="2000" dirty="0">
                <a:solidFill>
                  <a:schemeClr val="accent5">
                    <a:lumMod val="50000"/>
                  </a:schemeClr>
                </a:solidFill>
              </a:rPr>
              <a:t>')"%(</a:t>
            </a:r>
            <a:r>
              <a:rPr lang="en-IN" sz="2000" dirty="0" err="1">
                <a:solidFill>
                  <a:schemeClr val="accent5">
                    <a:lumMod val="50000"/>
                  </a:schemeClr>
                </a:solidFill>
              </a:rPr>
              <a:t>p_id,p_name,p_age,p_dis,p_num,p_sex,p_start</a:t>
            </a:r>
            <a:r>
              <a:rPr lang="en-IN" sz="2000" dirty="0">
                <a:solidFill>
                  <a:schemeClr val="accent5">
                    <a:lumMod val="50000"/>
                  </a:schemeClr>
                </a:solidFill>
              </a:rPr>
              <a:t>))</a:t>
            </a:r>
          </a:p>
        </p:txBody>
      </p:sp>
    </p:spTree>
    <p:extLst>
      <p:ext uri="{BB962C8B-B14F-4D97-AF65-F5344CB8AC3E}">
        <p14:creationId xmlns:p14="http://schemas.microsoft.com/office/powerpoint/2010/main" val="2522587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solidFill>
                  <a:srgbClr val="7030A0"/>
                </a:solidFill>
              </a:rPr>
              <a:t/>
            </a:r>
            <a:br>
              <a:rPr lang="en-IN" dirty="0">
                <a:solidFill>
                  <a:srgbClr val="7030A0"/>
                </a:solidFill>
              </a:rPr>
            </a:br>
            <a:r>
              <a:rPr lang="en-IN" dirty="0" smtClean="0">
                <a:solidFill>
                  <a:srgbClr val="7030A0"/>
                </a:solidFill>
              </a:rPr>
              <a:t>SET APPOINTMENT</a:t>
            </a:r>
            <a:br>
              <a:rPr lang="en-IN" dirty="0" smtClean="0">
                <a:solidFill>
                  <a:srgbClr val="7030A0"/>
                </a:solidFill>
              </a:rPr>
            </a:br>
            <a:r>
              <a:rPr lang="en-IN" dirty="0" smtClean="0"/>
              <a:t/>
            </a:r>
            <a:br>
              <a:rPr lang="en-IN" dirty="0" smtClean="0"/>
            </a:br>
            <a:r>
              <a:rPr lang="en-IN" sz="3200" dirty="0" err="1" smtClean="0"/>
              <a:t>cursor.execute</a:t>
            </a:r>
            <a:r>
              <a:rPr lang="en-IN" sz="3200" dirty="0"/>
              <a:t>("CREATE TABLE IF NOT EXISTS HAMP AS (SELECT D.D_ID,P.P_ID,DA.SNO,D.D_DIS,P.P_DIS,DA.START,P.START AS P_A FROM DOCTOR D JOIN PATIENT P ON D.D_DIS=P.P_DIS JOIN DOCTORA DA ON DA.D_ID=D.D_ID AND DA.START=P.START) ")</a:t>
            </a:r>
            <a:br>
              <a:rPr lang="en-IN" sz="3200" dirty="0"/>
            </a:br>
            <a:r>
              <a:rPr lang="en-IN" sz="3200" dirty="0" err="1" smtClean="0"/>
              <a:t>cursor.execute</a:t>
            </a:r>
            <a:r>
              <a:rPr lang="en-IN" sz="3200" dirty="0"/>
              <a:t>("SELECT P_ID,SNO FROM HAMP")</a:t>
            </a:r>
            <a:br>
              <a:rPr lang="en-IN" sz="3200" dirty="0"/>
            </a:br>
            <a:r>
              <a:rPr lang="en-IN" sz="3200" dirty="0"/>
              <a:t> </a:t>
            </a:r>
            <a:r>
              <a:rPr lang="en-IN" sz="3200" dirty="0" smtClean="0"/>
              <a:t>for </a:t>
            </a:r>
            <a:r>
              <a:rPr lang="en-IN" sz="3200" dirty="0"/>
              <a:t>x in cursor:</a:t>
            </a:r>
            <a:br>
              <a:rPr lang="en-IN" sz="3200" dirty="0"/>
            </a:br>
            <a:r>
              <a:rPr lang="en-IN" sz="3200" dirty="0"/>
              <a:t>          </a:t>
            </a:r>
            <a:r>
              <a:rPr lang="en-IN" sz="3200" dirty="0" smtClean="0"/>
              <a:t>print(x</a:t>
            </a:r>
            <a:r>
              <a:rPr lang="en-IN" sz="3200" dirty="0"/>
              <a:t>)</a:t>
            </a:r>
          </a:p>
        </p:txBody>
      </p:sp>
    </p:spTree>
    <p:extLst>
      <p:ext uri="{BB962C8B-B14F-4D97-AF65-F5344CB8AC3E}">
        <p14:creationId xmlns:p14="http://schemas.microsoft.com/office/powerpoint/2010/main" val="8837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2800" dirty="0" smtClean="0"/>
              <a:t> </a:t>
            </a:r>
            <a:r>
              <a:rPr lang="en-IN" sz="2800" dirty="0">
                <a:solidFill>
                  <a:srgbClr val="7030A0"/>
                </a:solidFill>
              </a:rPr>
              <a:t>BILL </a:t>
            </a:r>
            <a:r>
              <a:rPr lang="en-IN" sz="2800" dirty="0" smtClean="0">
                <a:solidFill>
                  <a:srgbClr val="7030A0"/>
                </a:solidFill>
              </a:rPr>
              <a:t>GENERATOR  AND PAYMENT</a:t>
            </a:r>
            <a:r>
              <a:rPr lang="en-IN" sz="1600" dirty="0" smtClean="0"/>
              <a:t/>
            </a:r>
            <a:br>
              <a:rPr lang="en-IN" sz="1600" dirty="0" smtClean="0"/>
            </a:br>
            <a:r>
              <a:rPr lang="en-IN" sz="1600" dirty="0"/>
              <a:t/>
            </a:r>
            <a:br>
              <a:rPr lang="en-IN" sz="1600" dirty="0"/>
            </a:br>
            <a:r>
              <a:rPr lang="en-IN" sz="2000" dirty="0" err="1" smtClean="0"/>
              <a:t>cursor.execute</a:t>
            </a:r>
            <a:r>
              <a:rPr lang="en-IN" sz="2000" dirty="0"/>
              <a:t>("CREATE TABLE IF NOT EXISTS BILL(SNO INT PRIMARY KEY AUTO_INCREMENT,P_ID VARCHAR(10),AMT FLOAT,AMT_PAID FLOAT,AMT_DUE FLOAT,AMT_CHANGE FLOAT,FOREIGN KEY(P_ID) REFERENCES PATIENT(P_ID))")</a:t>
            </a:r>
            <a:br>
              <a:rPr lang="en-IN" sz="2000" dirty="0"/>
            </a:br>
            <a:r>
              <a:rPr lang="en-IN" sz="2000" dirty="0"/>
              <a:t>        </a:t>
            </a:r>
            <a:r>
              <a:rPr lang="en-IN" sz="2000" dirty="0" err="1"/>
              <a:t>p_id</a:t>
            </a:r>
            <a:r>
              <a:rPr lang="en-IN" sz="2000" dirty="0"/>
              <a:t>=</a:t>
            </a:r>
            <a:r>
              <a:rPr lang="en-IN" sz="2000" dirty="0" err="1"/>
              <a:t>raw_input</a:t>
            </a:r>
            <a:r>
              <a:rPr lang="en-IN" sz="2000" dirty="0"/>
              <a:t>("enter patient id")        </a:t>
            </a:r>
            <a:br>
              <a:rPr lang="en-IN" sz="2000" dirty="0"/>
            </a:br>
            <a:r>
              <a:rPr lang="en-IN" sz="2000" dirty="0"/>
              <a:t>        </a:t>
            </a:r>
            <a:r>
              <a:rPr lang="en-IN" sz="2000" dirty="0" err="1"/>
              <a:t>total_amt</a:t>
            </a:r>
            <a:r>
              <a:rPr lang="en-IN" sz="2000" dirty="0"/>
              <a:t>=0</a:t>
            </a:r>
            <a:br>
              <a:rPr lang="en-IN" sz="2000" dirty="0"/>
            </a:br>
            <a:r>
              <a:rPr lang="en-IN" sz="2000" dirty="0"/>
              <a:t>        consult=float(input("enter consultancy fee"))</a:t>
            </a:r>
            <a:br>
              <a:rPr lang="en-IN" sz="2000" dirty="0"/>
            </a:br>
            <a:r>
              <a:rPr lang="en-IN" sz="2000" dirty="0"/>
              <a:t>        </a:t>
            </a:r>
            <a:r>
              <a:rPr lang="en-IN" sz="2000" dirty="0" err="1"/>
              <a:t>amt</a:t>
            </a:r>
            <a:r>
              <a:rPr lang="en-IN" sz="2000" dirty="0"/>
              <a:t>=float(input("enter treatment fee"))        </a:t>
            </a:r>
            <a:br>
              <a:rPr lang="en-IN" sz="2000" dirty="0"/>
            </a:br>
            <a:r>
              <a:rPr lang="en-IN" sz="2000" dirty="0"/>
              <a:t>        </a:t>
            </a:r>
            <a:r>
              <a:rPr lang="en-IN" sz="2000" dirty="0" err="1"/>
              <a:t>total_amt</a:t>
            </a:r>
            <a:r>
              <a:rPr lang="en-IN" sz="2000" dirty="0"/>
              <a:t>=</a:t>
            </a:r>
            <a:r>
              <a:rPr lang="en-IN" sz="2000" dirty="0" err="1"/>
              <a:t>amt+consult</a:t>
            </a:r>
            <a:r>
              <a:rPr lang="en-IN" sz="2000" dirty="0"/>
              <a:t/>
            </a:r>
            <a:br>
              <a:rPr lang="en-IN" sz="2000" dirty="0"/>
            </a:br>
            <a:r>
              <a:rPr lang="en-IN" sz="2000" dirty="0"/>
              <a:t>        print('TOTAL AMOUNT TO BE=',</a:t>
            </a:r>
            <a:r>
              <a:rPr lang="en-IN" sz="2000" dirty="0" err="1"/>
              <a:t>total_amt</a:t>
            </a:r>
            <a:r>
              <a:rPr lang="en-IN" sz="2000" dirty="0"/>
              <a:t>)</a:t>
            </a:r>
            <a:br>
              <a:rPr lang="en-IN" sz="2000" dirty="0"/>
            </a:br>
            <a:r>
              <a:rPr lang="en-IN" sz="2000" dirty="0"/>
              <a:t>        </a:t>
            </a:r>
            <a:r>
              <a:rPr lang="en-IN" sz="2000" dirty="0" err="1"/>
              <a:t>amt_paid</a:t>
            </a:r>
            <a:r>
              <a:rPr lang="en-IN" sz="2000" dirty="0"/>
              <a:t>=float(input("enter amount paid="))</a:t>
            </a:r>
            <a:br>
              <a:rPr lang="en-IN" sz="2000" dirty="0"/>
            </a:br>
            <a:r>
              <a:rPr lang="en-IN" sz="2000" dirty="0"/>
              <a:t>        </a:t>
            </a:r>
            <a:r>
              <a:rPr lang="en-IN" sz="2000" dirty="0" err="1"/>
              <a:t>amt_due</a:t>
            </a:r>
            <a:r>
              <a:rPr lang="en-IN" sz="2000" dirty="0"/>
              <a:t>=float(input("enter amount due="))</a:t>
            </a:r>
            <a:br>
              <a:rPr lang="en-IN" sz="2000" dirty="0"/>
            </a:br>
            <a:r>
              <a:rPr lang="en-IN" sz="2000" dirty="0"/>
              <a:t>        </a:t>
            </a:r>
            <a:r>
              <a:rPr lang="en-IN" sz="2000" dirty="0" err="1"/>
              <a:t>amt_change</a:t>
            </a:r>
            <a:r>
              <a:rPr lang="en-IN" sz="2000" dirty="0"/>
              <a:t>=float(input("enter balance to be given by you="))</a:t>
            </a:r>
            <a:br>
              <a:rPr lang="en-IN" sz="2000" dirty="0"/>
            </a:br>
            <a:r>
              <a:rPr lang="en-IN" sz="2000" dirty="0"/>
              <a:t>        </a:t>
            </a:r>
            <a:r>
              <a:rPr lang="en-IN" sz="2000" dirty="0" err="1"/>
              <a:t>cursor.execute</a:t>
            </a:r>
            <a:r>
              <a:rPr lang="en-IN" sz="2000" dirty="0"/>
              <a:t>("INSERT INTO </a:t>
            </a:r>
            <a:r>
              <a:rPr lang="en-IN" sz="2000" dirty="0" smtClean="0"/>
              <a:t>BILL (</a:t>
            </a:r>
            <a:r>
              <a:rPr lang="en-IN" sz="2000" dirty="0"/>
              <a:t>P_ID,AMT,AMT_PAID,AMT_DUE,AMT_CHANGE</a:t>
            </a:r>
            <a:r>
              <a:rPr lang="en-IN" sz="2000" dirty="0" smtClean="0"/>
              <a:t>) VALUES</a:t>
            </a:r>
            <a:r>
              <a:rPr lang="en-IN" sz="2000" dirty="0"/>
              <a:t>('%</a:t>
            </a:r>
            <a:r>
              <a:rPr lang="en-IN" sz="2000" dirty="0" err="1"/>
              <a:t>s','%f','%f','%f','%f</a:t>
            </a:r>
            <a:r>
              <a:rPr lang="en-IN" sz="2000" dirty="0"/>
              <a:t>')"%(</a:t>
            </a:r>
            <a:r>
              <a:rPr lang="en-IN" sz="2000" dirty="0" err="1"/>
              <a:t>p_id,total_amt,amt_paid,amt_due,amt_change</a:t>
            </a:r>
            <a:r>
              <a:rPr lang="en-IN" sz="2000" dirty="0"/>
              <a:t>))</a:t>
            </a:r>
          </a:p>
        </p:txBody>
      </p:sp>
    </p:spTree>
    <p:extLst>
      <p:ext uri="{BB962C8B-B14F-4D97-AF65-F5344CB8AC3E}">
        <p14:creationId xmlns:p14="http://schemas.microsoft.com/office/powerpoint/2010/main" val="2082798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smtClean="0"/>
              <a:t>                               </a:t>
            </a:r>
            <a:r>
              <a:rPr lang="en-IN" sz="2400" dirty="0" smtClean="0">
                <a:solidFill>
                  <a:srgbClr val="7030A0"/>
                </a:solidFill>
              </a:rPr>
              <a:t>GENERATING DATA VISUALIZATION</a:t>
            </a:r>
            <a:r>
              <a:rPr lang="en-IN" sz="2400" dirty="0"/>
              <a:t/>
            </a:r>
            <a:br>
              <a:rPr lang="en-IN" sz="2400" dirty="0"/>
            </a:br>
            <a:r>
              <a:rPr lang="en-IN" sz="2400" dirty="0" smtClean="0"/>
              <a:t/>
            </a:r>
            <a:br>
              <a:rPr lang="en-IN" sz="2400" dirty="0" smtClean="0"/>
            </a:br>
            <a:r>
              <a:rPr lang="en-IN" sz="2400" dirty="0" err="1" smtClean="0"/>
              <a:t>cursor.execute</a:t>
            </a:r>
            <a:r>
              <a:rPr lang="en-IN" sz="2400" dirty="0"/>
              <a:t>("SELECT P_DIS,COUNT(P_DIS) FROM PATIENT GROUP BY P_DIS")</a:t>
            </a:r>
            <a:br>
              <a:rPr lang="en-IN" sz="2400" dirty="0"/>
            </a:br>
            <a:r>
              <a:rPr lang="en-IN" sz="2400" dirty="0"/>
              <a:t>        </a:t>
            </a:r>
            <a:r>
              <a:rPr lang="en-IN" sz="2400" dirty="0" err="1"/>
              <a:t>tup</a:t>
            </a:r>
            <a:r>
              <a:rPr lang="en-IN" sz="2400" dirty="0"/>
              <a:t>=</a:t>
            </a:r>
            <a:r>
              <a:rPr lang="en-IN" sz="2400" dirty="0" err="1"/>
              <a:t>cursor.fetchall</a:t>
            </a:r>
            <a:r>
              <a:rPr lang="en-IN" sz="2400" dirty="0"/>
              <a:t>()</a:t>
            </a:r>
            <a:br>
              <a:rPr lang="en-IN" sz="2400" dirty="0"/>
            </a:br>
            <a:r>
              <a:rPr lang="en-IN" sz="2400" dirty="0"/>
              <a:t>        print(</a:t>
            </a:r>
            <a:r>
              <a:rPr lang="en-IN" sz="2400" dirty="0" err="1"/>
              <a:t>tup</a:t>
            </a:r>
            <a:r>
              <a:rPr lang="en-IN" sz="2400" dirty="0"/>
              <a:t>)</a:t>
            </a:r>
            <a:br>
              <a:rPr lang="en-IN" sz="2400" dirty="0"/>
            </a:br>
            <a:r>
              <a:rPr lang="en-IN" sz="2400" dirty="0"/>
              <a:t>        d=</a:t>
            </a:r>
            <a:r>
              <a:rPr lang="en-IN" sz="2400" dirty="0" err="1"/>
              <a:t>dict</a:t>
            </a:r>
            <a:r>
              <a:rPr lang="en-IN" sz="2400" dirty="0"/>
              <a:t>(</a:t>
            </a:r>
            <a:r>
              <a:rPr lang="en-IN" sz="2400" dirty="0" err="1"/>
              <a:t>tup</a:t>
            </a:r>
            <a:r>
              <a:rPr lang="en-IN" sz="2400" dirty="0"/>
              <a:t>)</a:t>
            </a:r>
            <a:br>
              <a:rPr lang="en-IN" sz="2400" dirty="0"/>
            </a:br>
            <a:r>
              <a:rPr lang="en-IN" sz="2400" dirty="0"/>
              <a:t>        print(d)</a:t>
            </a:r>
            <a:br>
              <a:rPr lang="en-IN" sz="2400" dirty="0"/>
            </a:br>
            <a:r>
              <a:rPr lang="en-IN" sz="2400" dirty="0"/>
              <a:t>        list1=</a:t>
            </a:r>
            <a:r>
              <a:rPr lang="en-IN" sz="2400" dirty="0" err="1"/>
              <a:t>d.keys</a:t>
            </a:r>
            <a:r>
              <a:rPr lang="en-IN" sz="2400" dirty="0"/>
              <a:t>()</a:t>
            </a:r>
            <a:br>
              <a:rPr lang="en-IN" sz="2400" dirty="0"/>
            </a:br>
            <a:r>
              <a:rPr lang="en-IN" sz="2400" dirty="0"/>
              <a:t>        list2=</a:t>
            </a:r>
            <a:r>
              <a:rPr lang="en-IN" sz="2400" dirty="0" err="1"/>
              <a:t>d.values</a:t>
            </a:r>
            <a:r>
              <a:rPr lang="en-IN" sz="2400" dirty="0"/>
              <a:t>()</a:t>
            </a:r>
            <a:br>
              <a:rPr lang="en-IN" sz="2400" dirty="0"/>
            </a:br>
            <a:r>
              <a:rPr lang="en-IN" sz="2400" dirty="0"/>
              <a:t>        print(list1,list2)</a:t>
            </a:r>
            <a:br>
              <a:rPr lang="en-IN" sz="2400" dirty="0"/>
            </a:br>
            <a:r>
              <a:rPr lang="en-IN" sz="2400" dirty="0"/>
              <a:t>        import </a:t>
            </a:r>
            <a:r>
              <a:rPr lang="en-IN" sz="2400" dirty="0" err="1"/>
              <a:t>matplotlib.pyplot</a:t>
            </a:r>
            <a:r>
              <a:rPr lang="en-IN" sz="2400" dirty="0"/>
              <a:t> as </a:t>
            </a:r>
            <a:r>
              <a:rPr lang="en-IN" sz="2400" dirty="0" err="1"/>
              <a:t>plt</a:t>
            </a:r>
            <a:r>
              <a:rPr lang="en-IN" sz="2400" dirty="0"/>
              <a:t/>
            </a:r>
            <a:br>
              <a:rPr lang="en-IN" sz="2400" dirty="0"/>
            </a:br>
            <a:r>
              <a:rPr lang="en-IN" sz="2400" dirty="0"/>
              <a:t>        </a:t>
            </a:r>
            <a:r>
              <a:rPr lang="en-IN" sz="2400" dirty="0" err="1"/>
              <a:t>plt.pie</a:t>
            </a:r>
            <a:r>
              <a:rPr lang="en-IN" sz="2400" dirty="0"/>
              <a:t>(list2,labels=list1,startangle=90,shadow=True)</a:t>
            </a:r>
            <a:br>
              <a:rPr lang="en-IN" sz="2400" dirty="0"/>
            </a:br>
            <a:r>
              <a:rPr lang="en-IN" sz="2400" dirty="0"/>
              <a:t>        </a:t>
            </a:r>
            <a:r>
              <a:rPr lang="en-IN" sz="2400" dirty="0" err="1"/>
              <a:t>plt.legend</a:t>
            </a:r>
            <a:r>
              <a:rPr lang="en-IN" sz="2400" dirty="0"/>
              <a:t>()</a:t>
            </a:r>
            <a:br>
              <a:rPr lang="en-IN" sz="2400" dirty="0"/>
            </a:br>
            <a:r>
              <a:rPr lang="en-IN" sz="2400" dirty="0"/>
              <a:t>        </a:t>
            </a:r>
            <a:r>
              <a:rPr lang="en-IN" sz="2400" dirty="0" err="1"/>
              <a:t>plt.show</a:t>
            </a:r>
            <a:r>
              <a:rPr lang="en-IN" sz="2400" dirty="0"/>
              <a:t>()</a:t>
            </a:r>
          </a:p>
        </p:txBody>
      </p:sp>
    </p:spTree>
    <p:extLst>
      <p:ext uri="{BB962C8B-B14F-4D97-AF65-F5344CB8AC3E}">
        <p14:creationId xmlns:p14="http://schemas.microsoft.com/office/powerpoint/2010/main" val="291170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22860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90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56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29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2128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47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54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sz="3600" dirty="0" smtClean="0"/>
              <a:t>DEVELOP DOCTOR SCHEDULER SYSTEM FOR A HOSPITAL.THE PROGRAM SHOULD HAVE THE DATABASE OF DOCTOR DEPARTMENT AND THE AVAILABILITY TIMINGS.THE PROGRAM SHOULD ALLOW </a:t>
            </a:r>
            <a:br>
              <a:rPr lang="en-IN" sz="3600" dirty="0" smtClean="0"/>
            </a:br>
            <a:r>
              <a:rPr lang="en-IN" sz="3600" dirty="0" smtClean="0"/>
              <a:t>1)ADMIN LOGIN </a:t>
            </a:r>
            <a:br>
              <a:rPr lang="en-IN" sz="3600" dirty="0" smtClean="0"/>
            </a:br>
            <a:r>
              <a:rPr lang="en-IN" sz="3600" dirty="0" smtClean="0"/>
              <a:t>2)ENTER INFORMATION OF DOCTOR</a:t>
            </a:r>
            <a:br>
              <a:rPr lang="en-IN" sz="3600" dirty="0" smtClean="0"/>
            </a:br>
            <a:r>
              <a:rPr lang="en-IN" sz="3600" dirty="0" smtClean="0"/>
              <a:t>3)ENTER PATIENTS DETAILS SUCH AS NAME,AGE,GENDER,DISEASE</a:t>
            </a:r>
            <a:r>
              <a:rPr lang="en-IN" sz="3600" dirty="0"/>
              <a:t> </a:t>
            </a:r>
            <a:r>
              <a:rPr lang="en-IN" sz="3600" dirty="0" smtClean="0"/>
              <a:t>etc…</a:t>
            </a:r>
            <a:br>
              <a:rPr lang="en-IN" sz="3600" dirty="0" smtClean="0"/>
            </a:br>
            <a:r>
              <a:rPr lang="en-IN" sz="3600" dirty="0" smtClean="0"/>
              <a:t>4)ALLOT TOKEN FOR THE PATIENT </a:t>
            </a:r>
            <a:br>
              <a:rPr lang="en-IN" sz="3600" dirty="0" smtClean="0"/>
            </a:br>
            <a:r>
              <a:rPr lang="en-IN" sz="3600" dirty="0" smtClean="0"/>
              <a:t>5)PAYMENT </a:t>
            </a:r>
            <a:br>
              <a:rPr lang="en-IN" sz="3600" dirty="0" smtClean="0"/>
            </a:br>
            <a:r>
              <a:rPr lang="en-IN" sz="3600" dirty="0" smtClean="0"/>
              <a:t>6)TO GENERATE VISUALIZATION ABOUT THE NUMBER OF PATIENT WITH A PARTICULAR DISEASE. </a:t>
            </a:r>
            <a:endParaRPr lang="en-IN" sz="3600" dirty="0"/>
          </a:p>
        </p:txBody>
      </p:sp>
    </p:spTree>
    <p:extLst>
      <p:ext uri="{BB962C8B-B14F-4D97-AF65-F5344CB8AC3E}">
        <p14:creationId xmlns:p14="http://schemas.microsoft.com/office/powerpoint/2010/main" val="2800735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79"/>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564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143" y="983989"/>
            <a:ext cx="10573600"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DOCTOR SCHEDULER IS DEVELOPED</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3102956" y="3921617"/>
            <a:ext cx="3976986"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98369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08" y="650853"/>
            <a:ext cx="62769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08" y="2512790"/>
            <a:ext cx="62865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208" y="2257224"/>
            <a:ext cx="54673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269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04" y="511064"/>
            <a:ext cx="63055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04" y="1657283"/>
            <a:ext cx="50958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57283"/>
            <a:ext cx="60007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811" y="2804308"/>
            <a:ext cx="49720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41" y="544469"/>
            <a:ext cx="63150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792359"/>
            <a:ext cx="61722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6366" y="4207143"/>
            <a:ext cx="6014434" cy="707886"/>
          </a:xfrm>
          <a:prstGeom prst="rect">
            <a:avLst/>
          </a:prstGeom>
        </p:spPr>
        <p:txBody>
          <a:bodyPr wrap="square">
            <a:spAutoFit/>
          </a:bodyPr>
          <a:lstStyle/>
          <a:p>
            <a:pPr lvl="0" algn="ctr"/>
            <a:r>
              <a:rPr lang="en-US" sz="4000" b="1" dirty="0">
                <a:ln w="17780" cmpd="sng">
                  <a:solidFill>
                    <a:srgbClr val="93A299">
                      <a:tint val="3000"/>
                    </a:srgbClr>
                  </a:solidFill>
                  <a:prstDash val="solid"/>
                  <a:miter lim="800000"/>
                </a:ln>
                <a:gradFill>
                  <a:gsLst>
                    <a:gs pos="10000">
                      <a:srgbClr val="93A299">
                        <a:tint val="63000"/>
                        <a:sat val="105000"/>
                      </a:srgbClr>
                    </a:gs>
                    <a:gs pos="90000">
                      <a:srgbClr val="93A299">
                        <a:shade val="50000"/>
                        <a:satMod val="100000"/>
                      </a:srgbClr>
                    </a:gs>
                  </a:gsLst>
                  <a:lin ang="5400000"/>
                </a:gradFill>
                <a:effectLst>
                  <a:outerShdw blurRad="55000" dist="50800" dir="5400000" algn="tl">
                    <a:srgbClr val="000000">
                      <a:alpha val="33000"/>
                    </a:srgbClr>
                  </a:outerShdw>
                </a:effectLst>
              </a:rPr>
              <a:t>User input into table</a:t>
            </a:r>
          </a:p>
        </p:txBody>
      </p:sp>
    </p:spTree>
    <p:extLst>
      <p:ext uri="{BB962C8B-B14F-4D97-AF65-F5344CB8AC3E}">
        <p14:creationId xmlns:p14="http://schemas.microsoft.com/office/powerpoint/2010/main" val="1034587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668" y="1372441"/>
            <a:ext cx="3078050" cy="53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467023"/>
            <a:ext cx="12351722" cy="584775"/>
          </a:xfrm>
          <a:prstGeom prst="rect">
            <a:avLst/>
          </a:prstGeom>
          <a:noFill/>
        </p:spPr>
        <p:txBody>
          <a:bodyPr wrap="square" lIns="91440" tIns="45720" rIns="91440" bIns="45720">
            <a:spAutoFit/>
          </a:bodyPr>
          <a:lstStyle/>
          <a:p>
            <a:pPr algn="ctr"/>
            <a:r>
              <a:rPr lang="en-US" sz="3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FLOW CHART </a:t>
            </a:r>
            <a:r>
              <a:rPr lang="en-US"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DOCTOR SCHEDULER </a:t>
            </a:r>
            <a:endParaRPr lang="en-US" sz="3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4004630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205" y="0"/>
            <a:ext cx="10160000" cy="11430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solidFill>
                  <a:srgbClr val="7030A0"/>
                </a:solidFill>
              </a:rPr>
              <a:t>CREATING ADMIN LOGIN</a:t>
            </a:r>
            <a:r>
              <a:rPr lang="en-IN" dirty="0" smtClean="0"/>
              <a:t/>
            </a:r>
            <a:br>
              <a:rPr lang="en-IN" dirty="0" smtClean="0"/>
            </a:br>
            <a:r>
              <a:rPr lang="en-IN" sz="2700" dirty="0" err="1" smtClean="0"/>
              <a:t>correctusername</a:t>
            </a:r>
            <a:r>
              <a:rPr lang="en-IN" sz="2700" dirty="0" smtClean="0"/>
              <a:t>="admin"</a:t>
            </a:r>
            <a:br>
              <a:rPr lang="en-IN" sz="2700" dirty="0" smtClean="0"/>
            </a:br>
            <a:r>
              <a:rPr lang="en-IN" sz="2700" dirty="0" err="1" smtClean="0"/>
              <a:t>correctpassword</a:t>
            </a:r>
            <a:r>
              <a:rPr lang="en-IN" sz="2700" dirty="0" smtClean="0"/>
              <a:t>="admin@123"</a:t>
            </a:r>
            <a:br>
              <a:rPr lang="en-IN" sz="2700" dirty="0" smtClean="0"/>
            </a:br>
            <a:r>
              <a:rPr lang="en-IN" sz="2700" dirty="0" smtClean="0"/>
              <a:t>loop='true'</a:t>
            </a:r>
            <a:br>
              <a:rPr lang="en-IN" sz="2700" dirty="0" smtClean="0"/>
            </a:br>
            <a:r>
              <a:rPr lang="en-IN" sz="2700" dirty="0" smtClean="0"/>
              <a:t>while(loop=='true'):</a:t>
            </a:r>
            <a:br>
              <a:rPr lang="en-IN" sz="2700" dirty="0" smtClean="0"/>
            </a:br>
            <a:r>
              <a:rPr lang="en-IN" sz="2700" dirty="0" smtClean="0"/>
              <a:t>    username=</a:t>
            </a:r>
            <a:r>
              <a:rPr lang="en-IN" sz="2700" dirty="0" err="1" smtClean="0"/>
              <a:t>raw_input</a:t>
            </a:r>
            <a:r>
              <a:rPr lang="en-IN" sz="2700" dirty="0" smtClean="0"/>
              <a:t>("</a:t>
            </a:r>
            <a:r>
              <a:rPr lang="en-IN" sz="2700" dirty="0" err="1" smtClean="0"/>
              <a:t>userid</a:t>
            </a:r>
            <a:r>
              <a:rPr lang="en-IN" sz="2700" dirty="0" smtClean="0"/>
              <a:t>")</a:t>
            </a:r>
            <a:br>
              <a:rPr lang="en-IN" sz="2700" dirty="0" smtClean="0"/>
            </a:br>
            <a:r>
              <a:rPr lang="en-IN" sz="2700" dirty="0" smtClean="0"/>
              <a:t>    if(username==</a:t>
            </a:r>
            <a:r>
              <a:rPr lang="en-IN" sz="2700" dirty="0" err="1" smtClean="0"/>
              <a:t>correctusername</a:t>
            </a:r>
            <a:r>
              <a:rPr lang="en-IN" sz="2700" dirty="0" smtClean="0"/>
              <a:t>):</a:t>
            </a:r>
            <a:br>
              <a:rPr lang="en-IN" sz="2700" dirty="0" smtClean="0"/>
            </a:br>
            <a:r>
              <a:rPr lang="en-IN" sz="2700" dirty="0" smtClean="0"/>
              <a:t>        password=</a:t>
            </a:r>
            <a:r>
              <a:rPr lang="en-IN" sz="2700" dirty="0" err="1" smtClean="0"/>
              <a:t>raw_input</a:t>
            </a:r>
            <a:r>
              <a:rPr lang="en-IN" sz="2700" dirty="0" smtClean="0"/>
              <a:t>("password")</a:t>
            </a:r>
            <a:br>
              <a:rPr lang="en-IN" sz="2700" dirty="0" smtClean="0"/>
            </a:br>
            <a:r>
              <a:rPr lang="en-IN" sz="2700" dirty="0" smtClean="0"/>
              <a:t>        if(password==</a:t>
            </a:r>
            <a:r>
              <a:rPr lang="en-IN" sz="2700" dirty="0" err="1" smtClean="0"/>
              <a:t>correctpassword</a:t>
            </a:r>
            <a:r>
              <a:rPr lang="en-IN" sz="2700" dirty="0" smtClean="0"/>
              <a:t>):</a:t>
            </a:r>
            <a:br>
              <a:rPr lang="en-IN" sz="2700" dirty="0" smtClean="0"/>
            </a:br>
            <a:r>
              <a:rPr lang="en-IN" sz="2700" dirty="0" smtClean="0"/>
              <a:t>            print("login </a:t>
            </a:r>
            <a:r>
              <a:rPr lang="en-IN" sz="2700" dirty="0" err="1" smtClean="0"/>
              <a:t>succeesful</a:t>
            </a:r>
            <a:r>
              <a:rPr lang="en-IN" sz="2700" dirty="0" smtClean="0"/>
              <a:t>"+username)</a:t>
            </a:r>
            <a:br>
              <a:rPr lang="en-IN" sz="2700" dirty="0" smtClean="0"/>
            </a:br>
            <a:r>
              <a:rPr lang="en-IN" sz="2700" dirty="0" smtClean="0"/>
              <a:t>            loop='false'</a:t>
            </a:r>
            <a:br>
              <a:rPr lang="en-IN" sz="2700" dirty="0" smtClean="0"/>
            </a:br>
            <a:r>
              <a:rPr lang="en-IN" sz="2700" dirty="0" smtClean="0"/>
              <a:t>        else:</a:t>
            </a:r>
            <a:br>
              <a:rPr lang="en-IN" sz="2700" dirty="0" smtClean="0"/>
            </a:br>
            <a:r>
              <a:rPr lang="en-IN" sz="2700" dirty="0" smtClean="0"/>
              <a:t>            print("password incorrect")</a:t>
            </a:r>
            <a:br>
              <a:rPr lang="en-IN" sz="2700" dirty="0" smtClean="0"/>
            </a:br>
            <a:r>
              <a:rPr lang="en-IN" sz="2700" dirty="0" smtClean="0"/>
              <a:t>    else:</a:t>
            </a:r>
            <a:br>
              <a:rPr lang="en-IN" sz="2700" dirty="0" smtClean="0"/>
            </a:br>
            <a:r>
              <a:rPr lang="en-IN" sz="2700" dirty="0" smtClean="0"/>
              <a:t>        print("</a:t>
            </a:r>
            <a:r>
              <a:rPr lang="en-IN" sz="2700" dirty="0" err="1" smtClean="0"/>
              <a:t>userid</a:t>
            </a:r>
            <a:r>
              <a:rPr lang="en-IN" sz="2700" dirty="0" smtClean="0"/>
              <a:t> incorrect")</a:t>
            </a:r>
            <a:endParaRPr lang="en-IN" sz="2700" dirty="0"/>
          </a:p>
        </p:txBody>
      </p:sp>
    </p:spTree>
    <p:extLst>
      <p:ext uri="{BB962C8B-B14F-4D97-AF65-F5344CB8AC3E}">
        <p14:creationId xmlns:p14="http://schemas.microsoft.com/office/powerpoint/2010/main" val="1360211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solidFill>
                  <a:srgbClr val="7030A0"/>
                </a:solidFill>
              </a:rPr>
              <a:t>CONNECTING MYSQL WITH DATABASE     (PYTHON(X,Y))</a:t>
            </a:r>
            <a:r>
              <a:rPr lang="en-IN" dirty="0"/>
              <a:t/>
            </a:r>
            <a:br>
              <a:rPr lang="en-IN" dirty="0"/>
            </a:br>
            <a:r>
              <a:rPr lang="en-IN" dirty="0" smtClean="0"/>
              <a:t/>
            </a:r>
            <a:br>
              <a:rPr lang="en-IN" dirty="0" smtClean="0"/>
            </a:br>
            <a:r>
              <a:rPr lang="en-IN" dirty="0" smtClean="0"/>
              <a:t>import </a:t>
            </a:r>
            <a:r>
              <a:rPr lang="en-IN" dirty="0" err="1"/>
              <a:t>MySQLdb</a:t>
            </a:r>
            <a:r>
              <a:rPr lang="en-IN" dirty="0"/>
              <a:t/>
            </a:r>
            <a:br>
              <a:rPr lang="en-IN" dirty="0"/>
            </a:br>
            <a:r>
              <a:rPr lang="en-IN" dirty="0" err="1"/>
              <a:t>db</a:t>
            </a:r>
            <a:r>
              <a:rPr lang="en-IN" dirty="0"/>
              <a:t>=</a:t>
            </a:r>
            <a:r>
              <a:rPr lang="en-IN" dirty="0" err="1"/>
              <a:t>MySQLdb.connect</a:t>
            </a:r>
            <a:r>
              <a:rPr lang="en-IN" dirty="0"/>
              <a:t>('localhost','root','kavya@123')</a:t>
            </a:r>
            <a:br>
              <a:rPr lang="en-IN" dirty="0"/>
            </a:br>
            <a:r>
              <a:rPr lang="en-IN" dirty="0"/>
              <a:t>cursor=</a:t>
            </a:r>
            <a:r>
              <a:rPr lang="en-IN" dirty="0" err="1"/>
              <a:t>db.cursor</a:t>
            </a:r>
            <a:r>
              <a:rPr lang="en-IN" dirty="0"/>
              <a:t>();</a:t>
            </a:r>
            <a:br>
              <a:rPr lang="en-IN" dirty="0"/>
            </a:br>
            <a:r>
              <a:rPr lang="en-IN" dirty="0" err="1"/>
              <a:t>cursor.execute</a:t>
            </a:r>
            <a:r>
              <a:rPr lang="en-IN" dirty="0"/>
              <a:t>("CREATE DATABASE IF NOT EXISTS DOCTOR_SCHED")</a:t>
            </a:r>
            <a:br>
              <a:rPr lang="en-IN" dirty="0"/>
            </a:br>
            <a:r>
              <a:rPr lang="en-IN" dirty="0" err="1"/>
              <a:t>cursor.execute</a:t>
            </a:r>
            <a:r>
              <a:rPr lang="en-IN" dirty="0"/>
              <a:t>("USE DOCTOR_SCHED")</a:t>
            </a:r>
          </a:p>
        </p:txBody>
      </p:sp>
    </p:spTree>
    <p:extLst>
      <p:ext uri="{BB962C8B-B14F-4D97-AF65-F5344CB8AC3E}">
        <p14:creationId xmlns:p14="http://schemas.microsoft.com/office/powerpoint/2010/main" val="3729856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200" dirty="0"/>
              <a:t> </a:t>
            </a: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2800" dirty="0" smtClean="0">
                <a:solidFill>
                  <a:srgbClr val="7030A0"/>
                </a:solidFill>
              </a:rPr>
              <a:t>CREATING DOCTOR TABLE AND INSERT VALUES INTO TABLE GIVEN BY USER </a:t>
            </a:r>
            <a:r>
              <a:rPr lang="en-IN" sz="1200" dirty="0" smtClean="0"/>
              <a:t/>
            </a:r>
            <a:br>
              <a:rPr lang="en-IN" sz="1200" dirty="0" smtClean="0"/>
            </a:br>
            <a:r>
              <a:rPr lang="en-IN" sz="1400" dirty="0" err="1" smtClean="0"/>
              <a:t>cursor.execute</a:t>
            </a:r>
            <a:r>
              <a:rPr lang="en-IN" sz="1400" dirty="0"/>
              <a:t>("CREATE TABLE IF NOT EXISTS DOCTOR(D_ID VARCHAR(20) PRIMARY KEY,D_NAME VARCHAR(20),D_AGE INT,D_DIS VARCHAR(20),D_NUMBER INT)")</a:t>
            </a:r>
            <a:br>
              <a:rPr lang="en-IN" sz="1400" dirty="0"/>
            </a:br>
            <a:r>
              <a:rPr lang="en-IN" sz="1400" dirty="0"/>
              <a:t>        </a:t>
            </a:r>
            <a:r>
              <a:rPr lang="en-IN" sz="1400" dirty="0" err="1"/>
              <a:t>d_id</a:t>
            </a:r>
            <a:r>
              <a:rPr lang="en-IN" sz="1400" dirty="0"/>
              <a:t>=</a:t>
            </a:r>
            <a:r>
              <a:rPr lang="en-IN" sz="1400" dirty="0" err="1"/>
              <a:t>raw_input</a:t>
            </a:r>
            <a:r>
              <a:rPr lang="en-IN" sz="1400" dirty="0"/>
              <a:t>("enter doctor id")</a:t>
            </a:r>
            <a:br>
              <a:rPr lang="en-IN" sz="1400" dirty="0"/>
            </a:br>
            <a:r>
              <a:rPr lang="en-IN" sz="1400" dirty="0"/>
              <a:t>        </a:t>
            </a:r>
            <a:r>
              <a:rPr lang="en-IN" sz="1400" dirty="0" err="1"/>
              <a:t>d_name</a:t>
            </a:r>
            <a:r>
              <a:rPr lang="en-IN" sz="1400" dirty="0"/>
              <a:t>=</a:t>
            </a:r>
            <a:r>
              <a:rPr lang="en-IN" sz="1400" dirty="0" err="1"/>
              <a:t>raw_input</a:t>
            </a:r>
            <a:r>
              <a:rPr lang="en-IN" sz="1400" dirty="0"/>
              <a:t>("enter doctor name")</a:t>
            </a:r>
            <a:br>
              <a:rPr lang="en-IN" sz="1400" dirty="0"/>
            </a:br>
            <a:r>
              <a:rPr lang="en-IN" sz="1400" dirty="0"/>
              <a:t>        </a:t>
            </a:r>
            <a:r>
              <a:rPr lang="en-IN" sz="1400" dirty="0" err="1"/>
              <a:t>d_age</a:t>
            </a:r>
            <a:r>
              <a:rPr lang="en-IN" sz="1400" dirty="0"/>
              <a:t>=</a:t>
            </a:r>
            <a:r>
              <a:rPr lang="en-IN" sz="1400" dirty="0" err="1"/>
              <a:t>int</a:t>
            </a:r>
            <a:r>
              <a:rPr lang="en-IN" sz="1400" dirty="0"/>
              <a:t>(input("enter doctor age</a:t>
            </a:r>
            <a:r>
              <a:rPr lang="en-IN" sz="1400" dirty="0" smtClean="0"/>
              <a:t>"))</a:t>
            </a:r>
            <a:r>
              <a:rPr lang="en-IN" sz="1400" dirty="0"/>
              <a:t/>
            </a:r>
            <a:br>
              <a:rPr lang="en-IN" sz="1400" dirty="0"/>
            </a:br>
            <a:r>
              <a:rPr lang="en-IN" sz="1400" dirty="0"/>
              <a:t>        </a:t>
            </a:r>
            <a:r>
              <a:rPr lang="en-IN" sz="1400" dirty="0" err="1"/>
              <a:t>d_dis</a:t>
            </a:r>
            <a:r>
              <a:rPr lang="en-IN" sz="1400" dirty="0"/>
              <a:t>=</a:t>
            </a:r>
            <a:r>
              <a:rPr lang="en-IN" sz="1400" dirty="0" err="1"/>
              <a:t>raw_input</a:t>
            </a:r>
            <a:r>
              <a:rPr lang="en-IN" sz="1400" dirty="0"/>
              <a:t>("enter doctor SPECIALISATION")</a:t>
            </a:r>
            <a:br>
              <a:rPr lang="en-IN" sz="1400" dirty="0"/>
            </a:br>
            <a:r>
              <a:rPr lang="en-IN" sz="1400" dirty="0"/>
              <a:t>        </a:t>
            </a:r>
            <a:r>
              <a:rPr lang="en-IN" sz="1400" dirty="0" err="1"/>
              <a:t>d_num</a:t>
            </a:r>
            <a:r>
              <a:rPr lang="en-IN" sz="1400" dirty="0"/>
              <a:t>=</a:t>
            </a:r>
            <a:r>
              <a:rPr lang="en-IN" sz="1400" dirty="0" err="1"/>
              <a:t>int</a:t>
            </a:r>
            <a:r>
              <a:rPr lang="en-IN" sz="1400" dirty="0"/>
              <a:t>(input("enter doctor number"))</a:t>
            </a:r>
            <a:br>
              <a:rPr lang="en-IN" sz="1400" dirty="0"/>
            </a:br>
            <a:r>
              <a:rPr lang="en-IN" sz="1400" dirty="0"/>
              <a:t>        </a:t>
            </a:r>
            <a:r>
              <a:rPr lang="en-IN" sz="1400" dirty="0" err="1"/>
              <a:t>cursor.execute</a:t>
            </a:r>
            <a:r>
              <a:rPr lang="en-IN" sz="1400" dirty="0"/>
              <a:t>("INSERT INTO DOCTOR(D_ID,D_NAME,D_AGE,D_DIS,D_NUMBER) VALUES('%</a:t>
            </a:r>
            <a:r>
              <a:rPr lang="en-IN" sz="1400" dirty="0" err="1"/>
              <a:t>s','%s','%d','%s','%d</a:t>
            </a:r>
            <a:r>
              <a:rPr lang="en-IN" sz="1400" dirty="0"/>
              <a:t>')"%(</a:t>
            </a:r>
            <a:r>
              <a:rPr lang="en-IN" sz="1400" dirty="0" err="1"/>
              <a:t>d_id,d_name,d_age,d_dis,d_num</a:t>
            </a:r>
            <a:r>
              <a:rPr lang="en-IN" sz="1400" dirty="0"/>
              <a:t>))</a:t>
            </a:r>
            <a:br>
              <a:rPr lang="en-IN" sz="1400" dirty="0"/>
            </a:br>
            <a:r>
              <a:rPr lang="en-IN" sz="1400" dirty="0"/>
              <a:t>        </a:t>
            </a:r>
            <a:r>
              <a:rPr lang="en-IN" sz="1400" dirty="0" err="1"/>
              <a:t>cursor.execute</a:t>
            </a:r>
            <a:r>
              <a:rPr lang="en-IN" sz="1400" dirty="0"/>
              <a:t>("CREATE TABLE IF NOT EXISTS DOCTORA(D_ID VARCHAR(20),START VARCHAR(10),END VARCHAR(10),SNO INT NOT NULL AUTO_INCREMENT,TOKEN INT,FOREIGN KEY(D_ID) REFERENCES DOCTOR(D_ID),PRIMARY KEY(SNO))")</a:t>
            </a:r>
            <a:br>
              <a:rPr lang="en-IN" sz="1400" dirty="0"/>
            </a:br>
            <a:r>
              <a:rPr lang="en-IN" sz="1400" dirty="0"/>
              <a:t>        d_id1=</a:t>
            </a:r>
            <a:r>
              <a:rPr lang="en-IN" sz="1400" dirty="0" err="1"/>
              <a:t>raw_input</a:t>
            </a:r>
            <a:r>
              <a:rPr lang="en-IN" sz="1400" dirty="0"/>
              <a:t>("enter id")</a:t>
            </a:r>
            <a:br>
              <a:rPr lang="en-IN" sz="1400" dirty="0"/>
            </a:br>
            <a:r>
              <a:rPr lang="en-IN" sz="1400" dirty="0"/>
              <a:t>        if(</a:t>
            </a:r>
            <a:r>
              <a:rPr lang="en-IN" sz="1400" dirty="0" err="1"/>
              <a:t>d_id</a:t>
            </a:r>
            <a:r>
              <a:rPr lang="en-IN" sz="1400" dirty="0"/>
              <a:t>==d_id1):</a:t>
            </a:r>
            <a:br>
              <a:rPr lang="en-IN" sz="1400" dirty="0"/>
            </a:br>
            <a:r>
              <a:rPr lang="en-IN" sz="1400" dirty="0"/>
              <a:t>            print("1)ADD SLOT")</a:t>
            </a:r>
            <a:br>
              <a:rPr lang="en-IN" sz="1400" dirty="0"/>
            </a:br>
            <a:r>
              <a:rPr lang="en-IN" sz="1400" dirty="0"/>
              <a:t>            while(1):</a:t>
            </a:r>
            <a:br>
              <a:rPr lang="en-IN" sz="1400" dirty="0"/>
            </a:br>
            <a:r>
              <a:rPr lang="en-IN" sz="1400" dirty="0"/>
              <a:t>                choice1=</a:t>
            </a:r>
            <a:r>
              <a:rPr lang="en-IN" sz="1400" dirty="0" err="1"/>
              <a:t>int</a:t>
            </a:r>
            <a:r>
              <a:rPr lang="en-IN" sz="1400" dirty="0"/>
              <a:t>(input("enter your choice"))</a:t>
            </a:r>
            <a:br>
              <a:rPr lang="en-IN" sz="1400" dirty="0"/>
            </a:br>
            <a:r>
              <a:rPr lang="en-IN" sz="1400" dirty="0"/>
              <a:t>                if(choice1==1):</a:t>
            </a:r>
            <a:br>
              <a:rPr lang="en-IN" sz="1400" dirty="0"/>
            </a:br>
            <a:r>
              <a:rPr lang="en-IN" sz="1400" dirty="0"/>
              <a:t>                    </a:t>
            </a:r>
            <a:r>
              <a:rPr lang="en-IN" sz="1400" dirty="0" err="1"/>
              <a:t>d_start</a:t>
            </a:r>
            <a:r>
              <a:rPr lang="en-IN" sz="1400" dirty="0"/>
              <a:t>=</a:t>
            </a:r>
            <a:r>
              <a:rPr lang="en-IN" sz="1400" dirty="0" err="1"/>
              <a:t>raw_input</a:t>
            </a:r>
            <a:r>
              <a:rPr lang="en-IN" sz="1400" dirty="0"/>
              <a:t>("enter slot from ")</a:t>
            </a:r>
            <a:br>
              <a:rPr lang="en-IN" sz="1400" dirty="0"/>
            </a:br>
            <a:r>
              <a:rPr lang="en-IN" sz="1400" dirty="0"/>
              <a:t>                    </a:t>
            </a:r>
            <a:r>
              <a:rPr lang="en-IN" sz="1400" dirty="0" err="1"/>
              <a:t>d_end</a:t>
            </a:r>
            <a:r>
              <a:rPr lang="en-IN" sz="1400" dirty="0"/>
              <a:t>=</a:t>
            </a:r>
            <a:r>
              <a:rPr lang="en-IN" sz="1400" dirty="0" err="1"/>
              <a:t>raw_input</a:t>
            </a:r>
            <a:r>
              <a:rPr lang="en-IN" sz="1400" dirty="0"/>
              <a:t>("enter slot to ")</a:t>
            </a:r>
            <a:br>
              <a:rPr lang="en-IN" sz="1400" dirty="0"/>
            </a:br>
            <a:r>
              <a:rPr lang="en-IN" sz="1400" dirty="0"/>
              <a:t>                    </a:t>
            </a:r>
            <a:r>
              <a:rPr lang="en-IN" sz="1400" dirty="0" err="1"/>
              <a:t>d_token</a:t>
            </a:r>
            <a:r>
              <a:rPr lang="en-IN" sz="1400" dirty="0"/>
              <a:t>=</a:t>
            </a:r>
            <a:r>
              <a:rPr lang="en-IN" sz="1400" dirty="0" err="1"/>
              <a:t>int</a:t>
            </a:r>
            <a:r>
              <a:rPr lang="en-IN" sz="1400" dirty="0"/>
              <a:t>(input("enter token number"))</a:t>
            </a:r>
            <a:br>
              <a:rPr lang="en-IN" sz="1400" dirty="0"/>
            </a:br>
            <a:r>
              <a:rPr lang="en-IN" sz="1400" dirty="0"/>
              <a:t>                    </a:t>
            </a:r>
            <a:r>
              <a:rPr lang="en-IN" sz="1400" dirty="0" err="1"/>
              <a:t>cursor.execute</a:t>
            </a:r>
            <a:r>
              <a:rPr lang="en-IN" sz="1400" dirty="0"/>
              <a:t>("INSERT INTO DOCTORA(D_ID,START,END,TOKEN)VALUES('%</a:t>
            </a:r>
            <a:r>
              <a:rPr lang="en-IN" sz="1400" dirty="0" err="1"/>
              <a:t>s','%s','%s','%d</a:t>
            </a:r>
            <a:r>
              <a:rPr lang="en-IN" sz="1400" dirty="0"/>
              <a:t>')"%(d_id1,d_start,d_end,d_token))</a:t>
            </a:r>
            <a:br>
              <a:rPr lang="en-IN" sz="1400" dirty="0"/>
            </a:br>
            <a:r>
              <a:rPr lang="en-IN" sz="1400" dirty="0"/>
              <a:t>                else:</a:t>
            </a:r>
            <a:br>
              <a:rPr lang="en-IN" sz="1400" dirty="0"/>
            </a:br>
            <a:r>
              <a:rPr lang="en-IN" sz="1400" dirty="0"/>
              <a:t>                    break</a:t>
            </a:r>
          </a:p>
        </p:txBody>
      </p:sp>
    </p:spTree>
    <p:extLst>
      <p:ext uri="{BB962C8B-B14F-4D97-AF65-F5344CB8AC3E}">
        <p14:creationId xmlns:p14="http://schemas.microsoft.com/office/powerpoint/2010/main" val="6254198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80</TotalTime>
  <Words>25</Words>
  <Application>Microsoft Office PowerPoint</Application>
  <PresentationFormat>Widescreen</PresentationFormat>
  <Paragraphs>16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vt:lpstr>
      <vt:lpstr>Adjacency</vt:lpstr>
      <vt:lpstr>PowerPoint Presentation</vt:lpstr>
      <vt:lpstr>         DEVELOP DOCTOR SCHEDULER SYSTEM FOR A HOSPITAL.THE PROGRAM SHOULD HAVE THE DATABASE OF DOCTOR DEPARTMENT AND THE AVAILABILITY TIMINGS.THE PROGRAM SHOULD ALLOW  1)ADMIN LOGIN  2)ENTER INFORMATION OF DOCTOR 3)ENTER PATIENTS DETAILS SUCH AS NAME,AGE,GENDER,DISEASE etc… 4)ALLOT TOKEN FOR THE PATIENT  5)PAYMENT  6)TO GENERATE VISUALIZATION ABOUT THE NUMBER OF PATIENT WITH A PARTICULAR DISEASE. </vt:lpstr>
      <vt:lpstr>PowerPoint Presentation</vt:lpstr>
      <vt:lpstr>PowerPoint Presentation</vt:lpstr>
      <vt:lpstr>PowerPoint Presentation</vt:lpstr>
      <vt:lpstr>PowerPoint Presentation</vt:lpstr>
      <vt:lpstr>         CREATING ADMIN LOGIN correctusername="admin" correctpassword="admin@123" loop='true' while(loop=='true'):     username=raw_input("userid")     if(username==correctusername):         password=raw_input("password")         if(password==correctpassword):             print("login succeesful"+username)             loop='false'         else:             print("password incorrect")     else:         print("userid incorrect")</vt:lpstr>
      <vt:lpstr>        CONNECTING MYSQL WITH DATABASE     (PYTHON(X,Y))  import MySQLdb db=MySQLdb.connect('localhost','root','kavya@123') cursor=db.cursor(); cursor.execute("CREATE DATABASE IF NOT EXISTS DOCTOR_SCHED") cursor.execute("USE DOCTOR_SCHED")</vt:lpstr>
      <vt:lpstr>                             CREATING DOCTOR TABLE AND INSERT VALUES INTO TABLE GIVEN BY USER  cursor.execute("CREATE TABLE IF NOT EXISTS DOCTOR(D_ID VARCHAR(20) PRIMARY KEY,D_NAME VARCHAR(20),D_AGE INT,D_DIS VARCHAR(20),D_NUMBER INT)")         d_id=raw_input("enter doctor id")         d_name=raw_input("enter doctor name")         d_age=int(input("enter doctor age"))         d_dis=raw_input("enter doctor SPECIALISATION")         d_num=int(input("enter doctor number"))         cursor.execute("INSERT INTO DOCTOR(D_ID,D_NAME,D_AGE,D_DIS,D_NUMBER) VALUES('%s','%s','%d','%s','%d')"%(d_id,d_name,d_age,d_dis,d_num))         cursor.execute("CREATE TABLE IF NOT EXISTS DOCTORA(D_ID VARCHAR(20),START VARCHAR(10),END VARCHAR(10),SNO INT NOT NULL AUTO_INCREMENT,TOKEN INT,FOREIGN KEY(D_ID) REFERENCES DOCTOR(D_ID),PRIMARY KEY(SNO))")         d_id1=raw_input("enter id")         if(d_id==d_id1):             print("1)ADD SLOT")             while(1):                 choice1=int(input("enter your choice"))                 if(choice1==1):                     d_start=raw_input("enter slot from ")                     d_end=raw_input("enter slot to ")                     d_token=int(input("enter token number"))                     cursor.execute("INSERT INTO DOCTORA(D_ID,START,END,TOKEN)VALUES('%s','%s','%s','%d')"%(d_id1,d_start,d_end,d_token))                 else:                     break</vt:lpstr>
      <vt:lpstr>       CREATING PATIENT TABLE AND INSERTING USER INPUT INTO THE TABLE  cursor.execute("CREATE TABLE IF NOT EXISTS PATIENT(P_ID VARCHAR(20) PRIMARY KEY,P_NAME VARCHAR(20),P_AGE INT,P_DIS VARCHAR(20),P_NUMBER INT,P_SEX VARCHAR(10),START VARCHAR(10))")         p_id=raw_input("enter PATIENT id")         p_name=raw_input("enter PATIENT name ")         p_age=int(input("enter PATIENT age "))         p_dis=raw_input("WHICH DOCTOR HE/SHE WANTS TO MEET")         p_num=int(input("enter PATIENT number "))         p_sex=raw_input("enter PATIENT sex ")         p_start=raw_input("enter PATIENT arrival time ")         cursor.execute("INSERT INTO PATIENT(P_ID,P_NAME,P_AGE,P_DIS,P_NUMBER,P_SEX,START) VALUES('%s','%s','%d','%s','%d','%s','%s')"%(p_id,p_name,p_age,p_dis,p_num,p_sex,p_start))</vt:lpstr>
      <vt:lpstr>        SET APPOINTMENT  cursor.execute("CREATE TABLE IF NOT EXISTS HAMP AS (SELECT D.D_ID,P.P_ID,DA.SNO,D.D_DIS,P.P_DIS,DA.START,P.START AS P_A FROM DOCTOR D JOIN PATIENT P ON D.D_DIS=P.P_DIS JOIN DOCTORA DA ON DA.D_ID=D.D_ID AND DA.START=P.START) ") cursor.execute("SELECT P_ID,SNO FROM HAMP")  for x in cursor:           print(x)</vt:lpstr>
      <vt:lpstr>                                                                                          BILL GENERATOR  AND PAYMENT  cursor.execute("CREATE TABLE IF NOT EXISTS BILL(SNO INT PRIMARY KEY AUTO_INCREMENT,P_ID VARCHAR(10),AMT FLOAT,AMT_PAID FLOAT,AMT_DUE FLOAT,AMT_CHANGE FLOAT,FOREIGN KEY(P_ID) REFERENCES PATIENT(P_ID))")         p_id=raw_input("enter patient id")                 total_amt=0         consult=float(input("enter consultancy fee"))         amt=float(input("enter treatment fee"))                 total_amt=amt+consult         print('TOTAL AMOUNT TO BE=',total_amt)         amt_paid=float(input("enter amount paid="))         amt_due=float(input("enter amount due="))         amt_change=float(input("enter balance to be given by you="))         cursor.execute("INSERT INTO BILL (P_ID,AMT,AMT_PAID,AMT_DUE,AMT_CHANGE) VALUES('%s','%f','%f','%f','%f')"%(p_id,total_amt,amt_paid,amt_due,amt_change))</vt:lpstr>
      <vt:lpstr>                                              GENERATING DATA VISUALIZATION  cursor.execute("SELECT P_DIS,COUNT(P_DIS) FROM PATIENT GROUP BY P_DIS")         tup=cursor.fetchall()         print(tup)         d=dict(tup)         print(d)         list1=d.keys()         list2=d.values()         print(list1,list2)         import matplotlib.pyplot as plt         plt.pie(list2,labels=list1,startangle=90,shadow=True)         plt.legend()         plt.show()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Kavya shankar</dc:creator>
  <cp:lastModifiedBy>Kavya shankar</cp:lastModifiedBy>
  <cp:revision>8</cp:revision>
  <dcterms:created xsi:type="dcterms:W3CDTF">2018-12-09T10:55:25Z</dcterms:created>
  <dcterms:modified xsi:type="dcterms:W3CDTF">2020-01-08T07:20:46Z</dcterms:modified>
</cp:coreProperties>
</file>