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7"/>
  </p:notesMasterIdLst>
  <p:handoutMasterIdLst>
    <p:handoutMasterId r:id="rId8"/>
  </p:handoutMasterIdLst>
  <p:sldIdLst>
    <p:sldId id="299" r:id="rId2"/>
    <p:sldId id="300" r:id="rId3"/>
    <p:sldId id="301" r:id="rId4"/>
    <p:sldId id="302" r:id="rId5"/>
    <p:sldId id="303" r:id="rId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1749" autoAdjust="0"/>
  </p:normalViewPr>
  <p:slideViewPr>
    <p:cSldViewPr snapToGrid="0" snapToObjects="1">
      <p:cViewPr varScale="1">
        <p:scale>
          <a:sx n="147" d="100"/>
          <a:sy n="147" d="100"/>
        </p:scale>
        <p:origin x="14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12/30/21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12/30/21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Presenter or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Century 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42F02D6B-7763-8B4A-8A93-75578ABCF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35563"/>
            <a:ext cx="4102100" cy="4060734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8B08ADE8-2DCA-CA42-952E-48B50991BADD}"/>
              </a:ext>
            </a:extLst>
          </p:cNvPr>
          <p:cNvSpPr txBox="1"/>
          <p:nvPr/>
        </p:nvSpPr>
        <p:spPr>
          <a:xfrm>
            <a:off x="130628" y="2664823"/>
            <a:ext cx="88827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>
                <a:solidFill>
                  <a:schemeClr val="bg1"/>
                </a:solidFill>
              </a:rPr>
              <a:t>EE 463- </a:t>
            </a:r>
            <a:r>
              <a:rPr lang="tr-TR" sz="2800" b="1" dirty="0" err="1">
                <a:solidFill>
                  <a:schemeClr val="bg1"/>
                </a:solidFill>
              </a:rPr>
              <a:t>Static</a:t>
            </a:r>
            <a:r>
              <a:rPr lang="tr-TR" sz="2800" b="1" dirty="0">
                <a:solidFill>
                  <a:schemeClr val="bg1"/>
                </a:solidFill>
              </a:rPr>
              <a:t> </a:t>
            </a:r>
            <a:r>
              <a:rPr lang="tr-TR" sz="2800" b="1" dirty="0" err="1">
                <a:solidFill>
                  <a:schemeClr val="bg1"/>
                </a:solidFill>
              </a:rPr>
              <a:t>Power</a:t>
            </a:r>
            <a:r>
              <a:rPr lang="tr-TR" sz="2800" b="1" dirty="0">
                <a:solidFill>
                  <a:schemeClr val="bg1"/>
                </a:solidFill>
              </a:rPr>
              <a:t> Conversion I – </a:t>
            </a:r>
          </a:p>
          <a:p>
            <a:pPr algn="ctr"/>
            <a:r>
              <a:rPr lang="tr-TR" sz="2800" b="1" dirty="0">
                <a:solidFill>
                  <a:schemeClr val="bg1"/>
                </a:solidFill>
              </a:rPr>
              <a:t>Hardware Project </a:t>
            </a:r>
          </a:p>
          <a:p>
            <a:pPr algn="ctr"/>
            <a:r>
              <a:rPr lang="tr-TR" sz="2800" b="1" dirty="0">
                <a:solidFill>
                  <a:schemeClr val="bg1"/>
                </a:solidFill>
              </a:rPr>
              <a:t>DC Motor Drive</a:t>
            </a:r>
            <a:br>
              <a:rPr lang="tr-TR" sz="2800" b="1" dirty="0">
                <a:solidFill>
                  <a:schemeClr val="bg1"/>
                </a:solidFill>
              </a:rPr>
            </a:br>
            <a:r>
              <a:rPr lang="tr-TR" sz="2800" b="1" dirty="0" err="1">
                <a:solidFill>
                  <a:schemeClr val="bg1"/>
                </a:solidFill>
              </a:rPr>
              <a:t>Tuğçe</a:t>
            </a:r>
            <a:r>
              <a:rPr lang="tr-TR" sz="2800" b="1" dirty="0">
                <a:solidFill>
                  <a:schemeClr val="bg1"/>
                </a:solidFill>
              </a:rPr>
              <a:t> </a:t>
            </a:r>
            <a:r>
              <a:rPr lang="tr-TR" sz="2800" b="1" dirty="0" err="1">
                <a:solidFill>
                  <a:schemeClr val="bg1"/>
                </a:solidFill>
              </a:rPr>
              <a:t>Şevval</a:t>
            </a:r>
            <a:r>
              <a:rPr lang="tr-TR" sz="2800" b="1" dirty="0">
                <a:solidFill>
                  <a:schemeClr val="bg1"/>
                </a:solidFill>
              </a:rPr>
              <a:t> Kaya - Zehra </a:t>
            </a:r>
            <a:r>
              <a:rPr lang="tr-TR" sz="2800" b="1" dirty="0" err="1">
                <a:solidFill>
                  <a:schemeClr val="bg1"/>
                </a:solidFill>
              </a:rPr>
              <a:t>Günes</a:t>
            </a:r>
            <a:r>
              <a:rPr lang="tr-TR" sz="2800" b="1" dirty="0">
                <a:solidFill>
                  <a:schemeClr val="bg1"/>
                </a:solidFill>
              </a:rPr>
              <a:t>̧ - Kubilay Kaya</a:t>
            </a:r>
            <a:endParaRPr lang="tr-T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49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Topology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3-Phase </a:t>
            </a:r>
            <a:r>
              <a:rPr lang="tr-TR" dirty="0" err="1"/>
              <a:t>FullWave</a:t>
            </a:r>
            <a:r>
              <a:rPr lang="tr-TR" dirty="0"/>
              <a:t> Bridge </a:t>
            </a:r>
            <a:r>
              <a:rPr lang="tr-TR" dirty="0" err="1"/>
              <a:t>Rectifier</a:t>
            </a:r>
            <a:r>
              <a:rPr lang="tr-TR" dirty="0"/>
              <a:t> &amp; </a:t>
            </a:r>
            <a:r>
              <a:rPr lang="tr-TR" dirty="0" err="1"/>
              <a:t>Buck</a:t>
            </a:r>
            <a:r>
              <a:rPr lang="tr-TR" dirty="0"/>
              <a:t> Converter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EEDF1D5-782C-E14A-94FF-E4918A117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4560"/>
            <a:ext cx="9144000" cy="334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4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4783</TotalTime>
  <Words>55</Words>
  <Application>Microsoft Macintosh PowerPoint</Application>
  <PresentationFormat>Ekran Gösterisi (4:3)</PresentationFormat>
  <Paragraphs>10</Paragraphs>
  <Slides>5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3" baseType="lpstr">
      <vt:lpstr>Arial</vt:lpstr>
      <vt:lpstr>BentonSansTRUReg</vt:lpstr>
      <vt:lpstr>Calibri</vt:lpstr>
      <vt:lpstr>Calibri (Headings)</vt:lpstr>
      <vt:lpstr>Century Gothic</vt:lpstr>
      <vt:lpstr>Constantia</vt:lpstr>
      <vt:lpstr>Wingdings 2</vt:lpstr>
      <vt:lpstr>Flow</vt:lpstr>
      <vt:lpstr>PowerPoint Sunusu</vt:lpstr>
      <vt:lpstr>PowerPoint Sunusu</vt:lpstr>
      <vt:lpstr>Topology Selection</vt:lpstr>
      <vt:lpstr>PowerPoint Sunusu</vt:lpstr>
      <vt:lpstr>PowerPoint Sunusu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Kubilay Kaya</cp:lastModifiedBy>
  <cp:revision>299</cp:revision>
  <cp:lastPrinted>2013-02-15T02:19:28Z</cp:lastPrinted>
  <dcterms:created xsi:type="dcterms:W3CDTF">2013-02-15T04:31:56Z</dcterms:created>
  <dcterms:modified xsi:type="dcterms:W3CDTF">2021-12-30T20:29:09Z</dcterms:modified>
</cp:coreProperties>
</file>