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notesSlides/notesSlide1.xml" ContentType="application/vnd.openxmlformats-officedocument.presentationml.notesSlide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notesSlides/notesSlide2.xml" ContentType="application/vnd.openxmlformats-officedocument.presentationml.notesSlide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notesSlides/notesSlide3.xml" ContentType="application/vnd.openxmlformats-officedocument.presentationml.notesSlide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180" r:id="rId2"/>
  </p:sldMasterIdLst>
  <p:notesMasterIdLst>
    <p:notesMasterId r:id="rId18"/>
  </p:notesMasterIdLst>
  <p:handoutMasterIdLst>
    <p:handoutMasterId r:id="rId19"/>
  </p:handoutMasterIdLst>
  <p:sldIdLst>
    <p:sldId id="263" r:id="rId3"/>
    <p:sldId id="264" r:id="rId4"/>
    <p:sldId id="265" r:id="rId5"/>
    <p:sldId id="266" r:id="rId6"/>
    <p:sldId id="267" r:id="rId7"/>
    <p:sldId id="268" r:id="rId8"/>
    <p:sldId id="269" r:id="rId9"/>
    <p:sldId id="272" r:id="rId10"/>
    <p:sldId id="273" r:id="rId11"/>
    <p:sldId id="274" r:id="rId12"/>
    <p:sldId id="275" r:id="rId13"/>
    <p:sldId id="276" r:id="rId14"/>
    <p:sldId id="270" r:id="rId15"/>
    <p:sldId id="271" r:id="rId16"/>
    <p:sldId id="262" r:id="rId17"/>
  </p:sldIdLst>
  <p:sldSz cx="10058400" cy="7543800"/>
  <p:notesSz cx="6996113" cy="9282113"/>
  <p:custDataLst>
    <p:tags r:id="rId20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lang="en-US" kern="1200">
        <a:solidFill>
          <a:schemeClr val="tx1"/>
        </a:solidFill>
        <a:latin typeface="Frutiger 45 Light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45 Light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0FD161F-5710-4583-9E73-8C5736FB2612}">
          <p14:sldIdLst>
            <p14:sldId id="263"/>
          </p14:sldIdLst>
        </p14:section>
        <p14:section name="Untitled Section" id="{309E04B7-63B6-45AA-AC16-1661E0E2127A}">
          <p14:sldIdLst>
            <p14:sldId id="264"/>
          </p14:sldIdLst>
        </p14:section>
        <p14:section name="Untitled Section" id="{A9D78794-CFE6-48D2-BE9C-8E17875879C0}">
          <p14:sldIdLst>
            <p14:sldId id="265"/>
          </p14:sldIdLst>
        </p14:section>
        <p14:section name="&lt;&lt;Divider title&gt;&gt;" id="{21EF6CFE-5DC8-40CD-972B-E89409356960}">
          <p14:sldIdLst>
            <p14:sldId id="266"/>
            <p14:sldId id="267"/>
            <p14:sldId id="268"/>
            <p14:sldId id="269"/>
          </p14:sldIdLst>
        </p14:section>
        <p14:section name="Option Pricing" id="{0C924C59-BAB0-422C-80D6-E4E77F89975D}">
          <p14:sldIdLst>
            <p14:sldId id="272"/>
            <p14:sldId id="273"/>
            <p14:sldId id="274"/>
            <p14:sldId id="275"/>
            <p14:sldId id="276"/>
          </p14:sldIdLst>
        </p14:section>
        <p14:section name="Variate Recycling" id="{57BE1EAE-0131-4EA6-AFCE-98ECE9DE4B13}">
          <p14:sldIdLst>
            <p14:sldId id="270"/>
            <p14:sldId id="271"/>
          </p14:sldIdLst>
        </p14:section>
        <p14:section name="Untitled Section" id="{46D328FE-FC08-4716-8C3A-834F200EEC85}">
          <p14:sldIdLst>
            <p14:sldId id="262"/>
          </p14:sldIdLst>
        </p14:section>
      </p14:sectionLst>
    </p:ext>
    <p:ext uri="{50385BFA-195E-4E9F-9E8A-86900EEC6D5D}">
      <p14:sectionPr xmlns:p14="http://schemas.microsoft.com/office/powerpoint/2007/7/12/main" xmlns="">
        <p14:section name="Default Section" slideIdLst="263 258" id="{5C98BB79-27BD-4380-8FA2-F2C40EBD185D}"/>
        <p14:section name="Untitled Section" slideIdLst="259 260" id="{8481DB14-7621-4777-BF9D-F7FFE0D6D9F9}"/>
        <p14:section name="Untitled Section" slideIdLst="261 262" id="{0424402B-84E0-4D5B-9C91-9D6D21E09A56}"/>
      </p14:sectionPr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749"/>
    <a:srgbClr val="F1702C"/>
    <a:srgbClr val="F7B50C"/>
    <a:srgbClr val="BC142B"/>
    <a:srgbClr val="7B7D80"/>
    <a:srgbClr val="919191"/>
    <a:srgbClr val="929395"/>
    <a:srgbClr val="969696"/>
    <a:srgbClr val="66008C"/>
    <a:srgbClr val="CC7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5" autoAdjust="0"/>
    <p:restoredTop sz="94669" autoAdjust="0"/>
  </p:normalViewPr>
  <p:slideViewPr>
    <p:cSldViewPr snapToGrid="0">
      <p:cViewPr varScale="1">
        <p:scale>
          <a:sx n="101" d="100"/>
          <a:sy n="101" d="100"/>
        </p:scale>
        <p:origin x="-1686" y="-84"/>
      </p:cViewPr>
      <p:guideLst>
        <p:guide orient="horz" pos="2529"/>
        <p:guide orient="horz" pos="355"/>
        <p:guide orient="horz" pos="687"/>
        <p:guide orient="horz" pos="536"/>
        <p:guide orient="horz" pos="1039"/>
        <p:guide orient="horz" pos="4163"/>
        <p:guide orient="horz" pos="2753"/>
        <p:guide orient="horz" pos="4360"/>
        <p:guide orient="horz" pos="1260"/>
        <p:guide pos="3168"/>
        <p:guide pos="265"/>
        <p:guide pos="1681"/>
        <p:guide pos="5052"/>
        <p:guide pos="60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466" y="-72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7308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5225" y="0"/>
            <a:ext cx="727075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4625"/>
            <a:ext cx="49053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86563" y="9064625"/>
            <a:ext cx="185737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3696B7D-EF83-44B5-82B1-48F110CC46E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53026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38175" y="257175"/>
            <a:ext cx="3544888" cy="2659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3267075"/>
            <a:ext cx="59372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0950" y="8820150"/>
            <a:ext cx="30337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0" tIns="0" rIns="1998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10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A45EEF0-2412-4E74-8042-71FA5C916756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681038" y="3128963"/>
            <a:ext cx="59118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93675" indent="-193675" algn="l" rtl="0" eaLnBrk="0" fontAlgn="base" hangingPunct="0">
      <a:spcBef>
        <a:spcPct val="30000"/>
      </a:spcBef>
      <a:spcAft>
        <a:spcPct val="0"/>
      </a:spcAft>
      <a:buClr>
        <a:srgbClr val="FF0000"/>
      </a:buClr>
      <a:buSzPct val="100000"/>
      <a:buFont typeface="Frutiger 55 Roman" pitchFamily="34" charset="0"/>
      <a:buChar char="•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563563" indent="-179388" algn="l" rtl="0" eaLnBrk="0" fontAlgn="base" hangingPunct="0">
      <a:spcBef>
        <a:spcPct val="30000"/>
      </a:spcBef>
      <a:spcAft>
        <a:spcPct val="0"/>
      </a:spcAft>
      <a:buSzPct val="80000"/>
      <a:buChar char="—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47738" indent="-193675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41438" indent="-203200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711325" indent="-179388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47647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31922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29596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14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6899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5" Type="http://schemas.openxmlformats.org/officeDocument/2006/relationships/tags" Target="../tags/tag48.xml"/><Relationship Id="rId10" Type="http://schemas.openxmlformats.org/officeDocument/2006/relationships/tags" Target="../tags/tag53.xml"/><Relationship Id="rId4" Type="http://schemas.openxmlformats.org/officeDocument/2006/relationships/tags" Target="../tags/tag47.xml"/><Relationship Id="rId9" Type="http://schemas.openxmlformats.org/officeDocument/2006/relationships/tags" Target="../tags/tag5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57.xml"/><Relationship Id="rId16" Type="http://schemas.openxmlformats.org/officeDocument/2006/relationships/tags" Target="../tags/tag71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tags" Target="../tags/tag70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76.xml"/><Relationship Id="rId10" Type="http://schemas.openxmlformats.org/officeDocument/2006/relationships/tags" Target="../tags/tag81.xml"/><Relationship Id="rId4" Type="http://schemas.openxmlformats.org/officeDocument/2006/relationships/tags" Target="../tags/tag75.xml"/><Relationship Id="rId9" Type="http://schemas.openxmlformats.org/officeDocument/2006/relationships/tags" Target="../tags/tag80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image" Target="../media/image1.emf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13" Type="http://schemas.openxmlformats.org/officeDocument/2006/relationships/image" Target="../media/image1.emf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tags" Target="../tags/tag103.xml"/><Relationship Id="rId5" Type="http://schemas.openxmlformats.org/officeDocument/2006/relationships/tags" Target="../tags/tag97.xml"/><Relationship Id="rId10" Type="http://schemas.openxmlformats.org/officeDocument/2006/relationships/tags" Target="../tags/tag102.xml"/><Relationship Id="rId4" Type="http://schemas.openxmlformats.org/officeDocument/2006/relationships/tags" Target="../tags/tag96.xml"/><Relationship Id="rId9" Type="http://schemas.openxmlformats.org/officeDocument/2006/relationships/tags" Target="../tags/tag10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13" Type="http://schemas.openxmlformats.org/officeDocument/2006/relationships/tags" Target="../tags/tag116.xml"/><Relationship Id="rId18" Type="http://schemas.openxmlformats.org/officeDocument/2006/relationships/tags" Target="../tags/tag121.xml"/><Relationship Id="rId3" Type="http://schemas.openxmlformats.org/officeDocument/2006/relationships/tags" Target="../tags/tag106.xml"/><Relationship Id="rId21" Type="http://schemas.openxmlformats.org/officeDocument/2006/relationships/tags" Target="../tags/tag124.xml"/><Relationship Id="rId7" Type="http://schemas.openxmlformats.org/officeDocument/2006/relationships/tags" Target="../tags/tag110.xml"/><Relationship Id="rId12" Type="http://schemas.openxmlformats.org/officeDocument/2006/relationships/tags" Target="../tags/tag115.xml"/><Relationship Id="rId17" Type="http://schemas.openxmlformats.org/officeDocument/2006/relationships/tags" Target="../tags/tag120.xml"/><Relationship Id="rId2" Type="http://schemas.openxmlformats.org/officeDocument/2006/relationships/tags" Target="../tags/tag105.xml"/><Relationship Id="rId16" Type="http://schemas.openxmlformats.org/officeDocument/2006/relationships/tags" Target="../tags/tag119.xml"/><Relationship Id="rId20" Type="http://schemas.openxmlformats.org/officeDocument/2006/relationships/tags" Target="../tags/tag123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tags" Target="../tags/tag114.xml"/><Relationship Id="rId5" Type="http://schemas.openxmlformats.org/officeDocument/2006/relationships/tags" Target="../tags/tag108.xml"/><Relationship Id="rId15" Type="http://schemas.openxmlformats.org/officeDocument/2006/relationships/tags" Target="../tags/tag118.xml"/><Relationship Id="rId23" Type="http://schemas.openxmlformats.org/officeDocument/2006/relationships/image" Target="../media/image1.emf"/><Relationship Id="rId10" Type="http://schemas.openxmlformats.org/officeDocument/2006/relationships/tags" Target="../tags/tag113.xml"/><Relationship Id="rId19" Type="http://schemas.openxmlformats.org/officeDocument/2006/relationships/tags" Target="../tags/tag122.xml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4" Type="http://schemas.openxmlformats.org/officeDocument/2006/relationships/tags" Target="../tags/tag117.xml"/><Relationship Id="rId22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tags" Target="../tags/tag137.xml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12" Type="http://schemas.openxmlformats.org/officeDocument/2006/relationships/tags" Target="../tags/tag136.xml"/><Relationship Id="rId17" Type="http://schemas.openxmlformats.org/officeDocument/2006/relationships/image" Target="../media/image1.emf"/><Relationship Id="rId2" Type="http://schemas.openxmlformats.org/officeDocument/2006/relationships/tags" Target="../tags/tag126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11" Type="http://schemas.openxmlformats.org/officeDocument/2006/relationships/tags" Target="../tags/tag135.xml"/><Relationship Id="rId5" Type="http://schemas.openxmlformats.org/officeDocument/2006/relationships/tags" Target="../tags/tag129.xml"/><Relationship Id="rId15" Type="http://schemas.openxmlformats.org/officeDocument/2006/relationships/tags" Target="../tags/tag139.xml"/><Relationship Id="rId10" Type="http://schemas.openxmlformats.org/officeDocument/2006/relationships/tags" Target="../tags/tag134.xml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14" Type="http://schemas.openxmlformats.org/officeDocument/2006/relationships/tags" Target="../tags/tag138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13" Type="http://schemas.openxmlformats.org/officeDocument/2006/relationships/tags" Target="../tags/tag152.xml"/><Relationship Id="rId18" Type="http://schemas.openxmlformats.org/officeDocument/2006/relationships/slideMaster" Target="../slideMasters/slideMaster1.xml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12" Type="http://schemas.openxmlformats.org/officeDocument/2006/relationships/tags" Target="../tags/tag151.xml"/><Relationship Id="rId17" Type="http://schemas.openxmlformats.org/officeDocument/2006/relationships/tags" Target="../tags/tag156.xml"/><Relationship Id="rId2" Type="http://schemas.openxmlformats.org/officeDocument/2006/relationships/tags" Target="../tags/tag141.xml"/><Relationship Id="rId16" Type="http://schemas.openxmlformats.org/officeDocument/2006/relationships/tags" Target="../tags/tag155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11" Type="http://schemas.openxmlformats.org/officeDocument/2006/relationships/tags" Target="../tags/tag150.xml"/><Relationship Id="rId5" Type="http://schemas.openxmlformats.org/officeDocument/2006/relationships/tags" Target="../tags/tag144.xml"/><Relationship Id="rId15" Type="http://schemas.openxmlformats.org/officeDocument/2006/relationships/tags" Target="../tags/tag154.xml"/><Relationship Id="rId10" Type="http://schemas.openxmlformats.org/officeDocument/2006/relationships/tags" Target="../tags/tag149.xml"/><Relationship Id="rId19" Type="http://schemas.openxmlformats.org/officeDocument/2006/relationships/image" Target="../media/image1.emf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4" Type="http://schemas.openxmlformats.org/officeDocument/2006/relationships/tags" Target="../tags/tag153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13" Type="http://schemas.openxmlformats.org/officeDocument/2006/relationships/tags" Target="../tags/tag169.xml"/><Relationship Id="rId3" Type="http://schemas.openxmlformats.org/officeDocument/2006/relationships/tags" Target="../tags/tag159.xml"/><Relationship Id="rId7" Type="http://schemas.openxmlformats.org/officeDocument/2006/relationships/tags" Target="../tags/tag163.xml"/><Relationship Id="rId12" Type="http://schemas.openxmlformats.org/officeDocument/2006/relationships/tags" Target="../tags/tag168.xml"/><Relationship Id="rId17" Type="http://schemas.openxmlformats.org/officeDocument/2006/relationships/image" Target="../media/image1.emf"/><Relationship Id="rId2" Type="http://schemas.openxmlformats.org/officeDocument/2006/relationships/tags" Target="../tags/tag158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11" Type="http://schemas.openxmlformats.org/officeDocument/2006/relationships/tags" Target="../tags/tag167.xml"/><Relationship Id="rId5" Type="http://schemas.openxmlformats.org/officeDocument/2006/relationships/tags" Target="../tags/tag161.xml"/><Relationship Id="rId15" Type="http://schemas.openxmlformats.org/officeDocument/2006/relationships/tags" Target="../tags/tag171.xml"/><Relationship Id="rId10" Type="http://schemas.openxmlformats.org/officeDocument/2006/relationships/tags" Target="../tags/tag166.xml"/><Relationship Id="rId4" Type="http://schemas.openxmlformats.org/officeDocument/2006/relationships/tags" Target="../tags/tag160.xml"/><Relationship Id="rId9" Type="http://schemas.openxmlformats.org/officeDocument/2006/relationships/tags" Target="../tags/tag165.xml"/><Relationship Id="rId14" Type="http://schemas.openxmlformats.org/officeDocument/2006/relationships/tags" Target="../tags/tag170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9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86.xml"/><Relationship Id="rId3" Type="http://schemas.openxmlformats.org/officeDocument/2006/relationships/tags" Target="../tags/tag181.xml"/><Relationship Id="rId7" Type="http://schemas.openxmlformats.org/officeDocument/2006/relationships/tags" Target="../tags/tag185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10" Type="http://schemas.openxmlformats.org/officeDocument/2006/relationships/image" Target="../media/image1.emf"/><Relationship Id="rId4" Type="http://schemas.openxmlformats.org/officeDocument/2006/relationships/tags" Target="../tags/tag182.xml"/><Relationship Id="rId9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8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4" Type="http://schemas.openxmlformats.org/officeDocument/2006/relationships/tags" Target="../tags/tag190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9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0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5" Type="http://schemas.openxmlformats.org/officeDocument/2006/relationships/tags" Target="../tags/tag203.xml"/><Relationship Id="rId4" Type="http://schemas.openxmlformats.org/officeDocument/2006/relationships/tags" Target="../tags/tag20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0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6" Type="http://schemas.openxmlformats.org/officeDocument/2006/relationships/tags" Target="../tags/tag210.xml"/><Relationship Id="rId5" Type="http://schemas.openxmlformats.org/officeDocument/2006/relationships/tags" Target="../tags/tag209.xml"/><Relationship Id="rId4" Type="http://schemas.openxmlformats.org/officeDocument/2006/relationships/tags" Target="../tags/tag208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18.xml"/><Relationship Id="rId3" Type="http://schemas.openxmlformats.org/officeDocument/2006/relationships/tags" Target="../tags/tag213.xml"/><Relationship Id="rId7" Type="http://schemas.openxmlformats.org/officeDocument/2006/relationships/tags" Target="../tags/tag217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tags" Target="../tags/tag216.xml"/><Relationship Id="rId5" Type="http://schemas.openxmlformats.org/officeDocument/2006/relationships/tags" Target="../tags/tag215.xml"/><Relationship Id="rId10" Type="http://schemas.openxmlformats.org/officeDocument/2006/relationships/image" Target="../media/image1.emf"/><Relationship Id="rId4" Type="http://schemas.openxmlformats.org/officeDocument/2006/relationships/tags" Target="../tags/tag214.xml"/><Relationship Id="rId9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26.xml"/><Relationship Id="rId3" Type="http://schemas.openxmlformats.org/officeDocument/2006/relationships/tags" Target="../tags/tag221.xml"/><Relationship Id="rId7" Type="http://schemas.openxmlformats.org/officeDocument/2006/relationships/tags" Target="../tags/tag225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10" Type="http://schemas.openxmlformats.org/officeDocument/2006/relationships/image" Target="../media/image1.emf"/><Relationship Id="rId4" Type="http://schemas.openxmlformats.org/officeDocument/2006/relationships/tags" Target="../tags/tag222.xml"/><Relationship Id="rId9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229.xml"/><Relationship Id="rId7" Type="http://schemas.openxmlformats.org/officeDocument/2006/relationships/tags" Target="../tags/tag233.xml"/><Relationship Id="rId12" Type="http://schemas.openxmlformats.org/officeDocument/2006/relationships/tags" Target="../tags/tag238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tags" Target="../tags/tag237.xml"/><Relationship Id="rId5" Type="http://schemas.openxmlformats.org/officeDocument/2006/relationships/tags" Target="../tags/tag231.xml"/><Relationship Id="rId10" Type="http://schemas.openxmlformats.org/officeDocument/2006/relationships/tags" Target="../tags/tag236.xml"/><Relationship Id="rId4" Type="http://schemas.openxmlformats.org/officeDocument/2006/relationships/tags" Target="../tags/tag230.xml"/><Relationship Id="rId9" Type="http://schemas.openxmlformats.org/officeDocument/2006/relationships/tags" Target="../tags/tag235.xml"/><Relationship Id="rId14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46.xml"/><Relationship Id="rId3" Type="http://schemas.openxmlformats.org/officeDocument/2006/relationships/tags" Target="../tags/tag241.xml"/><Relationship Id="rId7" Type="http://schemas.openxmlformats.org/officeDocument/2006/relationships/tags" Target="../tags/tag245.xml"/><Relationship Id="rId12" Type="http://schemas.openxmlformats.org/officeDocument/2006/relationships/image" Target="../media/image1.emf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6" Type="http://schemas.openxmlformats.org/officeDocument/2006/relationships/tags" Target="../tags/tag244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43.xml"/><Relationship Id="rId10" Type="http://schemas.openxmlformats.org/officeDocument/2006/relationships/tags" Target="../tags/tag248.xml"/><Relationship Id="rId4" Type="http://schemas.openxmlformats.org/officeDocument/2006/relationships/tags" Target="../tags/tag242.xml"/><Relationship Id="rId9" Type="http://schemas.openxmlformats.org/officeDocument/2006/relationships/tags" Target="../tags/tag247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56.xml"/><Relationship Id="rId3" Type="http://schemas.openxmlformats.org/officeDocument/2006/relationships/tags" Target="../tags/tag251.xml"/><Relationship Id="rId7" Type="http://schemas.openxmlformats.org/officeDocument/2006/relationships/tags" Target="../tags/tag255.xml"/><Relationship Id="rId12" Type="http://schemas.openxmlformats.org/officeDocument/2006/relationships/image" Target="../media/image1.emf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tags" Target="../tags/tag254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53.xml"/><Relationship Id="rId10" Type="http://schemas.openxmlformats.org/officeDocument/2006/relationships/tags" Target="../tags/tag258.xml"/><Relationship Id="rId4" Type="http://schemas.openxmlformats.org/officeDocument/2006/relationships/tags" Target="../tags/tag252.xml"/><Relationship Id="rId9" Type="http://schemas.openxmlformats.org/officeDocument/2006/relationships/tags" Target="../tags/tag25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266.xml"/><Relationship Id="rId3" Type="http://schemas.openxmlformats.org/officeDocument/2006/relationships/tags" Target="../tags/tag261.xml"/><Relationship Id="rId7" Type="http://schemas.openxmlformats.org/officeDocument/2006/relationships/tags" Target="../tags/tag265.xml"/><Relationship Id="rId12" Type="http://schemas.openxmlformats.org/officeDocument/2006/relationships/image" Target="../media/image1.emf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tags" Target="../tags/tag264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63.xml"/><Relationship Id="rId10" Type="http://schemas.openxmlformats.org/officeDocument/2006/relationships/tags" Target="../tags/tag268.xml"/><Relationship Id="rId4" Type="http://schemas.openxmlformats.org/officeDocument/2006/relationships/tags" Target="../tags/tag262.xml"/><Relationship Id="rId9" Type="http://schemas.openxmlformats.org/officeDocument/2006/relationships/tags" Target="../tags/tag267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276.xml"/><Relationship Id="rId3" Type="http://schemas.openxmlformats.org/officeDocument/2006/relationships/tags" Target="../tags/tag271.xml"/><Relationship Id="rId7" Type="http://schemas.openxmlformats.org/officeDocument/2006/relationships/tags" Target="../tags/tag275.xml"/><Relationship Id="rId12" Type="http://schemas.openxmlformats.org/officeDocument/2006/relationships/image" Target="../media/image1.emf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6" Type="http://schemas.openxmlformats.org/officeDocument/2006/relationships/tags" Target="../tags/tag274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73.xml"/><Relationship Id="rId10" Type="http://schemas.openxmlformats.org/officeDocument/2006/relationships/tags" Target="../tags/tag278.xml"/><Relationship Id="rId4" Type="http://schemas.openxmlformats.org/officeDocument/2006/relationships/tags" Target="../tags/tag272.xml"/><Relationship Id="rId9" Type="http://schemas.openxmlformats.org/officeDocument/2006/relationships/tags" Target="../tags/tag277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286.xml"/><Relationship Id="rId13" Type="http://schemas.openxmlformats.org/officeDocument/2006/relationships/tags" Target="../tags/tag291.xml"/><Relationship Id="rId3" Type="http://schemas.openxmlformats.org/officeDocument/2006/relationships/tags" Target="../tags/tag281.xml"/><Relationship Id="rId7" Type="http://schemas.openxmlformats.org/officeDocument/2006/relationships/tags" Target="../tags/tag285.xml"/><Relationship Id="rId12" Type="http://schemas.openxmlformats.org/officeDocument/2006/relationships/tags" Target="../tags/tag290.xml"/><Relationship Id="rId2" Type="http://schemas.openxmlformats.org/officeDocument/2006/relationships/tags" Target="../tags/tag280.xml"/><Relationship Id="rId16" Type="http://schemas.openxmlformats.org/officeDocument/2006/relationships/image" Target="../media/image1.emf"/><Relationship Id="rId1" Type="http://schemas.openxmlformats.org/officeDocument/2006/relationships/tags" Target="../tags/tag279.xml"/><Relationship Id="rId6" Type="http://schemas.openxmlformats.org/officeDocument/2006/relationships/tags" Target="../tags/tag284.xml"/><Relationship Id="rId11" Type="http://schemas.openxmlformats.org/officeDocument/2006/relationships/tags" Target="../tags/tag289.xml"/><Relationship Id="rId5" Type="http://schemas.openxmlformats.org/officeDocument/2006/relationships/tags" Target="../tags/tag283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288.xml"/><Relationship Id="rId4" Type="http://schemas.openxmlformats.org/officeDocument/2006/relationships/tags" Target="../tags/tag282.xml"/><Relationship Id="rId9" Type="http://schemas.openxmlformats.org/officeDocument/2006/relationships/tags" Target="../tags/tag287.xml"/><Relationship Id="rId14" Type="http://schemas.openxmlformats.org/officeDocument/2006/relationships/tags" Target="../tags/tag292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300.xml"/><Relationship Id="rId13" Type="http://schemas.openxmlformats.org/officeDocument/2006/relationships/tags" Target="../tags/tag305.xml"/><Relationship Id="rId18" Type="http://schemas.openxmlformats.org/officeDocument/2006/relationships/image" Target="../media/image1.emf"/><Relationship Id="rId3" Type="http://schemas.openxmlformats.org/officeDocument/2006/relationships/tags" Target="../tags/tag295.xml"/><Relationship Id="rId7" Type="http://schemas.openxmlformats.org/officeDocument/2006/relationships/tags" Target="../tags/tag299.xml"/><Relationship Id="rId12" Type="http://schemas.openxmlformats.org/officeDocument/2006/relationships/tags" Target="../tags/tag304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294.xml"/><Relationship Id="rId16" Type="http://schemas.openxmlformats.org/officeDocument/2006/relationships/tags" Target="../tags/tag308.xml"/><Relationship Id="rId1" Type="http://schemas.openxmlformats.org/officeDocument/2006/relationships/tags" Target="../tags/tag293.xml"/><Relationship Id="rId6" Type="http://schemas.openxmlformats.org/officeDocument/2006/relationships/tags" Target="../tags/tag298.xml"/><Relationship Id="rId11" Type="http://schemas.openxmlformats.org/officeDocument/2006/relationships/tags" Target="../tags/tag303.xml"/><Relationship Id="rId5" Type="http://schemas.openxmlformats.org/officeDocument/2006/relationships/tags" Target="../tags/tag297.xml"/><Relationship Id="rId15" Type="http://schemas.openxmlformats.org/officeDocument/2006/relationships/tags" Target="../tags/tag307.xml"/><Relationship Id="rId10" Type="http://schemas.openxmlformats.org/officeDocument/2006/relationships/tags" Target="../tags/tag302.xml"/><Relationship Id="rId4" Type="http://schemas.openxmlformats.org/officeDocument/2006/relationships/tags" Target="../tags/tag296.xml"/><Relationship Id="rId9" Type="http://schemas.openxmlformats.org/officeDocument/2006/relationships/tags" Target="../tags/tag301.xml"/><Relationship Id="rId14" Type="http://schemas.openxmlformats.org/officeDocument/2006/relationships/tags" Target="../tags/tag306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316.xml"/><Relationship Id="rId13" Type="http://schemas.openxmlformats.org/officeDocument/2006/relationships/tags" Target="../tags/tag321.xml"/><Relationship Id="rId18" Type="http://schemas.openxmlformats.org/officeDocument/2006/relationships/tags" Target="../tags/tag326.xml"/><Relationship Id="rId3" Type="http://schemas.openxmlformats.org/officeDocument/2006/relationships/tags" Target="../tags/tag311.xml"/><Relationship Id="rId21" Type="http://schemas.openxmlformats.org/officeDocument/2006/relationships/tags" Target="../tags/tag329.xml"/><Relationship Id="rId7" Type="http://schemas.openxmlformats.org/officeDocument/2006/relationships/tags" Target="../tags/tag315.xml"/><Relationship Id="rId12" Type="http://schemas.openxmlformats.org/officeDocument/2006/relationships/tags" Target="../tags/tag320.xml"/><Relationship Id="rId17" Type="http://schemas.openxmlformats.org/officeDocument/2006/relationships/tags" Target="../tags/tag325.xml"/><Relationship Id="rId2" Type="http://schemas.openxmlformats.org/officeDocument/2006/relationships/tags" Target="../tags/tag310.xml"/><Relationship Id="rId16" Type="http://schemas.openxmlformats.org/officeDocument/2006/relationships/tags" Target="../tags/tag324.xml"/><Relationship Id="rId20" Type="http://schemas.openxmlformats.org/officeDocument/2006/relationships/tags" Target="../tags/tag328.xml"/><Relationship Id="rId1" Type="http://schemas.openxmlformats.org/officeDocument/2006/relationships/tags" Target="../tags/tag309.xml"/><Relationship Id="rId6" Type="http://schemas.openxmlformats.org/officeDocument/2006/relationships/tags" Target="../tags/tag314.xml"/><Relationship Id="rId11" Type="http://schemas.openxmlformats.org/officeDocument/2006/relationships/tags" Target="../tags/tag319.xml"/><Relationship Id="rId5" Type="http://schemas.openxmlformats.org/officeDocument/2006/relationships/tags" Target="../tags/tag313.xml"/><Relationship Id="rId15" Type="http://schemas.openxmlformats.org/officeDocument/2006/relationships/tags" Target="../tags/tag323.xml"/><Relationship Id="rId10" Type="http://schemas.openxmlformats.org/officeDocument/2006/relationships/tags" Target="../tags/tag318.xml"/><Relationship Id="rId19" Type="http://schemas.openxmlformats.org/officeDocument/2006/relationships/tags" Target="../tags/tag327.xml"/><Relationship Id="rId4" Type="http://schemas.openxmlformats.org/officeDocument/2006/relationships/tags" Target="../tags/tag312.xml"/><Relationship Id="rId9" Type="http://schemas.openxmlformats.org/officeDocument/2006/relationships/tags" Target="../tags/tag317.xml"/><Relationship Id="rId14" Type="http://schemas.openxmlformats.org/officeDocument/2006/relationships/tags" Target="../tags/tag322.xml"/><Relationship Id="rId22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31.xml"/><Relationship Id="rId1" Type="http://schemas.openxmlformats.org/officeDocument/2006/relationships/tags" Target="../tags/tag330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REATE DATE"/>
          <p:cNvSpPr>
            <a:spLocks noGrp="1"/>
          </p:cNvSpPr>
          <p:nvPr>
            <p:ph type="body" sz="quarter" idx="10" hasCustomPrompt="1"/>
            <p:custDataLst>
              <p:tags r:id="rId1"/>
            </p:custDataLst>
          </p:nvPr>
        </p:nvSpPr>
        <p:spPr>
          <a:xfrm>
            <a:off x="420624" y="7063200"/>
            <a:ext cx="3575304" cy="246221"/>
          </a:xfrm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z="1600" b="0" dirty="0" smtClean="0"/>
              <a:t>&lt;&lt;COVER PAGE DATE&gt;&gt;</a:t>
            </a:r>
            <a:endParaRPr lang="en-US" sz="1600" b="0" dirty="0"/>
          </a:p>
        </p:txBody>
      </p:sp>
      <p:sp>
        <p:nvSpPr>
          <p:cNvPr id="3" name="PRESENTATION INFOLIN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20624" y="3474720"/>
            <a:ext cx="8202168" cy="30175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2200"/>
              </a:spcAft>
              <a:buNone/>
              <a:defRPr sz="2000" i="0" baseline="0">
                <a:solidFill>
                  <a:schemeClr val="tx1"/>
                </a:solidFill>
                <a:latin typeface="UBSHeadline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&lt;&lt;Presentation subtitle / info line&gt;&gt;</a:t>
            </a:r>
            <a:endParaRPr lang="en-US"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20624" y="2176272"/>
            <a:ext cx="8202168" cy="941832"/>
          </a:xfrm>
        </p:spPr>
        <p:txBody>
          <a:bodyPr lIns="0" tIns="36576" rIns="0" bIns="36576" anchor="b" anchorCtr="0">
            <a:noAutofit/>
          </a:bodyPr>
          <a:lstStyle>
            <a:lvl1pPr>
              <a:lnSpc>
                <a:spcPts val="4200"/>
              </a:lnSpc>
              <a:spcAft>
                <a:spcPts val="4200"/>
              </a:spcAft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&lt;&lt;Presentation title&gt;&gt;</a:t>
            </a:r>
            <a:endParaRPr lang="en-US" dirty="0"/>
          </a:p>
        </p:txBody>
      </p:sp>
      <p:sp>
        <p:nvSpPr>
          <p:cNvPr id="7" name="PRESENTATION AUTHOR"/>
          <p:cNvSpPr>
            <a:spLocks noGrp="1"/>
          </p:cNvSpPr>
          <p:nvPr>
            <p:ph type="body" sz="quarter" idx="11" hasCustomPrompt="1"/>
            <p:custDataLst>
              <p:tags r:id="rId4"/>
            </p:custDataLst>
          </p:nvPr>
        </p:nvSpPr>
        <p:spPr>
          <a:xfrm>
            <a:off x="420624" y="4352544"/>
            <a:ext cx="4535424" cy="274320"/>
          </a:xfrm>
        </p:spPr>
        <p:txBody>
          <a:bodyPr lIns="0" tIns="0" rIns="0" bIns="0" anchor="b" anchorCtr="0"/>
          <a:lstStyle>
            <a:lvl1pPr>
              <a:spcAft>
                <a:spcPts val="1800"/>
              </a:spcAft>
              <a:defRPr sz="1600" baseline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&lt;&lt;Presenter / Author&gt;&gt;</a:t>
            </a:r>
            <a:endParaRPr lang="en-US" dirty="0"/>
          </a:p>
        </p:txBody>
      </p:sp>
      <p:sp>
        <p:nvSpPr>
          <p:cNvPr id="9" name="PRESENTATION AUTHOR FUNCTION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420624" y="4599432"/>
            <a:ext cx="4535424" cy="274320"/>
          </a:xfrm>
        </p:spPr>
        <p:txBody>
          <a:bodyPr lIns="0" tIns="0" rIns="0" bIns="0" anchor="b" anchorCtr="0"/>
          <a:lstStyle>
            <a:lvl1pPr>
              <a:spcAft>
                <a:spcPts val="1800"/>
              </a:spcAft>
              <a:defRPr sz="1600" baseline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&lt;&lt;Presenter / Author function&gt;&gt;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AYOUT BODY"/>
          <p:cNvSpPr>
            <a:spLocks noGrp="1"/>
          </p:cNvSpPr>
          <p:nvPr>
            <p:ph sz="quarter" idx="30"/>
            <p:custDataLst>
              <p:tags r:id="rId1"/>
            </p:custDataLst>
          </p:nvPr>
        </p:nvSpPr>
        <p:spPr>
          <a:xfrm>
            <a:off x="6245352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2"/>
            </p:custDataLst>
          </p:nvPr>
        </p:nvSpPr>
        <p:spPr>
          <a:xfrm>
            <a:off x="6245352" y="3998563"/>
            <a:ext cx="3346704" cy="371253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29"/>
            <p:custDataLst>
              <p:tags r:id="rId3"/>
            </p:custDataLst>
          </p:nvPr>
        </p:nvSpPr>
        <p:spPr>
          <a:xfrm>
            <a:off x="2658173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2658173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28"/>
            <p:custDataLst>
              <p:tags r:id="rId5"/>
            </p:custDataLst>
          </p:nvPr>
        </p:nvSpPr>
        <p:spPr>
          <a:xfrm>
            <a:off x="6245352" y="199339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6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BODY"/>
          <p:cNvSpPr>
            <a:spLocks noGrp="1"/>
          </p:cNvSpPr>
          <p:nvPr>
            <p:ph sz="quarter" idx="12"/>
            <p:custDataLst>
              <p:tags r:id="rId7"/>
            </p:custDataLst>
          </p:nvPr>
        </p:nvSpPr>
        <p:spPr>
          <a:xfrm>
            <a:off x="2658173" y="199339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8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MESSAGE CONCLUSION"/>
          <p:cNvSpPr>
            <a:spLocks noGrp="1"/>
          </p:cNvSpPr>
          <p:nvPr>
            <p:ph type="body" sz="quarter" idx="27" hasCustomPrompt="1"/>
            <p:custDataLst>
              <p:tags r:id="rId9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6" name="DOCUMENT ID"/>
          <p:cNvSpPr txBox="1"/>
          <p:nvPr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  <a:endParaRPr lang="en-US" dirty="0" smtClean="0"/>
          </a:p>
        </p:txBody>
      </p:sp>
      <p:sp>
        <p:nvSpPr>
          <p:cNvPr id="27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LAYOUT BODY"/>
          <p:cNvSpPr>
            <a:spLocks noGrp="1"/>
          </p:cNvSpPr>
          <p:nvPr>
            <p:ph sz="quarter" idx="32"/>
            <p:custDataLst>
              <p:tags r:id="rId1"/>
            </p:custDataLst>
          </p:nvPr>
        </p:nvSpPr>
        <p:spPr>
          <a:xfrm>
            <a:off x="6245352" y="5193792"/>
            <a:ext cx="3346704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6" name="LAYOUT HEADER"/>
          <p:cNvSpPr>
            <a:spLocks noGrp="1"/>
          </p:cNvSpPr>
          <p:nvPr>
            <p:ph type="body" idx="26" hasCustomPrompt="1"/>
            <p:custDataLst>
              <p:tags r:id="rId2"/>
            </p:custDataLst>
          </p:nvPr>
        </p:nvSpPr>
        <p:spPr>
          <a:xfrm>
            <a:off x="6245352" y="4846320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29"/>
            <p:custDataLst>
              <p:tags r:id="rId3"/>
            </p:custDataLst>
          </p:nvPr>
        </p:nvSpPr>
        <p:spPr>
          <a:xfrm>
            <a:off x="2658173" y="5193792"/>
            <a:ext cx="3346704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4" name="LAYOUT HEADER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2658173" y="4846320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1"/>
            <p:custDataLst>
              <p:tags r:id="rId5"/>
            </p:custDataLst>
          </p:nvPr>
        </p:nvSpPr>
        <p:spPr>
          <a:xfrm>
            <a:off x="6245352" y="3581869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6245352" y="32369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28"/>
            <p:custDataLst>
              <p:tags r:id="rId7"/>
            </p:custDataLst>
          </p:nvPr>
        </p:nvSpPr>
        <p:spPr>
          <a:xfrm>
            <a:off x="2658173" y="3581869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8"/>
            </p:custDataLst>
          </p:nvPr>
        </p:nvSpPr>
        <p:spPr>
          <a:xfrm>
            <a:off x="2658173" y="32369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8" name="LAYOUT BODY"/>
          <p:cNvSpPr>
            <a:spLocks noGrp="1"/>
          </p:cNvSpPr>
          <p:nvPr>
            <p:ph sz="quarter" idx="30"/>
            <p:custDataLst>
              <p:tags r:id="rId9"/>
            </p:custDataLst>
          </p:nvPr>
        </p:nvSpPr>
        <p:spPr>
          <a:xfrm>
            <a:off x="6245352" y="1993392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10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12"/>
            <p:custDataLst>
              <p:tags r:id="rId11"/>
            </p:custDataLst>
          </p:nvPr>
        </p:nvSpPr>
        <p:spPr>
          <a:xfrm>
            <a:off x="2658173" y="1993392"/>
            <a:ext cx="3346704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2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MESSAGE CONCLUSION"/>
          <p:cNvSpPr>
            <a:spLocks noGrp="1"/>
          </p:cNvSpPr>
          <p:nvPr>
            <p:ph type="body" sz="quarter" idx="27" hasCustomPrompt="1"/>
            <p:custDataLst>
              <p:tags r:id="rId13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1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  <a:endParaRPr lang="en-US" dirty="0" smtClean="0"/>
          </a:p>
        </p:txBody>
      </p:sp>
      <p:sp>
        <p:nvSpPr>
          <p:cNvPr id="32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(1and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245352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2"/>
            </p:custDataLst>
          </p:nvPr>
        </p:nvSpPr>
        <p:spPr>
          <a:xfrm>
            <a:off x="6245352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6245352" y="199339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4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2658173" y="1993392"/>
            <a:ext cx="3346704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6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MESSAGE CONCLUSION"/>
          <p:cNvSpPr>
            <a:spLocks noGrp="1"/>
          </p:cNvSpPr>
          <p:nvPr>
            <p:ph type="body" sz="quarter" idx="27" hasCustomPrompt="1"/>
            <p:custDataLst>
              <p:tags r:id="rId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5" name="DOCUMENT ID"/>
          <p:cNvSpPr txBox="1"/>
          <p:nvPr>
            <p:custDataLst>
              <p:tags r:id="rId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  <a:endParaRPr lang="en-US" dirty="0" smtClean="0"/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8" name="Straight Connector 2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(1and2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245352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2"/>
            </p:custDataLst>
          </p:nvPr>
        </p:nvSpPr>
        <p:spPr>
          <a:xfrm>
            <a:off x="6245352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2658173" y="4361688"/>
            <a:ext cx="334670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2658173" y="401421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2658173" y="1993392"/>
            <a:ext cx="6949440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6"/>
            </p:custDataLst>
          </p:nvPr>
        </p:nvSpPr>
        <p:spPr>
          <a:xfrm>
            <a:off x="2658172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MESSAGE CONCLUSION"/>
          <p:cNvSpPr>
            <a:spLocks noGrp="1"/>
          </p:cNvSpPr>
          <p:nvPr>
            <p:ph type="body" sz="quarter" idx="27" hasCustomPrompt="1"/>
            <p:custDataLst>
              <p:tags r:id="rId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5" name="DOCUMENT ID"/>
          <p:cNvSpPr txBox="1"/>
          <p:nvPr>
            <p:custDataLst>
              <p:tags r:id="rId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  <a:endParaRPr lang="en-US" dirty="0" smtClean="0"/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8" name="Straight Connector 2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(2and1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2658173" y="4361438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2"/>
            </p:custDataLst>
          </p:nvPr>
        </p:nvSpPr>
        <p:spPr>
          <a:xfrm>
            <a:off x="2658172" y="401421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29"/>
            <p:custDataLst>
              <p:tags r:id="rId3"/>
            </p:custDataLst>
          </p:nvPr>
        </p:nvSpPr>
        <p:spPr>
          <a:xfrm>
            <a:off x="6245352" y="1993625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4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28"/>
            <p:custDataLst>
              <p:tags r:id="rId5"/>
            </p:custDataLst>
          </p:nvPr>
        </p:nvSpPr>
        <p:spPr>
          <a:xfrm>
            <a:off x="2658173" y="1993642"/>
            <a:ext cx="334670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6"/>
            </p:custDataLst>
          </p:nvPr>
        </p:nvSpPr>
        <p:spPr>
          <a:xfrm>
            <a:off x="2658173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MESSAGE CONCLUSION"/>
          <p:cNvSpPr>
            <a:spLocks noGrp="1"/>
          </p:cNvSpPr>
          <p:nvPr>
            <p:ph type="body" sz="quarter" idx="27" hasCustomPrompt="1"/>
            <p:custDataLst>
              <p:tags r:id="rId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5" name="DOCUMENT ID"/>
          <p:cNvSpPr txBox="1"/>
          <p:nvPr>
            <p:custDataLst>
              <p:tags r:id="rId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  <a:endParaRPr lang="en-US" dirty="0" smtClean="0"/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8" name="Straight Connector 2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26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4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AYOUT BODY"/>
          <p:cNvSpPr>
            <a:spLocks noGrp="1"/>
          </p:cNvSpPr>
          <p:nvPr>
            <p:ph sz="quarter" idx="40"/>
            <p:custDataLst>
              <p:tags r:id="rId1"/>
            </p:custDataLst>
          </p:nvPr>
        </p:nvSpPr>
        <p:spPr>
          <a:xfrm>
            <a:off x="8046720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3" name="LAYOUT HEADER"/>
          <p:cNvSpPr>
            <a:spLocks noGrp="1"/>
          </p:cNvSpPr>
          <p:nvPr>
            <p:ph type="body" idx="33" hasCustomPrompt="1"/>
            <p:custDataLst>
              <p:tags r:id="rId2"/>
            </p:custDataLst>
          </p:nvPr>
        </p:nvSpPr>
        <p:spPr>
          <a:xfrm>
            <a:off x="8046720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4" name="LAYOUT BODY"/>
          <p:cNvSpPr>
            <a:spLocks noGrp="1"/>
          </p:cNvSpPr>
          <p:nvPr>
            <p:ph sz="quarter" idx="39"/>
            <p:custDataLst>
              <p:tags r:id="rId3"/>
            </p:custDataLst>
          </p:nvPr>
        </p:nvSpPr>
        <p:spPr>
          <a:xfrm>
            <a:off x="6245352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9" name="LAYOUT HEADER"/>
          <p:cNvSpPr>
            <a:spLocks noGrp="1"/>
          </p:cNvSpPr>
          <p:nvPr>
            <p:ph type="body" idx="29" hasCustomPrompt="1"/>
            <p:custDataLst>
              <p:tags r:id="rId4"/>
            </p:custDataLst>
          </p:nvPr>
        </p:nvSpPr>
        <p:spPr>
          <a:xfrm>
            <a:off x="6245352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1" name="LAYOUT BODY"/>
          <p:cNvSpPr>
            <a:spLocks noGrp="1"/>
          </p:cNvSpPr>
          <p:nvPr>
            <p:ph sz="quarter" idx="36"/>
            <p:custDataLst>
              <p:tags r:id="rId5"/>
            </p:custDataLst>
          </p:nvPr>
        </p:nvSpPr>
        <p:spPr>
          <a:xfrm>
            <a:off x="4453128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4453128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0" name="LAYOUT BODY"/>
          <p:cNvSpPr>
            <a:spLocks noGrp="1"/>
          </p:cNvSpPr>
          <p:nvPr>
            <p:ph sz="quarter" idx="35"/>
            <p:custDataLst>
              <p:tags r:id="rId7"/>
            </p:custDataLst>
          </p:nvPr>
        </p:nvSpPr>
        <p:spPr>
          <a:xfrm>
            <a:off x="2658173" y="4361688"/>
            <a:ext cx="156362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8"/>
            </p:custDataLst>
          </p:nvPr>
        </p:nvSpPr>
        <p:spPr>
          <a:xfrm>
            <a:off x="2658173" y="401421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6" name="LAYOUT BODY"/>
          <p:cNvSpPr>
            <a:spLocks noGrp="1"/>
          </p:cNvSpPr>
          <p:nvPr>
            <p:ph sz="quarter" idx="41"/>
            <p:custDataLst>
              <p:tags r:id="rId9"/>
            </p:custDataLst>
          </p:nvPr>
        </p:nvSpPr>
        <p:spPr>
          <a:xfrm>
            <a:off x="8046720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1" name="LAYOUT HEADER"/>
          <p:cNvSpPr>
            <a:spLocks noGrp="1"/>
          </p:cNvSpPr>
          <p:nvPr>
            <p:ph type="body" idx="31" hasCustomPrompt="1"/>
            <p:custDataLst>
              <p:tags r:id="rId10"/>
            </p:custDataLst>
          </p:nvPr>
        </p:nvSpPr>
        <p:spPr>
          <a:xfrm>
            <a:off x="8046720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3" name="LAYOUT BODY"/>
          <p:cNvSpPr>
            <a:spLocks noGrp="1"/>
          </p:cNvSpPr>
          <p:nvPr>
            <p:ph sz="quarter" idx="38"/>
            <p:custDataLst>
              <p:tags r:id="rId11"/>
            </p:custDataLst>
          </p:nvPr>
        </p:nvSpPr>
        <p:spPr>
          <a:xfrm>
            <a:off x="6245352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12"/>
            </p:custDataLst>
          </p:nvPr>
        </p:nvSpPr>
        <p:spPr>
          <a:xfrm>
            <a:off x="6245352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2" name="LAYOUT BODY"/>
          <p:cNvSpPr>
            <a:spLocks noGrp="1"/>
          </p:cNvSpPr>
          <p:nvPr>
            <p:ph sz="quarter" idx="37"/>
            <p:custDataLst>
              <p:tags r:id="rId13"/>
            </p:custDataLst>
          </p:nvPr>
        </p:nvSpPr>
        <p:spPr>
          <a:xfrm>
            <a:off x="4453128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3" name="LAYOUT HEADER"/>
          <p:cNvSpPr>
            <a:spLocks noGrp="1"/>
          </p:cNvSpPr>
          <p:nvPr>
            <p:ph type="body" idx="23" hasCustomPrompt="1"/>
            <p:custDataLst>
              <p:tags r:id="rId14"/>
            </p:custDataLst>
          </p:nvPr>
        </p:nvSpPr>
        <p:spPr>
          <a:xfrm>
            <a:off x="4453128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12"/>
            <p:custDataLst>
              <p:tags r:id="rId15"/>
            </p:custDataLst>
          </p:nvPr>
        </p:nvSpPr>
        <p:spPr>
          <a:xfrm>
            <a:off x="2658173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6"/>
            </p:custDataLst>
          </p:nvPr>
        </p:nvSpPr>
        <p:spPr>
          <a:xfrm>
            <a:off x="2658173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8" name="MESSAGE CONCLUSION"/>
          <p:cNvSpPr>
            <a:spLocks noGrp="1"/>
          </p:cNvSpPr>
          <p:nvPr>
            <p:ph type="body" sz="quarter" idx="42" hasCustomPrompt="1"/>
            <p:custDataLst>
              <p:tags r:id="rId17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8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4" name="DOCUMENT ID"/>
          <p:cNvSpPr txBox="1"/>
          <p:nvPr>
            <p:custDataLst>
              <p:tags r:id="rId19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  <a:endParaRPr lang="en-US" dirty="0" smtClean="0"/>
          </a:p>
        </p:txBody>
      </p:sp>
      <p:sp>
        <p:nvSpPr>
          <p:cNvPr id="37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0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2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(4and1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AYOUT BODY"/>
          <p:cNvSpPr>
            <a:spLocks noGrp="1"/>
          </p:cNvSpPr>
          <p:nvPr>
            <p:ph sz="quarter" idx="36"/>
            <p:custDataLst>
              <p:tags r:id="rId1"/>
            </p:custDataLst>
          </p:nvPr>
        </p:nvSpPr>
        <p:spPr>
          <a:xfrm>
            <a:off x="2658171" y="4361688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2"/>
            </p:custDataLst>
          </p:nvPr>
        </p:nvSpPr>
        <p:spPr>
          <a:xfrm>
            <a:off x="2658171" y="401421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35"/>
            <p:custDataLst>
              <p:tags r:id="rId3"/>
            </p:custDataLst>
          </p:nvPr>
        </p:nvSpPr>
        <p:spPr>
          <a:xfrm>
            <a:off x="8046720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1" name="LAYOUT HEADER"/>
          <p:cNvSpPr>
            <a:spLocks noGrp="1"/>
          </p:cNvSpPr>
          <p:nvPr>
            <p:ph type="body" idx="31" hasCustomPrompt="1"/>
            <p:custDataLst>
              <p:tags r:id="rId4"/>
            </p:custDataLst>
          </p:nvPr>
        </p:nvSpPr>
        <p:spPr>
          <a:xfrm>
            <a:off x="8046720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34"/>
            <p:custDataLst>
              <p:tags r:id="rId5"/>
            </p:custDataLst>
          </p:nvPr>
        </p:nvSpPr>
        <p:spPr>
          <a:xfrm>
            <a:off x="6245352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6"/>
            </p:custDataLst>
          </p:nvPr>
        </p:nvSpPr>
        <p:spPr>
          <a:xfrm>
            <a:off x="6245352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BODY"/>
          <p:cNvSpPr>
            <a:spLocks noGrp="1"/>
          </p:cNvSpPr>
          <p:nvPr>
            <p:ph sz="quarter" idx="33"/>
            <p:custDataLst>
              <p:tags r:id="rId7"/>
            </p:custDataLst>
          </p:nvPr>
        </p:nvSpPr>
        <p:spPr>
          <a:xfrm>
            <a:off x="4453128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3" name="LAYOUT HEADER"/>
          <p:cNvSpPr>
            <a:spLocks noGrp="1"/>
          </p:cNvSpPr>
          <p:nvPr>
            <p:ph type="body" idx="23" hasCustomPrompt="1"/>
            <p:custDataLst>
              <p:tags r:id="rId8"/>
            </p:custDataLst>
          </p:nvPr>
        </p:nvSpPr>
        <p:spPr>
          <a:xfrm>
            <a:off x="4453128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12"/>
            <p:custDataLst>
              <p:tags r:id="rId9"/>
            </p:custDataLst>
          </p:nvPr>
        </p:nvSpPr>
        <p:spPr>
          <a:xfrm>
            <a:off x="2658173" y="1993392"/>
            <a:ext cx="156362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0"/>
            </p:custDataLst>
          </p:nvPr>
        </p:nvSpPr>
        <p:spPr>
          <a:xfrm>
            <a:off x="2658173" y="1636776"/>
            <a:ext cx="156362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MESSAGE CONCLUSION"/>
          <p:cNvSpPr>
            <a:spLocks noGrp="1"/>
          </p:cNvSpPr>
          <p:nvPr>
            <p:ph type="body" sz="quarter" idx="37" hasCustomPrompt="1"/>
            <p:custDataLst>
              <p:tags r:id="rId11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8" name="DOCUMENT ID"/>
          <p:cNvSpPr txBox="1"/>
          <p:nvPr>
            <p:custDataLst>
              <p:tags r:id="rId1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  <a:endParaRPr lang="en-US" dirty="0" smtClean="0"/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1" name="Straight Connector 3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AYOUT BODY"/>
          <p:cNvSpPr>
            <a:spLocks noGrp="1"/>
          </p:cNvSpPr>
          <p:nvPr>
            <p:ph sz="quarter" idx="33"/>
            <p:custDataLst>
              <p:tags r:id="rId1"/>
            </p:custDataLst>
          </p:nvPr>
        </p:nvSpPr>
        <p:spPr>
          <a:xfrm>
            <a:off x="7424928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7424928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2"/>
            <p:custDataLst>
              <p:tags r:id="rId3"/>
            </p:custDataLst>
          </p:nvPr>
        </p:nvSpPr>
        <p:spPr>
          <a:xfrm>
            <a:off x="5047488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4"/>
            </p:custDataLst>
          </p:nvPr>
        </p:nvSpPr>
        <p:spPr>
          <a:xfrm>
            <a:off x="5047488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8" name="LAYOUT BODY"/>
          <p:cNvSpPr>
            <a:spLocks noGrp="1"/>
          </p:cNvSpPr>
          <p:nvPr>
            <p:ph sz="quarter" idx="31"/>
            <p:custDataLst>
              <p:tags r:id="rId5"/>
            </p:custDataLst>
          </p:nvPr>
        </p:nvSpPr>
        <p:spPr>
          <a:xfrm>
            <a:off x="2658173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6"/>
            </p:custDataLst>
          </p:nvPr>
        </p:nvSpPr>
        <p:spPr>
          <a:xfrm>
            <a:off x="2658173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30"/>
            <p:custDataLst>
              <p:tags r:id="rId7"/>
            </p:custDataLst>
          </p:nvPr>
        </p:nvSpPr>
        <p:spPr>
          <a:xfrm>
            <a:off x="742492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25" hasCustomPrompt="1"/>
            <p:custDataLst>
              <p:tags r:id="rId8"/>
            </p:custDataLst>
          </p:nvPr>
        </p:nvSpPr>
        <p:spPr>
          <a:xfrm>
            <a:off x="742492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29"/>
            <p:custDataLst>
              <p:tags r:id="rId9"/>
            </p:custDataLst>
          </p:nvPr>
        </p:nvSpPr>
        <p:spPr>
          <a:xfrm>
            <a:off x="504748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10"/>
            </p:custDataLst>
          </p:nvPr>
        </p:nvSpPr>
        <p:spPr>
          <a:xfrm>
            <a:off x="504748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12"/>
            <p:custDataLst>
              <p:tags r:id="rId11"/>
            </p:custDataLst>
          </p:nvPr>
        </p:nvSpPr>
        <p:spPr>
          <a:xfrm>
            <a:off x="2658173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2"/>
            </p:custDataLst>
          </p:nvPr>
        </p:nvSpPr>
        <p:spPr>
          <a:xfrm>
            <a:off x="2658173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MESSAGE CONCLUSION"/>
          <p:cNvSpPr>
            <a:spLocks noGrp="1"/>
          </p:cNvSpPr>
          <p:nvPr>
            <p:ph type="body" sz="quarter" idx="34" hasCustomPrompt="1"/>
            <p:custDataLst>
              <p:tags r:id="rId13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1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  <a:endParaRPr lang="en-US" dirty="0" smtClean="0"/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(3and2)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AYOUT BODY"/>
          <p:cNvSpPr>
            <a:spLocks noGrp="1"/>
          </p:cNvSpPr>
          <p:nvPr>
            <p:ph sz="quarter" idx="33"/>
            <p:custDataLst>
              <p:tags r:id="rId1"/>
            </p:custDataLst>
          </p:nvPr>
        </p:nvSpPr>
        <p:spPr>
          <a:xfrm>
            <a:off x="6229174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7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6229174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2"/>
            <p:custDataLst>
              <p:tags r:id="rId3"/>
            </p:custDataLst>
          </p:nvPr>
        </p:nvSpPr>
        <p:spPr>
          <a:xfrm>
            <a:off x="3851734" y="4361688"/>
            <a:ext cx="2157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22" hasCustomPrompt="1"/>
            <p:custDataLst>
              <p:tags r:id="rId4"/>
            </p:custDataLst>
          </p:nvPr>
        </p:nvSpPr>
        <p:spPr>
          <a:xfrm>
            <a:off x="3851734" y="401421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7" name="LAYOUT BODY"/>
          <p:cNvSpPr>
            <a:spLocks noGrp="1"/>
          </p:cNvSpPr>
          <p:nvPr>
            <p:ph sz="quarter" idx="30"/>
            <p:custDataLst>
              <p:tags r:id="rId5"/>
            </p:custDataLst>
          </p:nvPr>
        </p:nvSpPr>
        <p:spPr>
          <a:xfrm>
            <a:off x="742492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742492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29"/>
            <p:custDataLst>
              <p:tags r:id="rId7"/>
            </p:custDataLst>
          </p:nvPr>
        </p:nvSpPr>
        <p:spPr>
          <a:xfrm>
            <a:off x="5047488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20" hasCustomPrompt="1"/>
            <p:custDataLst>
              <p:tags r:id="rId8"/>
            </p:custDataLst>
          </p:nvPr>
        </p:nvSpPr>
        <p:spPr>
          <a:xfrm>
            <a:off x="5047488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12"/>
            <p:custDataLst>
              <p:tags r:id="rId9"/>
            </p:custDataLst>
          </p:nvPr>
        </p:nvSpPr>
        <p:spPr>
          <a:xfrm>
            <a:off x="2658173" y="1993392"/>
            <a:ext cx="2157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0"/>
            </p:custDataLst>
          </p:nvPr>
        </p:nvSpPr>
        <p:spPr>
          <a:xfrm>
            <a:off x="2658173" y="1636776"/>
            <a:ext cx="2157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MESSAGE CONCLUSION"/>
          <p:cNvSpPr>
            <a:spLocks noGrp="1"/>
          </p:cNvSpPr>
          <p:nvPr>
            <p:ph type="body" sz="quarter" idx="34" hasCustomPrompt="1"/>
            <p:custDataLst>
              <p:tags r:id="rId11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1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  <a:endParaRPr lang="en-US" dirty="0" smtClean="0"/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828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_Slid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"/>
            </p:custDataLst>
          </p:nvPr>
        </p:nvSpPr>
        <p:spPr>
          <a:xfrm>
            <a:off x="2658173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BIO_TEXT"/>
          <p:cNvSpPr>
            <a:spLocks noGrp="1"/>
          </p:cNvSpPr>
          <p:nvPr>
            <p:ph type="body" sz="quarter" idx="34" hasCustomPrompt="1"/>
            <p:custDataLst>
              <p:tags r:id="rId2"/>
            </p:custDataLst>
          </p:nvPr>
        </p:nvSpPr>
        <p:spPr>
          <a:xfrm>
            <a:off x="420624" y="1636776"/>
            <a:ext cx="1828800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200" b="0">
                <a:solidFill>
                  <a:schemeClr val="tx1"/>
                </a:solidFill>
                <a:latin typeface="Frutiger 45 Light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+mj-lt"/>
              </a:defRPr>
            </a:lvl2pPr>
            <a:lvl3pPr>
              <a:buFont typeface="Symbol" pitchFamily="18" charset="2"/>
              <a:buChar char="·"/>
              <a:defRPr baseline="0">
                <a:latin typeface="+mj-lt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+mj-lt"/>
              </a:defRPr>
            </a:lvl4pPr>
            <a:lvl5pPr marL="457200" indent="0">
              <a:buFont typeface="Times New Roman" pitchFamily="18" charset="0"/>
              <a:buNone/>
              <a:defRPr>
                <a:latin typeface="+mj-lt"/>
              </a:defRPr>
            </a:lvl5pPr>
            <a:lvl6pPr>
              <a:defRPr>
                <a:latin typeface="+mj-lt"/>
              </a:defRPr>
            </a:lvl6pPr>
            <a:lvl7pPr>
              <a:defRPr>
                <a:latin typeface="+mj-lt"/>
              </a:defRPr>
            </a:lvl7pPr>
            <a:lvl8pPr>
              <a:defRPr>
                <a:latin typeface="+mj-lt"/>
              </a:defRPr>
            </a:lvl8pPr>
            <a:lvl9pPr>
              <a:defRPr>
                <a:latin typeface="+mj-lt"/>
              </a:defRPr>
            </a:lvl9pPr>
          </a:lstStyle>
          <a:p>
            <a:pPr lvl="0"/>
            <a:r>
              <a:rPr lang="en-US" dirty="0" smtClean="0"/>
              <a:t>&lt;&lt;</a:t>
            </a:r>
            <a:r>
              <a:rPr lang="en-US" dirty="0" err="1" smtClean="0"/>
              <a:t>Bio_Details</a:t>
            </a:r>
            <a:r>
              <a:rPr lang="en-US" dirty="0" smtClean="0"/>
              <a:t>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  <a:endParaRPr lang="en-US" dirty="0" smtClean="0"/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2658173" y="1993392"/>
            <a:ext cx="6949440" cy="430682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39" name="BIO_DIVIDERLINE"/>
          <p:cNvCxnSpPr/>
          <p:nvPr userDrawn="1"/>
        </p:nvCxnSpPr>
        <p:spPr>
          <a:xfrm>
            <a:off x="2461044" y="1658548"/>
            <a:ext cx="0" cy="4459223"/>
          </a:xfrm>
          <a:prstGeom prst="line">
            <a:avLst/>
          </a:prstGeom>
          <a:ln w="508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raftStamp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2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Page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420624" y="2432304"/>
            <a:ext cx="7616952" cy="1929384"/>
          </a:xfrm>
          <a:prstGeom prst="rect">
            <a:avLst/>
          </a:prstGeom>
        </p:spPr>
        <p:txBody>
          <a:bodyPr lIns="0" tIns="45720" rIns="0" bIns="45720">
            <a:noAutofit/>
          </a:bodyPr>
          <a:lstStyle>
            <a:lvl1pPr marL="0" indent="0" algn="l">
              <a:buNone/>
              <a:defRPr sz="32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&lt;&lt;Divider title&gt;&gt;</a:t>
            </a:r>
            <a:endParaRPr lang="en-US" dirty="0"/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420624" y="2084832"/>
            <a:ext cx="6858000" cy="384048"/>
          </a:xfrm>
        </p:spPr>
        <p:txBody>
          <a:bodyPr lIns="0" tIns="45720" rIns="0" bIns="45720" anchor="t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UBSHeadline"/>
                <a:ea typeface="Arial Unicode MS" pitchFamily="34" charset="-128"/>
              </a:defRPr>
            </a:lvl1pPr>
          </a:lstStyle>
          <a:p>
            <a:r>
              <a:rPr lang="en-US" dirty="0" smtClean="0"/>
              <a:t>Click to edit Section / Appendix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9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_Slide_Textand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1"/>
            </p:custDataLst>
          </p:nvPr>
        </p:nvSpPr>
        <p:spPr>
          <a:xfrm>
            <a:off x="2658173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BIO_TEXT"/>
          <p:cNvSpPr>
            <a:spLocks noGrp="1"/>
          </p:cNvSpPr>
          <p:nvPr>
            <p:ph type="body" sz="quarter" idx="34" hasCustomPrompt="1"/>
            <p:custDataLst>
              <p:tags r:id="rId2"/>
            </p:custDataLst>
          </p:nvPr>
        </p:nvSpPr>
        <p:spPr>
          <a:xfrm>
            <a:off x="420624" y="3364992"/>
            <a:ext cx="1828800" cy="27523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200" b="0">
                <a:solidFill>
                  <a:schemeClr val="tx1"/>
                </a:solidFill>
                <a:latin typeface="Frutiger 45 Light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+mj-lt"/>
              </a:defRPr>
            </a:lvl2pPr>
            <a:lvl3pPr>
              <a:buFont typeface="Symbol" pitchFamily="18" charset="2"/>
              <a:buChar char="·"/>
              <a:defRPr baseline="0">
                <a:latin typeface="+mj-lt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+mj-lt"/>
              </a:defRPr>
            </a:lvl4pPr>
            <a:lvl5pPr marL="457200" indent="0">
              <a:buFont typeface="Times New Roman" pitchFamily="18" charset="0"/>
              <a:buNone/>
              <a:defRPr>
                <a:latin typeface="+mj-lt"/>
              </a:defRPr>
            </a:lvl5pPr>
            <a:lvl6pPr>
              <a:defRPr>
                <a:latin typeface="+mj-lt"/>
              </a:defRPr>
            </a:lvl6pPr>
            <a:lvl7pPr>
              <a:defRPr>
                <a:latin typeface="+mj-lt"/>
              </a:defRPr>
            </a:lvl7pPr>
            <a:lvl8pPr>
              <a:defRPr>
                <a:latin typeface="+mj-lt"/>
              </a:defRPr>
            </a:lvl8pPr>
            <a:lvl9pPr>
              <a:defRPr>
                <a:latin typeface="+mj-lt"/>
              </a:defRPr>
            </a:lvl9pPr>
          </a:lstStyle>
          <a:p>
            <a:pPr lvl="0"/>
            <a:r>
              <a:rPr lang="en-US" dirty="0" smtClean="0"/>
              <a:t>&lt;&lt;</a:t>
            </a:r>
            <a:r>
              <a:rPr lang="en-US" dirty="0" err="1" smtClean="0"/>
              <a:t>Bio_Details</a:t>
            </a:r>
            <a:r>
              <a:rPr lang="en-US" dirty="0" smtClean="0"/>
              <a:t>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0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  <a:endParaRPr lang="en-US" dirty="0" smtClean="0"/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2658173" y="1993392"/>
            <a:ext cx="6949440" cy="430682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39" name="BIO_DIVIDERLINE"/>
          <p:cNvCxnSpPr/>
          <p:nvPr userDrawn="1"/>
        </p:nvCxnSpPr>
        <p:spPr>
          <a:xfrm>
            <a:off x="2461044" y="1658548"/>
            <a:ext cx="0" cy="4459223"/>
          </a:xfrm>
          <a:prstGeom prst="line">
            <a:avLst/>
          </a:prstGeom>
          <a:ln w="508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IO_PICTURE"/>
          <p:cNvSpPr>
            <a:spLocks noGrp="1"/>
          </p:cNvSpPr>
          <p:nvPr>
            <p:ph sz="quarter" idx="35" hasCustomPrompt="1"/>
            <p:custDataLst>
              <p:tags r:id="rId6"/>
            </p:custDataLst>
          </p:nvPr>
        </p:nvSpPr>
        <p:spPr>
          <a:xfrm>
            <a:off x="420688" y="1636776"/>
            <a:ext cx="1828800" cy="1635125"/>
          </a:xfrm>
        </p:spPr>
        <p:txBody>
          <a:bodyPr/>
          <a:lstStyle>
            <a:lvl1pPr>
              <a:defRPr baseline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&lt;&lt;Bio Picture&gt;&gt;</a:t>
            </a:r>
            <a:endParaRPr lang="en-US" dirty="0"/>
          </a:p>
        </p:txBody>
      </p:sp>
      <p:sp>
        <p:nvSpPr>
          <p:cNvPr id="2" name="DraftStamp"/>
          <p:cNvSpPr txBox="1"/>
          <p:nvPr userDrawn="1">
            <p:custDataLst>
              <p:tags r:id="rId7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177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um_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3" y="1994409"/>
            <a:ext cx="758952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/>
            </a:lvl1pPr>
            <a:lvl2pPr marL="0" indent="0">
              <a:buFontTx/>
              <a:buNone/>
              <a:defRPr sz="1100"/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/>
            </a:lvl3pPr>
            <a:lvl4pPr marL="460375" indent="-228600">
              <a:buSzPct val="84000"/>
              <a:buFont typeface="Times New Roman" pitchFamily="18" charset="0"/>
              <a:buChar char="–"/>
              <a:defRPr sz="1100"/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3" y="1636776"/>
            <a:ext cx="75895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9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  <a:endParaRPr lang="en-US" dirty="0" smtClean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um_1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3" y="1994407"/>
            <a:ext cx="7589520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3" y="1636776"/>
            <a:ext cx="75895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9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  <a:endParaRPr lang="en-US" dirty="0" smtClean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4" y="1994407"/>
            <a:ext cx="918972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4" y="1636776"/>
            <a:ext cx="91897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9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  <a:endParaRPr lang="en-US" dirty="0" smtClean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1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4" y="1994407"/>
            <a:ext cx="9189720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2"/>
            </p:custDataLst>
          </p:nvPr>
        </p:nvSpPr>
        <p:spPr>
          <a:xfrm>
            <a:off x="420624" y="1636776"/>
            <a:ext cx="918972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9" name="DOCUMENT ID"/>
          <p:cNvSpPr txBox="1"/>
          <p:nvPr>
            <p:custDataLst>
              <p:tags r:id="rId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  <a:endParaRPr lang="en-US" dirty="0" smtClean="0"/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AYOUT BODY"/>
          <p:cNvSpPr>
            <a:spLocks noGrp="1"/>
          </p:cNvSpPr>
          <p:nvPr>
            <p:ph sz="quarter" idx="26"/>
            <p:custDataLst>
              <p:tags r:id="rId1"/>
            </p:custDataLst>
          </p:nvPr>
        </p:nvSpPr>
        <p:spPr>
          <a:xfrm>
            <a:off x="5148072" y="1994410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2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3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20624" y="1994409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4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1" name="DOCUMENT ID"/>
          <p:cNvSpPr txBox="1"/>
          <p:nvPr>
            <p:custDataLst>
              <p:tags r:id="rId6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  <a:endParaRPr lang="en-US" dirty="0" smtClean="0"/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7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AYOUT BODY"/>
          <p:cNvSpPr>
            <a:spLocks noGrp="1"/>
          </p:cNvSpPr>
          <p:nvPr>
            <p:ph sz="quarter" idx="26"/>
            <p:custDataLst>
              <p:tags r:id="rId1"/>
            </p:custDataLst>
          </p:nvPr>
        </p:nvSpPr>
        <p:spPr>
          <a:xfrm>
            <a:off x="5148072" y="1994410"/>
            <a:ext cx="444398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2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3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20624" y="1994409"/>
            <a:ext cx="444398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4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1" name="DOCUMENT ID"/>
          <p:cNvSpPr txBox="1"/>
          <p:nvPr>
            <p:custDataLst>
              <p:tags r:id="rId6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  <a:endParaRPr lang="en-US" dirty="0" smtClean="0"/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7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BODY"/>
          <p:cNvSpPr>
            <a:spLocks noGrp="1"/>
          </p:cNvSpPr>
          <p:nvPr>
            <p:ph sz="quarter" idx="31"/>
            <p:custDataLst>
              <p:tags r:id="rId1"/>
            </p:custDataLst>
          </p:nvPr>
        </p:nvSpPr>
        <p:spPr>
          <a:xfrm>
            <a:off x="5148072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29" hasCustomPrompt="1"/>
            <p:custDataLst>
              <p:tags r:id="rId2"/>
            </p:custDataLst>
          </p:nvPr>
        </p:nvSpPr>
        <p:spPr>
          <a:xfrm>
            <a:off x="5148072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30"/>
            <p:custDataLst>
              <p:tags r:id="rId3"/>
            </p:custDataLst>
          </p:nvPr>
        </p:nvSpPr>
        <p:spPr>
          <a:xfrm>
            <a:off x="420624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7" name="LAYOUT HEADER"/>
          <p:cNvSpPr>
            <a:spLocks noGrp="1"/>
          </p:cNvSpPr>
          <p:nvPr>
            <p:ph type="body" idx="28" hasCustomPrompt="1"/>
            <p:custDataLst>
              <p:tags r:id="rId4"/>
            </p:custDataLst>
          </p:nvPr>
        </p:nvSpPr>
        <p:spPr>
          <a:xfrm>
            <a:off x="420624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32"/>
            <p:custDataLst>
              <p:tags r:id="rId5"/>
            </p:custDataLst>
          </p:nvPr>
        </p:nvSpPr>
        <p:spPr>
          <a:xfrm>
            <a:off x="5148072" y="1994410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LAYOUT BODY"/>
          <p:cNvSpPr>
            <a:spLocks noGrp="1"/>
          </p:cNvSpPr>
          <p:nvPr>
            <p:ph sz="quarter" idx="12"/>
            <p:custDataLst>
              <p:tags r:id="rId7"/>
            </p:custDataLst>
          </p:nvPr>
        </p:nvSpPr>
        <p:spPr>
          <a:xfrm>
            <a:off x="420624" y="1994409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6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5" name="DOCUMENT ID"/>
          <p:cNvSpPr txBox="1"/>
          <p:nvPr>
            <p:custDataLst>
              <p:tags r:id="rId1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  <a:endParaRPr lang="en-US" dirty="0" smtClean="0"/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1" name="Straight Connector 3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and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420624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7" name="LAYOUT HEADER"/>
          <p:cNvSpPr>
            <a:spLocks noGrp="1"/>
          </p:cNvSpPr>
          <p:nvPr>
            <p:ph type="body" idx="28" hasCustomPrompt="1"/>
            <p:custDataLst>
              <p:tags r:id="rId2"/>
            </p:custDataLst>
          </p:nvPr>
        </p:nvSpPr>
        <p:spPr>
          <a:xfrm>
            <a:off x="420624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30"/>
            <p:custDataLst>
              <p:tags r:id="rId3"/>
            </p:custDataLst>
          </p:nvPr>
        </p:nvSpPr>
        <p:spPr>
          <a:xfrm>
            <a:off x="5148072" y="1994410"/>
            <a:ext cx="4443984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9" name="DOCUMENT ID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  <a:endParaRPr lang="en-US" dirty="0" smtClean="0"/>
          </a:p>
        </p:txBody>
      </p:sp>
      <p:sp>
        <p:nvSpPr>
          <p:cNvPr id="2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and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BODY"/>
          <p:cNvSpPr>
            <a:spLocks noGrp="1"/>
          </p:cNvSpPr>
          <p:nvPr>
            <p:ph sz="quarter" idx="28"/>
            <p:custDataLst>
              <p:tags r:id="rId1"/>
            </p:custDataLst>
          </p:nvPr>
        </p:nvSpPr>
        <p:spPr>
          <a:xfrm>
            <a:off x="5148072" y="4371848"/>
            <a:ext cx="4443984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2"/>
            </p:custDataLst>
          </p:nvPr>
        </p:nvSpPr>
        <p:spPr>
          <a:xfrm>
            <a:off x="5148072" y="4015232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27"/>
            <p:custDataLst>
              <p:tags r:id="rId3"/>
            </p:custDataLst>
          </p:nvPr>
        </p:nvSpPr>
        <p:spPr>
          <a:xfrm>
            <a:off x="5148072" y="1994410"/>
            <a:ext cx="4443984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5148072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4443984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444398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3" name="DOCUMENT ID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  <a:endParaRPr lang="en-US" dirty="0" smtClean="0"/>
          </a:p>
        </p:txBody>
      </p:sp>
      <p:sp>
        <p:nvSpPr>
          <p:cNvPr id="2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20624" y="1500748"/>
            <a:ext cx="9189720" cy="5198689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376238" indent="-376238">
              <a:buNone/>
              <a:defRPr sz="1200">
                <a:latin typeface="Frutiger 45 Ligh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28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12" name="DOCUMENT ID"/>
          <p:cNvSpPr txBox="1"/>
          <p:nvPr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  <a:endParaRPr lang="en-US" dirty="0" smtClean="0"/>
          </a:p>
        </p:txBody>
      </p:sp>
      <p:sp>
        <p:nvSpPr>
          <p:cNvPr id="1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cxnSp>
        <p:nvCxnSpPr>
          <p:cNvPr id="20" name="THIN BLUE LINE"/>
          <p:cNvCxnSpPr/>
          <p:nvPr userDrawn="1"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6" name="Straight Connector 25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729984" y="1994408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3575304" y="1994410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3" name="DOCUMENT ID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  <a:endParaRPr lang="en-US" dirty="0" smtClean="0"/>
          </a:p>
        </p:txBody>
      </p:sp>
      <p:sp>
        <p:nvSpPr>
          <p:cNvPr id="2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AYOUT BODY"/>
          <p:cNvSpPr>
            <a:spLocks noGrp="1"/>
          </p:cNvSpPr>
          <p:nvPr>
            <p:ph sz="quarter" idx="29"/>
            <p:custDataLst>
              <p:tags r:id="rId1"/>
            </p:custDataLst>
          </p:nvPr>
        </p:nvSpPr>
        <p:spPr>
          <a:xfrm>
            <a:off x="6729984" y="1994408"/>
            <a:ext cx="2871216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2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7" name="LAYOUT BODY"/>
          <p:cNvSpPr>
            <a:spLocks noGrp="1"/>
          </p:cNvSpPr>
          <p:nvPr>
            <p:ph sz="quarter" idx="28"/>
            <p:custDataLst>
              <p:tags r:id="rId3"/>
            </p:custDataLst>
          </p:nvPr>
        </p:nvSpPr>
        <p:spPr>
          <a:xfrm>
            <a:off x="3575304" y="1994410"/>
            <a:ext cx="2871216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420624" y="1994409"/>
            <a:ext cx="2871216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3" name="DOCUMENT ID"/>
          <p:cNvSpPr txBox="1"/>
          <p:nvPr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  <a:endParaRPr lang="en-US" dirty="0" smtClean="0"/>
          </a:p>
        </p:txBody>
      </p:sp>
      <p:sp>
        <p:nvSpPr>
          <p:cNvPr id="2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(2and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AYOUT BODY"/>
          <p:cNvSpPr>
            <a:spLocks noGrp="1"/>
          </p:cNvSpPr>
          <p:nvPr>
            <p:ph sz="quarter" idx="33"/>
            <p:custDataLst>
              <p:tags r:id="rId1"/>
            </p:custDataLst>
          </p:nvPr>
        </p:nvSpPr>
        <p:spPr>
          <a:xfrm>
            <a:off x="3575304" y="4371848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31" hasCustomPrompt="1"/>
            <p:custDataLst>
              <p:tags r:id="rId2"/>
            </p:custDataLst>
          </p:nvPr>
        </p:nvSpPr>
        <p:spPr>
          <a:xfrm>
            <a:off x="357530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0" name="LAYOUT BODY"/>
          <p:cNvSpPr>
            <a:spLocks noGrp="1"/>
          </p:cNvSpPr>
          <p:nvPr>
            <p:ph sz="quarter" idx="32"/>
            <p:custDataLst>
              <p:tags r:id="rId3"/>
            </p:custDataLst>
          </p:nvPr>
        </p:nvSpPr>
        <p:spPr>
          <a:xfrm>
            <a:off x="420624" y="4371848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9" name="LAYOUT HEADER"/>
          <p:cNvSpPr>
            <a:spLocks noGrp="1"/>
          </p:cNvSpPr>
          <p:nvPr>
            <p:ph type="body" idx="30" hasCustomPrompt="1"/>
            <p:custDataLst>
              <p:tags r:id="rId4"/>
            </p:custDataLst>
          </p:nvPr>
        </p:nvSpPr>
        <p:spPr>
          <a:xfrm>
            <a:off x="42062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35"/>
            <p:custDataLst>
              <p:tags r:id="rId5"/>
            </p:custDataLst>
          </p:nvPr>
        </p:nvSpPr>
        <p:spPr>
          <a:xfrm>
            <a:off x="6729984" y="1994408"/>
            <a:ext cx="2871216" cy="42153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6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BODY"/>
          <p:cNvSpPr>
            <a:spLocks noGrp="1"/>
          </p:cNvSpPr>
          <p:nvPr>
            <p:ph sz="quarter" idx="34"/>
            <p:custDataLst>
              <p:tags r:id="rId7"/>
            </p:custDataLst>
          </p:nvPr>
        </p:nvSpPr>
        <p:spPr>
          <a:xfrm>
            <a:off x="3575304" y="1994410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8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9" name="LAYOUT BODY"/>
          <p:cNvSpPr>
            <a:spLocks noGrp="1"/>
          </p:cNvSpPr>
          <p:nvPr>
            <p:ph sz="quarter" idx="12"/>
            <p:custDataLst>
              <p:tags r:id="rId9"/>
            </p:custDataLst>
          </p:nvPr>
        </p:nvSpPr>
        <p:spPr>
          <a:xfrm>
            <a:off x="420624" y="1994409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10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18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7" name="DOCUMENT ID"/>
          <p:cNvSpPr txBox="1"/>
          <p:nvPr>
            <p:custDataLst>
              <p:tags r:id="rId1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  <a:endParaRPr lang="en-US" dirty="0" smtClean="0"/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1" name="Straight Connector 3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AYOUT BODY"/>
          <p:cNvSpPr>
            <a:spLocks noGrp="1"/>
          </p:cNvSpPr>
          <p:nvPr>
            <p:ph sz="quarter" idx="38"/>
            <p:custDataLst>
              <p:tags r:id="rId1"/>
            </p:custDataLst>
          </p:nvPr>
        </p:nvSpPr>
        <p:spPr>
          <a:xfrm>
            <a:off x="6729984" y="4367276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33" hasCustomPrompt="1"/>
            <p:custDataLst>
              <p:tags r:id="rId2"/>
            </p:custDataLst>
          </p:nvPr>
        </p:nvSpPr>
        <p:spPr>
          <a:xfrm>
            <a:off x="6729984" y="4010660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3" name="LAYOUT BODY"/>
          <p:cNvSpPr>
            <a:spLocks noGrp="1"/>
          </p:cNvSpPr>
          <p:nvPr>
            <p:ph sz="quarter" idx="35"/>
            <p:custDataLst>
              <p:tags r:id="rId3"/>
            </p:custDataLst>
          </p:nvPr>
        </p:nvSpPr>
        <p:spPr>
          <a:xfrm>
            <a:off x="3575304" y="4367276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31" hasCustomPrompt="1"/>
            <p:custDataLst>
              <p:tags r:id="rId4"/>
            </p:custDataLst>
          </p:nvPr>
        </p:nvSpPr>
        <p:spPr>
          <a:xfrm>
            <a:off x="357530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2" name="LAYOUT BODY"/>
          <p:cNvSpPr>
            <a:spLocks noGrp="1"/>
          </p:cNvSpPr>
          <p:nvPr>
            <p:ph sz="quarter" idx="34"/>
            <p:custDataLst>
              <p:tags r:id="rId5"/>
            </p:custDataLst>
          </p:nvPr>
        </p:nvSpPr>
        <p:spPr>
          <a:xfrm>
            <a:off x="420624" y="4367276"/>
            <a:ext cx="2871216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9" name="LAYOUT HEADER"/>
          <p:cNvSpPr>
            <a:spLocks noGrp="1"/>
          </p:cNvSpPr>
          <p:nvPr>
            <p:ph type="body" idx="30" hasCustomPrompt="1"/>
            <p:custDataLst>
              <p:tags r:id="rId6"/>
            </p:custDataLst>
          </p:nvPr>
        </p:nvSpPr>
        <p:spPr>
          <a:xfrm>
            <a:off x="420624" y="401523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9" name="LAYOUT BODY"/>
          <p:cNvSpPr>
            <a:spLocks noGrp="1"/>
          </p:cNvSpPr>
          <p:nvPr>
            <p:ph sz="quarter" idx="37"/>
            <p:custDataLst>
              <p:tags r:id="rId7"/>
            </p:custDataLst>
          </p:nvPr>
        </p:nvSpPr>
        <p:spPr>
          <a:xfrm>
            <a:off x="6729984" y="1994408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8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4" name="LAYOUT BODY"/>
          <p:cNvSpPr>
            <a:spLocks noGrp="1"/>
          </p:cNvSpPr>
          <p:nvPr>
            <p:ph sz="quarter" idx="36"/>
            <p:custDataLst>
              <p:tags r:id="rId9"/>
            </p:custDataLst>
          </p:nvPr>
        </p:nvSpPr>
        <p:spPr>
          <a:xfrm>
            <a:off x="3575304" y="1994410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10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21" name="LAYOUT BODY"/>
          <p:cNvSpPr>
            <a:spLocks noGrp="1"/>
          </p:cNvSpPr>
          <p:nvPr>
            <p:ph sz="quarter" idx="12"/>
            <p:custDataLst>
              <p:tags r:id="rId11"/>
            </p:custDataLst>
          </p:nvPr>
        </p:nvSpPr>
        <p:spPr>
          <a:xfrm>
            <a:off x="420624" y="1994409"/>
            <a:ext cx="2871216" cy="18379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2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9" name="DOCUMENT ID"/>
          <p:cNvSpPr txBox="1"/>
          <p:nvPr>
            <p:custDataLst>
              <p:tags r:id="rId1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  <a:endParaRPr lang="en-US" dirty="0" smtClean="0"/>
          </a:p>
        </p:txBody>
      </p:sp>
      <p:sp>
        <p:nvSpPr>
          <p:cNvPr id="3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1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AYOUT BODY"/>
          <p:cNvSpPr>
            <a:spLocks noGrp="1"/>
          </p:cNvSpPr>
          <p:nvPr>
            <p:ph sz="quarter" idx="47"/>
            <p:custDataLst>
              <p:tags r:id="rId1"/>
            </p:custDataLst>
          </p:nvPr>
        </p:nvSpPr>
        <p:spPr>
          <a:xfrm>
            <a:off x="6729984" y="5203952"/>
            <a:ext cx="2871216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8" name="LAYOUT HEADER"/>
          <p:cNvSpPr>
            <a:spLocks noGrp="1"/>
          </p:cNvSpPr>
          <p:nvPr>
            <p:ph type="body" idx="39" hasCustomPrompt="1"/>
            <p:custDataLst>
              <p:tags r:id="rId2"/>
            </p:custDataLst>
          </p:nvPr>
        </p:nvSpPr>
        <p:spPr>
          <a:xfrm>
            <a:off x="6729984" y="484733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6" name="LAYOUT BODY"/>
          <p:cNvSpPr>
            <a:spLocks noGrp="1"/>
          </p:cNvSpPr>
          <p:nvPr>
            <p:ph sz="quarter" idx="44"/>
            <p:custDataLst>
              <p:tags r:id="rId3"/>
            </p:custDataLst>
          </p:nvPr>
        </p:nvSpPr>
        <p:spPr>
          <a:xfrm>
            <a:off x="3575304" y="5203952"/>
            <a:ext cx="2871216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6" name="LAYOUT HEADER"/>
          <p:cNvSpPr>
            <a:spLocks noGrp="1"/>
          </p:cNvSpPr>
          <p:nvPr>
            <p:ph type="body" idx="37" hasCustomPrompt="1"/>
            <p:custDataLst>
              <p:tags r:id="rId4"/>
            </p:custDataLst>
          </p:nvPr>
        </p:nvSpPr>
        <p:spPr>
          <a:xfrm>
            <a:off x="3575304" y="484733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3" name="LAYOUT BODY"/>
          <p:cNvSpPr>
            <a:spLocks noGrp="1"/>
          </p:cNvSpPr>
          <p:nvPr>
            <p:ph sz="quarter" idx="41"/>
            <p:custDataLst>
              <p:tags r:id="rId5"/>
            </p:custDataLst>
          </p:nvPr>
        </p:nvSpPr>
        <p:spPr>
          <a:xfrm>
            <a:off x="420624" y="5203952"/>
            <a:ext cx="2871216" cy="1069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5" name="LAYOUT HEADER"/>
          <p:cNvSpPr>
            <a:spLocks noGrp="1"/>
          </p:cNvSpPr>
          <p:nvPr>
            <p:ph type="body" idx="36" hasCustomPrompt="1"/>
            <p:custDataLst>
              <p:tags r:id="rId6"/>
            </p:custDataLst>
          </p:nvPr>
        </p:nvSpPr>
        <p:spPr>
          <a:xfrm>
            <a:off x="420624" y="484733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8" name="LAYOUT BODY"/>
          <p:cNvSpPr>
            <a:spLocks noGrp="1"/>
          </p:cNvSpPr>
          <p:nvPr>
            <p:ph sz="quarter" idx="46"/>
            <p:custDataLst>
              <p:tags r:id="rId7"/>
            </p:custDataLst>
          </p:nvPr>
        </p:nvSpPr>
        <p:spPr>
          <a:xfrm>
            <a:off x="6729984" y="35946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2" name="LAYOUT HEADER"/>
          <p:cNvSpPr>
            <a:spLocks noGrp="1"/>
          </p:cNvSpPr>
          <p:nvPr>
            <p:ph type="body" idx="33" hasCustomPrompt="1"/>
            <p:custDataLst>
              <p:tags r:id="rId8"/>
            </p:custDataLst>
          </p:nvPr>
        </p:nvSpPr>
        <p:spPr>
          <a:xfrm>
            <a:off x="6729984" y="32379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5" name="LAYOUT BODY"/>
          <p:cNvSpPr>
            <a:spLocks noGrp="1"/>
          </p:cNvSpPr>
          <p:nvPr>
            <p:ph sz="quarter" idx="43"/>
            <p:custDataLst>
              <p:tags r:id="rId9"/>
            </p:custDataLst>
          </p:nvPr>
        </p:nvSpPr>
        <p:spPr>
          <a:xfrm>
            <a:off x="3575304" y="35946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0" name="LAYOUT HEADER"/>
          <p:cNvSpPr>
            <a:spLocks noGrp="1"/>
          </p:cNvSpPr>
          <p:nvPr>
            <p:ph type="body" idx="31" hasCustomPrompt="1"/>
            <p:custDataLst>
              <p:tags r:id="rId10"/>
            </p:custDataLst>
          </p:nvPr>
        </p:nvSpPr>
        <p:spPr>
          <a:xfrm>
            <a:off x="3575304" y="32379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2" name="LAYOUT BODY"/>
          <p:cNvSpPr>
            <a:spLocks noGrp="1"/>
          </p:cNvSpPr>
          <p:nvPr>
            <p:ph sz="quarter" idx="40"/>
            <p:custDataLst>
              <p:tags r:id="rId11"/>
            </p:custDataLst>
          </p:nvPr>
        </p:nvSpPr>
        <p:spPr>
          <a:xfrm>
            <a:off x="420624" y="35946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9" name="LAYOUT HEADER"/>
          <p:cNvSpPr>
            <a:spLocks noGrp="1"/>
          </p:cNvSpPr>
          <p:nvPr>
            <p:ph type="body" idx="30" hasCustomPrompt="1"/>
            <p:custDataLst>
              <p:tags r:id="rId12"/>
            </p:custDataLst>
          </p:nvPr>
        </p:nvSpPr>
        <p:spPr>
          <a:xfrm>
            <a:off x="420624" y="32379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7" name="LAYOUT BODY"/>
          <p:cNvSpPr>
            <a:spLocks noGrp="1"/>
          </p:cNvSpPr>
          <p:nvPr>
            <p:ph sz="quarter" idx="45"/>
            <p:custDataLst>
              <p:tags r:id="rId13"/>
            </p:custDataLst>
          </p:nvPr>
        </p:nvSpPr>
        <p:spPr>
          <a:xfrm>
            <a:off x="6729984" y="1994408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27" hasCustomPrompt="1"/>
            <p:custDataLst>
              <p:tags r:id="rId14"/>
            </p:custDataLst>
          </p:nvPr>
        </p:nvSpPr>
        <p:spPr>
          <a:xfrm>
            <a:off x="6729984" y="1637792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4" name="LAYOUT BODY"/>
          <p:cNvSpPr>
            <a:spLocks noGrp="1"/>
          </p:cNvSpPr>
          <p:nvPr>
            <p:ph sz="quarter" idx="42"/>
            <p:custDataLst>
              <p:tags r:id="rId15"/>
            </p:custDataLst>
          </p:nvPr>
        </p:nvSpPr>
        <p:spPr>
          <a:xfrm>
            <a:off x="3575304" y="1994410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16"/>
            </p:custDataLst>
          </p:nvPr>
        </p:nvSpPr>
        <p:spPr>
          <a:xfrm>
            <a:off x="357530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31" name="LAYOUT BODY"/>
          <p:cNvSpPr>
            <a:spLocks noGrp="1"/>
          </p:cNvSpPr>
          <p:nvPr>
            <p:ph sz="quarter" idx="12"/>
            <p:custDataLst>
              <p:tags r:id="rId17"/>
            </p:custDataLst>
          </p:nvPr>
        </p:nvSpPr>
        <p:spPr>
          <a:xfrm>
            <a:off x="420624" y="1994409"/>
            <a:ext cx="2871216" cy="106984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420624" y="1636776"/>
            <a:ext cx="2871216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cxnSp>
        <p:nvCxnSpPr>
          <p:cNvPr id="30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29" name="DOCUMENT ID"/>
          <p:cNvSpPr txBox="1"/>
          <p:nvPr>
            <p:custDataLst>
              <p:tags r:id="rId2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  <a:endParaRPr lang="en-US" dirty="0" smtClean="0"/>
          </a:p>
        </p:txBody>
      </p:sp>
      <p:sp>
        <p:nvSpPr>
          <p:cNvPr id="4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4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42" name="Straight Connector 4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sp>
        <p:nvSpPr>
          <p:cNvPr id="18" name="DOCUMENT ID"/>
          <p:cNvSpPr txBox="1"/>
          <p:nvPr userDrawn="1">
            <p:custDataLst>
              <p:tags r:id="rId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  <a:endParaRPr lang="en-US" dirty="0" smtClean="0"/>
          </a:p>
        </p:txBody>
      </p:sp>
      <p:cxnSp>
        <p:nvCxnSpPr>
          <p:cNvPr id="19" name="THIN BLUE LINE"/>
          <p:cNvCxnSpPr/>
          <p:nvPr userDrawn="1"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1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cxnSp>
        <p:nvCxnSpPr>
          <p:cNvPr id="20" name="THIN BLUE LINE"/>
          <p:cNvCxnSpPr/>
          <p:nvPr userDrawn="1"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5" name="Straight Connector 3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420623" y="1636776"/>
            <a:ext cx="9189719" cy="47898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60"/>
              </a:spcBef>
              <a:buFontTx/>
              <a:buNone/>
              <a:defRPr sz="1100">
                <a:latin typeface="+mn-lt"/>
                <a:cs typeface="Aharoni" pitchFamily="2" charset="-79"/>
              </a:defRPr>
            </a:lvl1pPr>
            <a:lvl2pPr marL="0" indent="0">
              <a:spcBef>
                <a:spcPts val="660"/>
              </a:spcBef>
              <a:buFontTx/>
              <a:buNone/>
              <a:defRPr sz="1100">
                <a:latin typeface="+mn-lt"/>
                <a:cs typeface="Aharoni" pitchFamily="2" charset="-79"/>
              </a:defRPr>
            </a:lvl2pPr>
            <a:lvl3pPr marL="227013" indent="-227013">
              <a:spcBef>
                <a:spcPts val="660"/>
              </a:spcBef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  <a:cs typeface="Aharoni" pitchFamily="2" charset="-79"/>
              </a:defRPr>
            </a:lvl3pPr>
            <a:lvl4pPr marL="460375" indent="-228600">
              <a:spcBef>
                <a:spcPts val="330"/>
              </a:spcBef>
              <a:buClr>
                <a:schemeClr val="tx1"/>
              </a:buClr>
              <a:buSzPct val="84000"/>
              <a:buFont typeface="Times New Roman" pitchFamily="18" charset="0"/>
              <a:buChar char="–"/>
              <a:defRPr sz="1100">
                <a:latin typeface="+mn-lt"/>
                <a:cs typeface="Aharoni" pitchFamily="2" charset="-79"/>
              </a:defRPr>
            </a:lvl4pPr>
            <a:lvl5pPr marL="687388" indent="-225425">
              <a:spcBef>
                <a:spcPts val="330"/>
              </a:spcBef>
              <a:buClr>
                <a:schemeClr val="tx1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Aharoni" pitchFamily="2" charset="-79"/>
              </a:defRPr>
            </a:lvl5pPr>
            <a:lvl6pPr marL="687388" indent="-225425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spcBef>
                <a:spcPts val="330"/>
              </a:spcBef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THIN BLUE LINE"/>
          <p:cNvCxnSpPr/>
          <p:nvPr>
            <p:custDataLst>
              <p:tags r:id="rId2"/>
            </p:custDataLst>
          </p:nvPr>
        </p:nvCxnSpPr>
        <p:spPr>
          <a:xfrm>
            <a:off x="420624" y="1031875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8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19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0" name="Straight Connector 19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2660903" y="1993392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Clr>
                <a:schemeClr val="tx1"/>
              </a:buClr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chemeClr val="tx1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2"/>
            </p:custDataLst>
          </p:nvPr>
        </p:nvSpPr>
        <p:spPr>
          <a:xfrm>
            <a:off x="2660903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1" name="MESSAGE CONCLUSION"/>
          <p:cNvSpPr>
            <a:spLocks noGrp="1"/>
          </p:cNvSpPr>
          <p:nvPr>
            <p:ph type="body" sz="quarter" idx="27" hasCustomPrompt="1"/>
            <p:custDataLst>
              <p:tags r:id="rId3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Clr>
                <a:schemeClr val="tx1"/>
              </a:buClr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Clr>
                <a:schemeClr val="tx1"/>
              </a:buClr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buClr>
                <a:schemeClr val="tx1"/>
              </a:buClr>
              <a:buSzPct val="84000"/>
              <a:defRPr>
                <a:latin typeface="UBSHeadline"/>
              </a:defRPr>
            </a:lvl6pPr>
            <a:lvl7pPr>
              <a:buClr>
                <a:schemeClr val="tx1"/>
              </a:buClr>
              <a:buSzPct val="84000"/>
              <a:defRPr>
                <a:latin typeface="UBSHeadline"/>
              </a:defRPr>
            </a:lvl7pPr>
            <a:lvl8pPr>
              <a:buClr>
                <a:schemeClr val="tx1"/>
              </a:buClr>
              <a:buSzPct val="84000"/>
              <a:defRPr>
                <a:latin typeface="UBSHeadline"/>
              </a:defRPr>
            </a:lvl8pPr>
            <a:lvl9pPr>
              <a:buClr>
                <a:schemeClr val="tx1"/>
              </a:buClr>
              <a:buSzPct val="84000"/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0" name="DOCUMENT ID"/>
          <p:cNvSpPr txBox="1"/>
          <p:nvPr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  <a:endParaRPr lang="en-US" dirty="0" smtClean="0"/>
          </a:p>
        </p:txBody>
      </p:sp>
      <p:sp>
        <p:nvSpPr>
          <p:cNvPr id="2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1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1"/>
            </p:custDataLst>
          </p:nvPr>
        </p:nvSpPr>
        <p:spPr>
          <a:xfrm>
            <a:off x="2658172" y="1993392"/>
            <a:ext cx="6949440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2"/>
            </p:custDataLst>
          </p:nvPr>
        </p:nvSpPr>
        <p:spPr>
          <a:xfrm>
            <a:off x="2658172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2" name="MESSAGE CONCLUSION"/>
          <p:cNvSpPr>
            <a:spLocks noGrp="1"/>
          </p:cNvSpPr>
          <p:nvPr>
            <p:ph type="body" sz="quarter" idx="15" hasCustomPrompt="1"/>
            <p:custDataLst>
              <p:tags r:id="rId3"/>
            </p:custDataLst>
          </p:nvPr>
        </p:nvSpPr>
        <p:spPr>
          <a:xfrm>
            <a:off x="420624" y="1636774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0" name="DOCUMENT ID"/>
          <p:cNvSpPr txBox="1"/>
          <p:nvPr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  <a:endParaRPr lang="en-US" dirty="0" smtClean="0"/>
          </a:p>
        </p:txBody>
      </p:sp>
      <p:sp>
        <p:nvSpPr>
          <p:cNvPr id="21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1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AYOUT BODY"/>
          <p:cNvSpPr>
            <a:spLocks noGrp="1"/>
          </p:cNvSpPr>
          <p:nvPr>
            <p:ph sz="quarter" idx="28"/>
            <p:custDataLst>
              <p:tags r:id="rId1"/>
            </p:custDataLst>
          </p:nvPr>
        </p:nvSpPr>
        <p:spPr>
          <a:xfrm>
            <a:off x="2658172" y="4384044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2"/>
            </p:custDataLst>
          </p:nvPr>
        </p:nvSpPr>
        <p:spPr>
          <a:xfrm>
            <a:off x="2658172" y="401421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6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2658172" y="1993394"/>
            <a:ext cx="6949440" cy="18379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4"/>
            </p:custDataLst>
          </p:nvPr>
        </p:nvSpPr>
        <p:spPr>
          <a:xfrm>
            <a:off x="2658172" y="1636776"/>
            <a:ext cx="6949440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5" name="MESSAGE CONCLUSION"/>
          <p:cNvSpPr>
            <a:spLocks noGrp="1"/>
          </p:cNvSpPr>
          <p:nvPr>
            <p:ph type="body" sz="quarter" idx="27" hasCustomPrompt="1"/>
            <p:custDataLst>
              <p:tags r:id="rId5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20624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ts val="3200"/>
              </a:lnSpc>
              <a:defRPr sz="2800" b="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2" name="DOCUMENT ID"/>
          <p:cNvSpPr txBox="1"/>
          <p:nvPr>
            <p:custDataLst>
              <p:tags r:id="rId7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  <a:endParaRPr lang="en-US" dirty="0" smtClean="0"/>
          </a:p>
        </p:txBody>
      </p:sp>
      <p:sp>
        <p:nvSpPr>
          <p:cNvPr id="2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8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_Standard_2x1_Full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BODY"/>
          <p:cNvSpPr>
            <a:spLocks noGrp="1"/>
          </p:cNvSpPr>
          <p:nvPr>
            <p:ph sz="quarter" idx="28"/>
            <p:custDataLst>
              <p:tags r:id="rId1"/>
            </p:custDataLst>
          </p:nvPr>
        </p:nvSpPr>
        <p:spPr>
          <a:xfrm>
            <a:off x="6245352" y="1993392"/>
            <a:ext cx="334670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8" name="LAYOUT HEADER"/>
          <p:cNvSpPr>
            <a:spLocks noGrp="1"/>
          </p:cNvSpPr>
          <p:nvPr>
            <p:ph type="body" idx="18" hasCustomPrompt="1"/>
            <p:custDataLst>
              <p:tags r:id="rId2"/>
            </p:custDataLst>
          </p:nvPr>
        </p:nvSpPr>
        <p:spPr>
          <a:xfrm>
            <a:off x="6245352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8" name="LAYOUT BODY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2655387" y="1993392"/>
            <a:ext cx="3346704" cy="44165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100">
                <a:latin typeface="+mn-lt"/>
              </a:defRPr>
            </a:lvl1pPr>
            <a:lvl2pPr marL="0" indent="0">
              <a:buFontTx/>
              <a:buNone/>
              <a:defRPr sz="1100">
                <a:latin typeface="+mn-lt"/>
              </a:defRPr>
            </a:lvl2pPr>
            <a:lvl3pPr marL="227013" indent="-227013">
              <a:buClr>
                <a:schemeClr val="tx2"/>
              </a:buClr>
              <a:buFont typeface="Symbol" pitchFamily="18" charset="2"/>
              <a:buChar char="·"/>
              <a:defRPr sz="1100">
                <a:latin typeface="+mn-lt"/>
              </a:defRPr>
            </a:lvl3pPr>
            <a:lvl4pPr marL="460375" indent="-228600">
              <a:buSzPct val="84000"/>
              <a:buFont typeface="Times New Roman" pitchFamily="18" charset="0"/>
              <a:buChar char="–"/>
              <a:defRPr sz="1100">
                <a:latin typeface="+mn-lt"/>
              </a:defRPr>
            </a:lvl4pPr>
            <a:lvl5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7388" indent="-225425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 b="0"/>
            </a:lvl6pPr>
            <a:lvl7pPr marL="687388" indent="-230188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7pPr>
            <a:lvl8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8pPr>
            <a:lvl9pPr marL="687388" indent="-227013">
              <a:buClr>
                <a:srgbClr val="000000"/>
              </a:buClr>
              <a:buSzPct val="84000"/>
              <a:buFont typeface="Times New Roman" pitchFamily="18" charset="0"/>
              <a:buChar char="–"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6" name="LAYOUT HEADER"/>
          <p:cNvSpPr>
            <a:spLocks noGrp="1"/>
          </p:cNvSpPr>
          <p:nvPr>
            <p:ph type="body" idx="16" hasCustomPrompt="1"/>
            <p:custDataLst>
              <p:tags r:id="rId4"/>
            </p:custDataLst>
          </p:nvPr>
        </p:nvSpPr>
        <p:spPr>
          <a:xfrm>
            <a:off x="2659415" y="1636776"/>
            <a:ext cx="3346704" cy="355600"/>
          </a:xfrm>
          <a:prstGeom prst="rect">
            <a:avLst/>
          </a:prstGeo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100" b="1" baseline="0">
                <a:solidFill>
                  <a:schemeClr val="tx1"/>
                </a:solidFill>
                <a:latin typeface="Frutiger 45 Light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 smtClean="0"/>
              <a:t>&lt;&lt;Layout heading&gt;&gt;</a:t>
            </a:r>
          </a:p>
        </p:txBody>
      </p:sp>
      <p:sp>
        <p:nvSpPr>
          <p:cNvPr id="13" name="MESSAGE CONCLUSION"/>
          <p:cNvSpPr>
            <a:spLocks noGrp="1"/>
          </p:cNvSpPr>
          <p:nvPr>
            <p:ph type="body" sz="quarter" idx="27" hasCustomPrompt="1"/>
            <p:custDataLst>
              <p:tags r:id="rId5"/>
            </p:custDataLst>
          </p:nvPr>
        </p:nvSpPr>
        <p:spPr>
          <a:xfrm>
            <a:off x="420624" y="1636776"/>
            <a:ext cx="1975104" cy="47914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400" b="0">
                <a:solidFill>
                  <a:schemeClr val="tx1"/>
                </a:solidFill>
                <a:latin typeface="UBSHeadline"/>
              </a:defRPr>
            </a:lvl1pPr>
            <a:lvl2pPr marL="0" indent="0">
              <a:spcBef>
                <a:spcPts val="900"/>
              </a:spcBef>
              <a:buNone/>
              <a:defRPr sz="1400" b="0">
                <a:solidFill>
                  <a:schemeClr val="tx2"/>
                </a:solidFill>
                <a:latin typeface="UBSHeadline"/>
              </a:defRPr>
            </a:lvl2pPr>
            <a:lvl3pPr>
              <a:buFont typeface="Symbol" pitchFamily="18" charset="2"/>
              <a:buChar char="·"/>
              <a:defRPr baseline="0">
                <a:latin typeface="UBSHeadline"/>
              </a:defRPr>
            </a:lvl3pPr>
            <a:lvl4pPr marL="457200" indent="-222250">
              <a:buSzPct val="84000"/>
              <a:buFont typeface="Times New Roman" pitchFamily="18" charset="0"/>
              <a:buChar char="–"/>
              <a:defRPr>
                <a:latin typeface="UBSHeadline"/>
              </a:defRPr>
            </a:lvl4pPr>
            <a:lvl5pPr>
              <a:buFont typeface="Times New Roman" pitchFamily="18" charset="0"/>
              <a:buChar char="–"/>
              <a:defRPr>
                <a:latin typeface="UBSHeadline"/>
              </a:defRPr>
            </a:lvl5pPr>
            <a:lvl6pPr>
              <a:defRPr>
                <a:latin typeface="UBSHeadline"/>
              </a:defRPr>
            </a:lvl6pPr>
            <a:lvl7pPr>
              <a:defRPr>
                <a:latin typeface="UBSHeadline"/>
              </a:defRPr>
            </a:lvl7pPr>
            <a:lvl8pPr>
              <a:defRPr>
                <a:latin typeface="UBSHeadline"/>
              </a:defRPr>
            </a:lvl8pPr>
            <a:lvl9pPr>
              <a:defRPr>
                <a:latin typeface="UBSHeadline"/>
              </a:defRPr>
            </a:lvl9pPr>
          </a:lstStyle>
          <a:p>
            <a:pPr lvl="0"/>
            <a:r>
              <a:rPr lang="en-US" dirty="0" smtClean="0"/>
              <a:t>&lt;&lt;Message&gt;&gt;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lang="en-US" dirty="0" smtClean="0"/>
          </a:p>
        </p:txBody>
      </p:sp>
      <p:cxnSp>
        <p:nvCxnSpPr>
          <p:cNvPr id="1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dirty="0">
                <a:latin typeface="Frutiger 45 Light"/>
              </a:defRPr>
            </a:lvl1pPr>
          </a:lstStyle>
          <a:p>
            <a:pPr lvl="0"/>
            <a:r>
              <a:rPr lang="en-US" dirty="0" smtClean="0"/>
              <a:t>&lt;&lt;Page heading&gt;&gt;</a:t>
            </a:r>
            <a:endParaRPr lang="en-US" dirty="0"/>
          </a:p>
        </p:txBody>
      </p:sp>
      <p:sp>
        <p:nvSpPr>
          <p:cNvPr id="12" name="DOCUMENT ID"/>
          <p:cNvSpPr txBox="1"/>
          <p:nvPr>
            <p:custDataLst>
              <p:tags r:id="rId7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US" dirty="0" smtClean="0"/>
              <a:t>UBSPROD\</a:t>
            </a:r>
            <a:r>
              <a:rPr lang="en-US" dirty="0" err="1" smtClean="0"/>
              <a:t>barrosr</a:t>
            </a:r>
            <a:r>
              <a:rPr lang="en-US" dirty="0" smtClean="0"/>
              <a:t> [printed: ____] [saved: March 20, 2018 11:49 AM] Q:\Renato\AGH\Variance Reduction Techniques_final.pptx </a:t>
            </a:r>
            <a:endParaRPr lang="en-US" dirty="0" smtClean="0"/>
          </a:p>
        </p:txBody>
      </p:sp>
      <p:sp>
        <p:nvSpPr>
          <p:cNvPr id="2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fld id="{8A23ABA4-7C5F-4A82-88F7-CAC0346A6918}" type="slidenum">
              <a:rPr lang="en-US" sz="700" smtClean="0">
                <a:latin typeface="+mn-lt"/>
              </a:rPr>
              <a:pPr algn="r"/>
              <a:t>‹#›</a:t>
            </a:fld>
            <a:endParaRPr lang="en-US" sz="700" dirty="0">
              <a:latin typeface="+mn-lt"/>
            </a:endParaRP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/>
          <p:cNvSpPr txBox="1"/>
          <p:nvPr userDrawn="1">
            <p:custDataLst>
              <p:tags r:id="rId8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 dirty="0" smtClean="0">
                <a:solidFill>
                  <a:srgbClr val="E60000"/>
                </a:solidFill>
                <a:latin typeface="Frutiger 45 Light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45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"/>
          <p:cNvSpPr>
            <a:spLocks noGrp="1"/>
          </p:cNvSpPr>
          <p:nvPr>
            <p:ph type="body" idx="1"/>
          </p:nvPr>
        </p:nvSpPr>
        <p:spPr>
          <a:xfrm>
            <a:off x="420623" y="1636776"/>
            <a:ext cx="9189720" cy="47914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  <p:sldLayoutId id="2147484192" r:id="rId12"/>
    <p:sldLayoutId id="2147484193" r:id="rId13"/>
    <p:sldLayoutId id="2147484194" r:id="rId14"/>
    <p:sldLayoutId id="2147484195" r:id="rId15"/>
    <p:sldLayoutId id="2147484196" r:id="rId16"/>
    <p:sldLayoutId id="2147484197" r:id="rId17"/>
    <p:sldLayoutId id="2147484198" r:id="rId18"/>
    <p:sldLayoutId id="2147484215" r:id="rId19"/>
    <p:sldLayoutId id="2147484216" r:id="rId20"/>
    <p:sldLayoutId id="2147484199" r:id="rId21"/>
    <p:sldLayoutId id="2147484200" r:id="rId22"/>
    <p:sldLayoutId id="2147484201" r:id="rId23"/>
    <p:sldLayoutId id="2147484202" r:id="rId24"/>
    <p:sldLayoutId id="2147484203" r:id="rId25"/>
    <p:sldLayoutId id="2147484204" r:id="rId26"/>
    <p:sldLayoutId id="2147484205" r:id="rId27"/>
    <p:sldLayoutId id="2147484206" r:id="rId28"/>
    <p:sldLayoutId id="2147484207" r:id="rId29"/>
    <p:sldLayoutId id="2147484208" r:id="rId30"/>
    <p:sldLayoutId id="2147484209" r:id="rId31"/>
    <p:sldLayoutId id="2147484210" r:id="rId32"/>
    <p:sldLayoutId id="2147484211" r:id="rId33"/>
    <p:sldLayoutId id="2147484212" r:id="rId34"/>
    <p:sldLayoutId id="2147484213" r:id="rId35"/>
    <p:sldLayoutId id="2147484214" r:id="rId36"/>
  </p:sldLayoutIdLst>
  <p:hf hdr="0" ftr="0" dt="0"/>
  <p:txStyles>
    <p:titleStyle>
      <a:lvl1pPr algn="l" defTabSz="1005505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tx1"/>
          </a:solidFill>
          <a:latin typeface="+mn-lt"/>
          <a:ea typeface="Arial Unicode MS" pitchFamily="34" charset="-128"/>
          <a:cs typeface="+mj-cs"/>
        </a:defRPr>
      </a:lvl1pPr>
    </p:titleStyle>
    <p:bodyStyle>
      <a:lvl1pPr marL="0" marR="0" indent="0" algn="l" defTabSz="1005505" rtl="0" eaLnBrk="1" fontAlgn="auto" latinLnBrk="0" hangingPunct="1">
        <a:lnSpc>
          <a:spcPct val="100000"/>
        </a:lnSpc>
        <a:spcBef>
          <a:spcPts val="660"/>
        </a:spcBef>
        <a:spcAft>
          <a:spcPts val="0"/>
        </a:spcAft>
        <a:buClrTx/>
        <a:buSzPct val="120000"/>
        <a:buFontTx/>
        <a:buNone/>
        <a:tabLst/>
        <a:defRPr lang="en-US" sz="1100" b="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1pPr>
      <a:lvl2pPr marL="0" marR="0" indent="0" algn="l" defTabSz="1005505" rtl="0" eaLnBrk="1" fontAlgn="auto" latinLnBrk="0" hangingPunct="1">
        <a:lnSpc>
          <a:spcPct val="100000"/>
        </a:lnSpc>
        <a:spcBef>
          <a:spcPts val="660"/>
        </a:spcBef>
        <a:spcAft>
          <a:spcPts val="0"/>
        </a:spcAft>
        <a:buClrTx/>
        <a:buSzTx/>
        <a:buFontTx/>
        <a:buNone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2pPr>
      <a:lvl3pPr marL="234950" marR="0" indent="-228600" algn="l" defTabSz="1005505" rtl="0" eaLnBrk="1" fontAlgn="auto" latinLnBrk="0" hangingPunct="1">
        <a:lnSpc>
          <a:spcPct val="100000"/>
        </a:lnSpc>
        <a:spcBef>
          <a:spcPts val="660"/>
        </a:spcBef>
        <a:spcAft>
          <a:spcPts val="0"/>
        </a:spcAft>
        <a:buClr>
          <a:schemeClr val="tx2"/>
        </a:buClr>
        <a:buSzTx/>
        <a:buFont typeface="Symbol" pitchFamily="18" charset="2"/>
        <a:buChar char="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3pPr>
      <a:lvl4pPr marL="457200" marR="0" indent="-22860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4pPr>
      <a:lvl5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5pPr>
      <a:lvl6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b="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6pPr>
      <a:lvl7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7pPr>
      <a:lvl8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8pPr>
      <a:lvl9pPr marL="692150" marR="0" indent="-234950" algn="l" defTabSz="1005505" rtl="0" eaLnBrk="1" fontAlgn="auto" latinLnBrk="0" hangingPunct="1">
        <a:lnSpc>
          <a:spcPct val="100000"/>
        </a:lnSpc>
        <a:spcBef>
          <a:spcPts val="330"/>
        </a:spcBef>
        <a:spcAft>
          <a:spcPts val="0"/>
        </a:spcAft>
        <a:buClr>
          <a:schemeClr val="tx1"/>
        </a:buClr>
        <a:buSzPct val="84000"/>
        <a:buFont typeface="Times New Roman" pitchFamily="18" charset="0"/>
        <a:buChar char="–"/>
        <a:tabLst/>
        <a:defRPr lang="en-US" sz="1100" kern="0" baseline="0" dirty="0" smtClean="0">
          <a:solidFill>
            <a:schemeClr val="tx1"/>
          </a:solidFill>
          <a:latin typeface="Frutiger 45 Light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335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34.xml"/><Relationship Id="rId1" Type="http://schemas.openxmlformats.org/officeDocument/2006/relationships/tags" Target="../tags/tag333.xml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4" Type="http://schemas.openxmlformats.org/officeDocument/2006/relationships/tags" Target="../tags/tag33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" Type="http://schemas.openxmlformats.org/officeDocument/2006/relationships/tags" Target="../tags/tag36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68.xml"/><Relationship Id="rId2" Type="http://schemas.openxmlformats.org/officeDocument/2006/relationships/tags" Target="../tags/tag367.xml"/><Relationship Id="rId1" Type="http://schemas.openxmlformats.org/officeDocument/2006/relationships/tags" Target="../tags/tag366.xml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71.xml"/><Relationship Id="rId7" Type="http://schemas.openxmlformats.org/officeDocument/2006/relationships/image" Target="../media/image15.png"/><Relationship Id="rId2" Type="http://schemas.openxmlformats.org/officeDocument/2006/relationships/tags" Target="../tags/tag370.xml"/><Relationship Id="rId1" Type="http://schemas.openxmlformats.org/officeDocument/2006/relationships/tags" Target="../tags/tag36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74.xml"/><Relationship Id="rId2" Type="http://schemas.openxmlformats.org/officeDocument/2006/relationships/tags" Target="../tags/tag373.xml"/><Relationship Id="rId1" Type="http://schemas.openxmlformats.org/officeDocument/2006/relationships/tags" Target="../tags/tag372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77.xml"/><Relationship Id="rId7" Type="http://schemas.openxmlformats.org/officeDocument/2006/relationships/image" Target="../media/image18.png"/><Relationship Id="rId2" Type="http://schemas.openxmlformats.org/officeDocument/2006/relationships/tags" Target="../tags/tag376.xml"/><Relationship Id="rId1" Type="http://schemas.openxmlformats.org/officeDocument/2006/relationships/tags" Target="../tags/tag37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tags" Target="../tags/tag379.xml"/><Relationship Id="rId1" Type="http://schemas.openxmlformats.org/officeDocument/2006/relationships/tags" Target="../tags/tag378.xml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41.xml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44.xml"/><Relationship Id="rId7" Type="http://schemas.openxmlformats.org/officeDocument/2006/relationships/image" Target="../media/image3.png"/><Relationship Id="rId2" Type="http://schemas.openxmlformats.org/officeDocument/2006/relationships/tags" Target="../tags/tag343.xml"/><Relationship Id="rId1" Type="http://schemas.openxmlformats.org/officeDocument/2006/relationships/tags" Target="../tags/tag342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47.xml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50.xml"/><Relationship Id="rId2" Type="http://schemas.openxmlformats.org/officeDocument/2006/relationships/tags" Target="../tags/tag349.xml"/><Relationship Id="rId1" Type="http://schemas.openxmlformats.org/officeDocument/2006/relationships/tags" Target="../tags/tag34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53.xml"/><Relationship Id="rId2" Type="http://schemas.openxmlformats.org/officeDocument/2006/relationships/tags" Target="../tags/tag352.xml"/><Relationship Id="rId1" Type="http://schemas.openxmlformats.org/officeDocument/2006/relationships/tags" Target="../tags/tag35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" Type="http://schemas.openxmlformats.org/officeDocument/2006/relationships/tags" Target="../tags/tag354.xml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59.xml"/><Relationship Id="rId2" Type="http://schemas.openxmlformats.org/officeDocument/2006/relationships/tags" Target="../tags/tag358.xml"/><Relationship Id="rId1" Type="http://schemas.openxmlformats.org/officeDocument/2006/relationships/tags" Target="../tags/tag357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62.xml"/><Relationship Id="rId2" Type="http://schemas.openxmlformats.org/officeDocument/2006/relationships/tags" Target="../tags/tag361.xml"/><Relationship Id="rId1" Type="http://schemas.openxmlformats.org/officeDocument/2006/relationships/tags" Target="../tags/tag360.xml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REATE DATE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1600" smtClean="0"/>
              <a:t>March 20, 2018</a:t>
            </a:r>
            <a:endParaRPr lang="en-US" sz="1600" dirty="0"/>
          </a:p>
        </p:txBody>
      </p:sp>
      <p:sp>
        <p:nvSpPr>
          <p:cNvPr id="19" name="PRESENTATION INFOLINE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lnSpc>
                <a:spcPts val="2200"/>
              </a:lnSpc>
            </a:pPr>
            <a:r>
              <a:rPr lang="en-US" dirty="0" smtClean="0"/>
              <a:t>Techniques to improve convergence in Monte Carlo Simulations</a:t>
            </a:r>
            <a:endParaRPr lang="en-US" dirty="0"/>
          </a:p>
        </p:txBody>
      </p:sp>
      <p:sp>
        <p:nvSpPr>
          <p:cNvPr id="18" name="PRESENTATION TITLE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/>
        <p:txBody>
          <a:bodyPr/>
          <a:lstStyle/>
          <a:p>
            <a:pPr>
              <a:lnSpc>
                <a:spcPts val="4200"/>
              </a:lnSpc>
            </a:pPr>
            <a:r>
              <a:rPr lang="en-US" dirty="0" smtClean="0"/>
              <a:t>Variance Reduction Techniques</a:t>
            </a:r>
            <a:endParaRPr lang="en-US" dirty="0"/>
          </a:p>
        </p:txBody>
      </p:sp>
      <p:sp>
        <p:nvSpPr>
          <p:cNvPr id="21" name="PRESENTATION AUTHOR"/>
          <p:cNvSpPr>
            <a:spLocks noGrp="1"/>
          </p:cNvSpPr>
          <p:nvPr>
            <p:ph type="body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 smtClean="0"/>
              <a:t>Renato Barros</a:t>
            </a:r>
            <a:endParaRPr lang="en-US" dirty="0"/>
          </a:p>
        </p:txBody>
      </p:sp>
      <p:sp>
        <p:nvSpPr>
          <p:cNvPr id="22" name="PRESENTATION AUTHOR FUNCTION"/>
          <p:cNvSpPr>
            <a:spLocks noGrp="1"/>
          </p:cNvSpPr>
          <p:nvPr>
            <p:ph type="body" sz="quarter" idx="12"/>
            <p:custDataLst>
              <p:tags r:id="rId6"/>
            </p:custDataLst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767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>
          <a:xfrm>
            <a:off x="420623" y="1636776"/>
            <a:ext cx="9189719" cy="47898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convergence of option prices will depend on the number of paths whereby the stock is above (below) the strike K at expiry for calls (puts</a:t>
            </a:r>
            <a:r>
              <a:rPr lang="en-US" sz="1600" dirty="0" smtClean="0"/>
              <a:t>);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As shown in the plot, the convergence of the call price depends on the number of paths in which the option is exercised;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But how to vary the number of exercise paths?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Option price convergence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97" y="2404179"/>
            <a:ext cx="4140200" cy="290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109" y="2402668"/>
            <a:ext cx="4091182" cy="290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2856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LAYOUT BODY"/>
              <p:cNvSpPr>
                <a:spLocks noGrp="1"/>
              </p:cNvSpPr>
              <p:nvPr>
                <p:ph sz="quarter" idx="12"/>
                <p:custDataLst>
                  <p:tags r:id="rId2"/>
                </p:custDataLst>
              </p:nvPr>
            </p:nvSpPr>
            <p:spPr>
              <a:xfrm>
                <a:off x="420623" y="1636776"/>
                <a:ext cx="9189719" cy="4789853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Use the change of measure technique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Let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Z(t) = </a:t>
                </a:r>
                <a:r>
                  <a:rPr lang="en-US" sz="16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exp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𝑑𝑊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6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p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t),  </a:t>
                </a:r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/>
                      <m:t>θ</m:t>
                    </m:r>
                    <m:r>
                      <a:rPr lang="en-US" sz="1600"/>
                      <m:t> </m:t>
                    </m:r>
                  </m:oMath>
                </a14:m>
                <a:r>
                  <a:rPr lang="en-US" sz="1600" dirty="0"/>
                  <a:t>is an arbitrary positive number</a:t>
                </a: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𝑑𝑊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 smtClean="0"/>
                  <a:t> are Brownian increments with no drift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Now, we perform a change of measure – see Cameron-Martin-</a:t>
                </a:r>
                <a:r>
                  <a:rPr lang="en-US" sz="1600" dirty="0" err="1" smtClean="0"/>
                  <a:t>Girsanov's</a:t>
                </a:r>
                <a:r>
                  <a:rPr lang="en-US" sz="1600" dirty="0" smtClean="0"/>
                  <a:t> Theorem (there are good lecture notes available online, some are easier to follow than others) 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In this new measure, a Brownian motion in risk neutral measure will have a drift different than zero;</a:t>
                </a:r>
              </a:p>
              <a:p>
                <a:pPr marL="746125" lvl="3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It is this drift that will cause more paths to be exercised;</a:t>
                </a: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To simulate the stock price in this new measure, we need to do the following:</a:t>
                </a:r>
              </a:p>
              <a:p>
                <a:pPr marL="746125" lvl="3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Generate new Brownian increments:</a:t>
                </a:r>
              </a:p>
              <a:p>
                <a:pPr marL="973138" lvl="4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𝑑𝑊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 smtClean="0"/>
                  <a:t>'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𝑑𝑊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 smtClean="0"/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dt</a:t>
                </a:r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6125" lvl="3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Simulate the stock price S'(t)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𝑑𝑊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/>
                  <a:t>' </a:t>
                </a:r>
                <a:r>
                  <a:rPr lang="en-US" sz="1600" dirty="0" smtClean="0"/>
                  <a:t>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𝑑𝑊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endParaRPr lang="en-US" sz="1600" dirty="0" smtClean="0"/>
              </a:p>
              <a:p>
                <a:pPr marL="746125" lvl="3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The price of the call option will be given by:</a:t>
                </a:r>
              </a:p>
              <a:p>
                <a:pPr marL="973138" lvl="4" indent="-285750"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Mean(max(S'(T) – K, 0) / Z(T) ) x </a:t>
                </a:r>
                <a:r>
                  <a:rPr lang="en-US" sz="1600" kern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exp</a:t>
                </a:r>
                <a:r>
                  <a:rPr lang="en-US" sz="1600" kern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(-</a:t>
                </a:r>
                <a:r>
                  <a:rPr lang="en-US" sz="1600" kern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rT</a:t>
                </a:r>
                <a:r>
                  <a:rPr lang="en-US" sz="1600" kern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Z(t) is an exponential martingale, it's </a:t>
                </a:r>
                <a:r>
                  <a:rPr lang="en-US" sz="1600" b="1" dirty="0" smtClean="0"/>
                  <a:t>always</a:t>
                </a:r>
                <a:r>
                  <a:rPr lang="en-US" sz="1600" dirty="0" smtClean="0"/>
                  <a:t> positive with expected value 1;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Z(t) is the so called Radon-</a:t>
                </a:r>
                <a:r>
                  <a:rPr lang="en-US" sz="1600" dirty="0" err="1" smtClean="0"/>
                  <a:t>Nikodym</a:t>
                </a:r>
                <a:r>
                  <a:rPr lang="en-US" sz="1600" dirty="0" smtClean="0"/>
                  <a:t> derivative to change from the risk neutral measure (where numeraire is the bank account) to an alternative measure.</a:t>
                </a:r>
                <a:endParaRPr lang="en-US" sz="1600" dirty="0"/>
              </a:p>
            </p:txBody>
          </p:sp>
        </mc:Choice>
        <mc:Fallback>
          <p:sp>
            <p:nvSpPr>
              <p:cNvPr id="2" name="LAYOUT BODY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  <p:custDataLst>
                  <p:tags r:id="rId2"/>
                </p:custDataLst>
              </p:nvPr>
            </p:nvSpPr>
            <p:spPr>
              <a:xfrm>
                <a:off x="420623" y="1636776"/>
                <a:ext cx="9189719" cy="4789853"/>
              </a:xfrm>
              <a:blipFill rotWithShape="1">
                <a:blip r:embed="rId5"/>
                <a:stretch>
                  <a:fillRect l="-1460" t="-2293" b="-4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Change of Measure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0" y="331352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100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2007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Importance Sampling - Results</a:t>
            </a:r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482" y="4031702"/>
            <a:ext cx="3525325" cy="24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09" y="3915923"/>
            <a:ext cx="3531270" cy="2510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LAYOUT BODY"/>
              <p:cNvSpPr txBox="1">
                <a:spLocks/>
              </p:cNvSpPr>
              <p:nvPr>
                <p:custDataLst>
                  <p:tags r:id="rId3"/>
                </p:custDataLst>
              </p:nvPr>
            </p:nvSpPr>
            <p:spPr>
              <a:xfrm>
                <a:off x="420623" y="1636777"/>
                <a:ext cx="9189719" cy="2086812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marR="0" indent="0" algn="l" defTabSz="1005505" rtl="0" eaLnBrk="1" fontAlgn="auto" latinLnBrk="0" hangingPunct="1">
                  <a:lnSpc>
                    <a:spcPct val="100000"/>
                  </a:lnSpc>
                  <a:spcBef>
                    <a:spcPts val="660"/>
                  </a:spcBef>
                  <a:spcAft>
                    <a:spcPts val="0"/>
                  </a:spcAft>
                  <a:buClrTx/>
                  <a:buSzPct val="120000"/>
                  <a:buFontTx/>
                  <a:buNone/>
                  <a:tabLst/>
                  <a:defRPr lang="en-US" sz="1100" b="0" kern="0" baseline="0">
                    <a:solidFill>
                      <a:schemeClr val="tx1"/>
                    </a:solidFill>
                    <a:latin typeface="+mn-lt"/>
                    <a:ea typeface="+mn-ea"/>
                    <a:cs typeface="Aharoni" pitchFamily="2" charset="-79"/>
                  </a:defRPr>
                </a:lvl1pPr>
                <a:lvl2pPr marL="0" marR="0" indent="0" algn="l" defTabSz="1005505" rtl="0" eaLnBrk="1" fontAlgn="auto" latinLnBrk="0" hangingPunct="1">
                  <a:lnSpc>
                    <a:spcPct val="100000"/>
                  </a:lnSpc>
                  <a:spcBef>
                    <a:spcPts val="66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en-US" sz="1100" kern="0" baseline="0">
                    <a:solidFill>
                      <a:schemeClr val="tx1"/>
                    </a:solidFill>
                    <a:latin typeface="+mn-lt"/>
                    <a:ea typeface="+mn-ea"/>
                    <a:cs typeface="Aharoni" pitchFamily="2" charset="-79"/>
                  </a:defRPr>
                </a:lvl2pPr>
                <a:lvl3pPr marL="227013" marR="0" indent="-227013" algn="l" defTabSz="1005505" rtl="0" eaLnBrk="1" fontAlgn="auto" latinLnBrk="0" hangingPunct="1">
                  <a:lnSpc>
                    <a:spcPct val="100000"/>
                  </a:lnSpc>
                  <a:spcBef>
                    <a:spcPts val="660"/>
                  </a:spcBef>
                  <a:spcAft>
                    <a:spcPts val="0"/>
                  </a:spcAft>
                  <a:buClr>
                    <a:schemeClr val="tx2"/>
                  </a:buClr>
                  <a:buSzTx/>
                  <a:buFont typeface="Symbol" pitchFamily="18" charset="2"/>
                  <a:buChar char="·"/>
                  <a:tabLst/>
                  <a:defRPr lang="en-US" sz="1100" kern="0" baseline="0">
                    <a:solidFill>
                      <a:schemeClr val="tx1"/>
                    </a:solidFill>
                    <a:latin typeface="+mn-lt"/>
                    <a:ea typeface="+mn-ea"/>
                    <a:cs typeface="Aharoni" pitchFamily="2" charset="-79"/>
                  </a:defRPr>
                </a:lvl3pPr>
                <a:lvl4pPr marL="460375" marR="0" indent="-228600" algn="l" defTabSz="1005505" rtl="0" eaLnBrk="1" fontAlgn="auto" latinLnBrk="0" hangingPunct="1">
                  <a:lnSpc>
                    <a:spcPct val="100000"/>
                  </a:lnSpc>
                  <a:spcBef>
                    <a:spcPts val="330"/>
                  </a:spcBef>
                  <a:spcAft>
                    <a:spcPts val="0"/>
                  </a:spcAft>
                  <a:buClr>
                    <a:schemeClr val="tx1"/>
                  </a:buClr>
                  <a:buSzPct val="84000"/>
                  <a:buFont typeface="Times New Roman" pitchFamily="18" charset="0"/>
                  <a:buChar char="–"/>
                  <a:tabLst/>
                  <a:defRPr lang="en-US" sz="1100" kern="0" baseline="0">
                    <a:solidFill>
                      <a:schemeClr val="tx1"/>
                    </a:solidFill>
                    <a:latin typeface="+mn-lt"/>
                    <a:ea typeface="+mn-ea"/>
                    <a:cs typeface="Aharoni" pitchFamily="2" charset="-79"/>
                  </a:defRPr>
                </a:lvl4pPr>
                <a:lvl5pPr marL="687388" marR="0" indent="-225425" algn="l" defTabSz="1005505" rtl="0" eaLnBrk="1" fontAlgn="auto" latinLnBrk="0" hangingPunct="1">
                  <a:lnSpc>
                    <a:spcPct val="100000"/>
                  </a:lnSpc>
                  <a:spcBef>
                    <a:spcPts val="330"/>
                  </a:spcBef>
                  <a:spcAft>
                    <a:spcPts val="0"/>
                  </a:spcAft>
                  <a:buClr>
                    <a:schemeClr val="tx1"/>
                  </a:buClr>
                  <a:buSzPct val="84000"/>
                  <a:buFont typeface="Times New Roman" pitchFamily="18" charset="0"/>
                  <a:buChar char="–"/>
                  <a:tabLst/>
                  <a:defRPr lang="en-US" sz="1100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Aharoni" pitchFamily="2" charset="-79"/>
                  </a:defRPr>
                </a:lvl5pPr>
                <a:lvl6pPr marL="687388" marR="0" indent="-225425" algn="l" defTabSz="1005505" rtl="0" eaLnBrk="1" fontAlgn="auto" latinLnBrk="0" hangingPunct="1">
                  <a:lnSpc>
                    <a:spcPct val="100000"/>
                  </a:lnSpc>
                  <a:spcBef>
                    <a:spcPts val="330"/>
                  </a:spcBef>
                  <a:spcAft>
                    <a:spcPts val="0"/>
                  </a:spcAft>
                  <a:buClr>
                    <a:srgbClr val="000000"/>
                  </a:buClr>
                  <a:buSzPct val="84000"/>
                  <a:buFont typeface="Times New Roman" pitchFamily="18" charset="0"/>
                  <a:buChar char="–"/>
                  <a:tabLst/>
                  <a:defRPr lang="en-US" sz="1100" b="0" kern="0" baseline="0">
                    <a:solidFill>
                      <a:schemeClr val="tx1"/>
                    </a:solidFill>
                    <a:latin typeface="Frutiger 45 Light" pitchFamily="34" charset="0"/>
                    <a:ea typeface="+mn-ea"/>
                    <a:cs typeface="+mn-cs"/>
                  </a:defRPr>
                </a:lvl6pPr>
                <a:lvl7pPr marL="687388" marR="0" indent="-230188" algn="l" defTabSz="1005505" rtl="0" eaLnBrk="1" fontAlgn="auto" latinLnBrk="0" hangingPunct="1">
                  <a:lnSpc>
                    <a:spcPct val="100000"/>
                  </a:lnSpc>
                  <a:spcBef>
                    <a:spcPts val="330"/>
                  </a:spcBef>
                  <a:spcAft>
                    <a:spcPts val="0"/>
                  </a:spcAft>
                  <a:buClr>
                    <a:srgbClr val="000000"/>
                  </a:buClr>
                  <a:buSzPct val="84000"/>
                  <a:buFont typeface="Times New Roman" pitchFamily="18" charset="0"/>
                  <a:buChar char="–"/>
                  <a:tabLst/>
                  <a:defRPr lang="en-US" sz="1100" kern="0" baseline="0">
                    <a:solidFill>
                      <a:schemeClr val="tx1"/>
                    </a:solidFill>
                    <a:latin typeface="Frutiger 45 Light" pitchFamily="34" charset="0"/>
                    <a:ea typeface="+mn-ea"/>
                    <a:cs typeface="+mn-cs"/>
                  </a:defRPr>
                </a:lvl7pPr>
                <a:lvl8pPr marL="687388" marR="0" indent="-227013" algn="l" defTabSz="1005505" rtl="0" eaLnBrk="1" fontAlgn="auto" latinLnBrk="0" hangingPunct="1">
                  <a:lnSpc>
                    <a:spcPct val="100000"/>
                  </a:lnSpc>
                  <a:spcBef>
                    <a:spcPts val="330"/>
                  </a:spcBef>
                  <a:spcAft>
                    <a:spcPts val="0"/>
                  </a:spcAft>
                  <a:buClr>
                    <a:srgbClr val="000000"/>
                  </a:buClr>
                  <a:buSzPct val="84000"/>
                  <a:buFont typeface="Times New Roman" pitchFamily="18" charset="0"/>
                  <a:buChar char="–"/>
                  <a:tabLst/>
                  <a:defRPr lang="en-US" sz="1100" kern="0" baseline="0">
                    <a:solidFill>
                      <a:schemeClr val="tx1"/>
                    </a:solidFill>
                    <a:latin typeface="Frutiger 45 Light" pitchFamily="34" charset="0"/>
                    <a:ea typeface="+mn-ea"/>
                    <a:cs typeface="+mn-cs"/>
                  </a:defRPr>
                </a:lvl8pPr>
                <a:lvl9pPr marL="687388" marR="0" indent="-227013" algn="l" defTabSz="1005505" rtl="0" eaLnBrk="1" fontAlgn="auto" latinLnBrk="0" hangingPunct="1">
                  <a:lnSpc>
                    <a:spcPct val="100000"/>
                  </a:lnSpc>
                  <a:spcBef>
                    <a:spcPts val="330"/>
                  </a:spcBef>
                  <a:spcAft>
                    <a:spcPts val="0"/>
                  </a:spcAft>
                  <a:buClr>
                    <a:srgbClr val="000000"/>
                  </a:buClr>
                  <a:buSzPct val="84000"/>
                  <a:buFont typeface="Times New Roman" pitchFamily="18" charset="0"/>
                  <a:buChar char="–"/>
                  <a:tabLst/>
                  <a:defRPr lang="en-US" sz="1100" kern="0" baseline="0">
                    <a:solidFill>
                      <a:schemeClr val="tx1"/>
                    </a:solidFill>
                    <a:latin typeface="Frutiger 45 Light" pitchFamily="34" charset="0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In order to demonstrate the power of this technique, we priced a call option struck very </a:t>
                </a:r>
                <a:r>
                  <a:rPr lang="en-US" sz="1600" dirty="0" err="1" smtClean="0"/>
                  <a:t>very</a:t>
                </a:r>
                <a:r>
                  <a:rPr lang="en-US" sz="1600" dirty="0" smtClean="0"/>
                  <a:t> far out of the money;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K = S0 </a:t>
                </a:r>
                <a:r>
                  <a:rPr lang="en-US" sz="1600" dirty="0" err="1" smtClean="0"/>
                  <a:t>exp</a:t>
                </a:r>
                <a:r>
                  <a:rPr lang="en-US" sz="1600" dirty="0" smtClean="0"/>
                  <a:t>(</a:t>
                </a:r>
                <a:r>
                  <a:rPr lang="el-GR" sz="1600" dirty="0" smtClean="0"/>
                  <a:t>μ</a:t>
                </a:r>
                <a:r>
                  <a:rPr lang="en-US" sz="1600" dirty="0" smtClean="0"/>
                  <a:t>T + 2.5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/>
                      </a:rPr>
                      <m:t>σ</m:t>
                    </m:r>
                    <m:r>
                      <a:rPr lang="el-GR" sz="1600" i="1">
                        <a:latin typeface="Cambria Math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160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latin typeface="Cambria Math"/>
                          </a:rPr>
                          <m:t>𝑇</m:t>
                        </m:r>
                      </m:e>
                    </m:rad>
                    <m:r>
                      <a:rPr lang="en-US" sz="16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Using regular Monte Carlo simulation, on average, 24 paths expire in the money, </a:t>
                </a:r>
                <a:r>
                  <a:rPr lang="en-US" sz="1600" dirty="0" err="1" smtClean="0"/>
                  <a:t>ie</a:t>
                </a:r>
                <a:r>
                  <a:rPr lang="en-US" sz="1600" dirty="0" smtClean="0"/>
                  <a:t>, S(T) &gt; K;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Applying the change of measure technique, for some values of theta, we can have more than 1000 paths being exercised;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Below, we can see the dispersion of prices obtained;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Drawback: requires knowledge of the product to be priced. In this example, pricing a very OTM put, would require a very different choice of theta.</a:t>
                </a:r>
              </a:p>
            </p:txBody>
          </p:sp>
        </mc:Choice>
        <mc:Fallback>
          <p:sp>
            <p:nvSpPr>
              <p:cNvPr id="6" name="LAYOUT BODY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420623" y="1636777"/>
                <a:ext cx="9189719" cy="2086812"/>
              </a:xfrm>
              <a:prstGeom prst="rect">
                <a:avLst/>
              </a:prstGeom>
              <a:blipFill rotWithShape="1">
                <a:blip r:embed="rId7"/>
                <a:stretch>
                  <a:fillRect l="-1460" t="-4678" r="-1858" b="-16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17296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Variate Recycling</a:t>
            </a:r>
            <a:endParaRPr lang="en-US"/>
          </a:p>
        </p:txBody>
      </p:sp>
      <p:sp>
        <p:nvSpPr>
          <p:cNvPr id="8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Section 4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0301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LAYOUT BODY"/>
              <p:cNvSpPr>
                <a:spLocks noGrp="1"/>
              </p:cNvSpPr>
              <p:nvPr>
                <p:ph sz="quarter" idx="12"/>
                <p:custDataLst>
                  <p:tags r:id="rId2"/>
                </p:custDataLst>
              </p:nvPr>
            </p:nvSpPr>
            <p:spPr>
              <a:xfrm>
                <a:off x="420623" y="1636776"/>
                <a:ext cx="9189719" cy="4789853"/>
              </a:xfrm>
            </p:spPr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In finance, not only we are interested in the price, but also on the sensitivity of the price to certain parameters;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In the context of options, two very important sensitivities are delta and </a:t>
                </a:r>
                <a:r>
                  <a:rPr lang="en-US" sz="1600" dirty="0" err="1" smtClean="0"/>
                  <a:t>vega</a:t>
                </a:r>
                <a:r>
                  <a:rPr lang="en-US" sz="1600" dirty="0" smtClean="0"/>
                  <a:t>;</a:t>
                </a:r>
              </a:p>
              <a:p>
                <a:pPr marL="398463" lvl="2" indent="-171450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latin typeface="Cambria Math"/>
                  </a:rPr>
                  <a:t>delta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r>
                          <a:rPr lang="en-US" sz="1600" i="1">
                            <a:latin typeface="Cambria Math"/>
                          </a:rPr>
                          <m:t>𝑆</m:t>
                        </m:r>
                      </m:den>
                    </m:f>
                    <m:r>
                      <a:rPr lang="en-US" sz="1600" i="1">
                        <a:latin typeface="Cambria Math"/>
                      </a:rPr>
                      <m:t>               </m:t>
                    </m:r>
                    <m:r>
                      <a:rPr lang="en-US" sz="1600" i="1">
                        <a:latin typeface="Cambria Math"/>
                      </a:rPr>
                      <m:t>𝑣𝑒𝑔𝑎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sz="1600" i="1">
                            <a:latin typeface="Cambria Math"/>
                          </a:rPr>
                          <m:t>σ</m:t>
                        </m:r>
                      </m:den>
                    </m:f>
                  </m:oMath>
                </a14:m>
                <a:endParaRPr lang="en-US" sz="1600" i="1" dirty="0">
                  <a:latin typeface="Cambria Math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In order to compute sensitivities, we normally bump the parameter up and down and reprice the derivative – bump and reprice;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In order to speed the convergence of the sensitivity, it is key to use the same Brownian increments when bumping and repricing – this is called </a:t>
                </a:r>
                <a:r>
                  <a:rPr lang="en-US" sz="1600" b="1" dirty="0" smtClean="0"/>
                  <a:t>Variate Recycling</a:t>
                </a:r>
                <a:r>
                  <a:rPr lang="en-US" sz="1600" dirty="0" smtClean="0"/>
                  <a:t>;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Below, we see the </a:t>
                </a:r>
                <a:r>
                  <a:rPr lang="en-US" sz="1600" dirty="0" err="1" smtClean="0"/>
                  <a:t>vegas</a:t>
                </a:r>
                <a:r>
                  <a:rPr lang="en-US" sz="1600" dirty="0" smtClean="0"/>
                  <a:t> of a 10y call struck at the money, computed using 10,000 paths for 100 different seeds with and without variate recycling</a:t>
                </a:r>
                <a:endParaRPr lang="en-US" sz="1600" dirty="0"/>
              </a:p>
            </p:txBody>
          </p:sp>
        </mc:Choice>
        <mc:Fallback>
          <p:sp>
            <p:nvSpPr>
              <p:cNvPr id="2" name="LAYOUT BODY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  <p:custDataLst>
                  <p:tags r:id="rId2"/>
                </p:custDataLst>
              </p:nvPr>
            </p:nvSpPr>
            <p:spPr>
              <a:xfrm>
                <a:off x="420623" y="1636776"/>
                <a:ext cx="9189719" cy="4789853"/>
              </a:xfrm>
              <a:blipFill rotWithShape="1">
                <a:blip r:embed="rId5"/>
                <a:stretch>
                  <a:fillRect l="-1460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Variate Recycling - Computing Sensitivities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52" y="4662330"/>
            <a:ext cx="3496247" cy="2533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778" y="4662331"/>
            <a:ext cx="3496246" cy="2533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9851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41803" y="1353081"/>
                <a:ext cx="581672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+mn-lt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+mn-lt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sz="1600" b="0" i="1" smtClean="0">
                          <a:latin typeface="+mn-lt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+mn-lt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n-US" sz="1600" b="0" i="1" smtClean="0">
                          <a:latin typeface="+mn-lt"/>
                          <a:ea typeface="Cambria Math" panose="02040503050406030204" pitchFamily="18" charset="0"/>
                        </a:rPr>
                        <m:t>𝐽𝑎𝑒𝑐𝑘𝑒𝑙</m:t>
                      </m:r>
                      <m:r>
                        <a:rPr lang="en-US" sz="1600" b="0" i="1" smtClean="0">
                          <a:latin typeface="+mn-lt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+mn-lt"/>
                          <a:ea typeface="Cambria Math" panose="02040503050406030204" pitchFamily="18" charset="0"/>
                        </a:rPr>
                        <m:t>𝑀𝑜𝑛𝑡𝑒</m:t>
                      </m:r>
                      <m:r>
                        <a:rPr lang="en-US" sz="1600" b="0" i="1" smtClean="0">
                          <a:latin typeface="+mn-lt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+mn-lt"/>
                          <a:ea typeface="Cambria Math" panose="02040503050406030204" pitchFamily="18" charset="0"/>
                        </a:rPr>
                        <m:t>𝐶𝑎𝑟𝑙𝑜</m:t>
                      </m:r>
                      <m:r>
                        <a:rPr lang="en-US" sz="1600" b="0" i="1" smtClean="0">
                          <a:latin typeface="+mn-lt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+mn-lt"/>
                          <a:ea typeface="Cambria Math" panose="02040503050406030204" pitchFamily="18" charset="0"/>
                        </a:rPr>
                        <m:t>𝑀𝑒𝑡h𝑜𝑑𝑠</m:t>
                      </m:r>
                      <m:r>
                        <a:rPr lang="en-US" sz="1600" b="0" i="1" smtClean="0">
                          <a:latin typeface="+mn-lt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+mn-lt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sz="1600" b="0" i="1" smtClean="0">
                          <a:latin typeface="+mn-lt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+mn-lt"/>
                          <a:ea typeface="Cambria Math" panose="02040503050406030204" pitchFamily="18" charset="0"/>
                        </a:rPr>
                        <m:t>𝐹𝑖𝑛𝑎𝑛𝑐𝑒</m:t>
                      </m:r>
                      <m:r>
                        <a:rPr lang="en-US" sz="1600" b="0" i="1" smtClean="0">
                          <a:latin typeface="+mn-lt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+mn-lt"/>
                          <a:ea typeface="Cambria Math" panose="02040503050406030204" pitchFamily="18" charset="0"/>
                        </a:rPr>
                        <m:t>𝑊𝑖𝑙𝑒𝑦</m:t>
                      </m:r>
                      <m:r>
                        <a:rPr lang="en-US" sz="1600" b="0" i="1" smtClean="0">
                          <a:latin typeface="+mn-lt"/>
                          <a:ea typeface="Cambria Math" panose="02040503050406030204" pitchFamily="18" charset="0"/>
                        </a:rPr>
                        <m:t>, 2002</m:t>
                      </m:r>
                      <m:r>
                        <a:rPr lang="en-US" sz="1600">
                          <a:latin typeface="+mn-lt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 smtClean="0">
                  <a:latin typeface="+mn-lt"/>
                </a:endParaRPr>
              </a:p>
              <a:p>
                <a:endParaRPr lang="en-US" sz="1600" dirty="0">
                  <a:latin typeface="+mn-lt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03" y="1353081"/>
                <a:ext cx="5816721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The Problem at Hand</a:t>
            </a:r>
            <a:endParaRPr lang="en-US"/>
          </a:p>
        </p:txBody>
      </p:sp>
      <p:sp>
        <p:nvSpPr>
          <p:cNvPr id="17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Section 1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729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22" y="3272216"/>
            <a:ext cx="4317754" cy="318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206" y="3272216"/>
            <a:ext cx="4070380" cy="294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LAYOUT BODY"/>
              <p:cNvSpPr>
                <a:spLocks noGrp="1"/>
              </p:cNvSpPr>
              <p:nvPr>
                <p:ph sz="quarter" idx="12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We are going to simulate a stock price S</a:t>
                </a:r>
                <a:r>
                  <a:rPr lang="en-US" sz="1600" dirty="0"/>
                  <a:t>, with </a:t>
                </a:r>
                <a:r>
                  <a:rPr lang="en-US" sz="1600" dirty="0" smtClean="0"/>
                  <a:t>given drift mu, volatility </a:t>
                </a:r>
                <a:r>
                  <a:rPr lang="en-US" sz="1600" dirty="0"/>
                  <a:t>sigma for </a:t>
                </a:r>
                <a:r>
                  <a:rPr lang="en-US" sz="1600" dirty="0" smtClean="0"/>
                  <a:t>a horizon T;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In order to perform this simulation, we are going to use m time steps and n paths which we can choose – in practice we'll use the maximum number of m and n our computer allows;</a:t>
                </a:r>
                <a:endParaRPr lang="en-US" sz="1600" dirty="0"/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The standard deviation of S at time T will be of the order of:</a:t>
                </a:r>
              </a:p>
              <a:p>
                <a:pPr lvl="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/>
                            </a:rPr>
                            <m:t>σ</m:t>
                          </m:r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 smtClean="0"/>
              </a:p>
              <a:p>
                <a:pPr lvl="6" indent="0">
                  <a:buNone/>
                </a:pPr>
                <a:endParaRPr lang="en-US" sz="1600" dirty="0" smtClean="0"/>
              </a:p>
              <a:p>
                <a:pPr lvl="6" indent="0">
                  <a:buNone/>
                </a:pPr>
                <a:endParaRPr lang="en-US" sz="1600" dirty="0"/>
              </a:p>
              <a:p>
                <a:pPr lvl="6" indent="0">
                  <a:buNone/>
                </a:pPr>
                <a:endParaRPr lang="en-US" sz="1600" dirty="0" smtClean="0"/>
              </a:p>
              <a:p>
                <a:pPr lvl="6" indent="0">
                  <a:buNone/>
                </a:pPr>
                <a:endParaRPr lang="en-US" sz="1600" dirty="0"/>
              </a:p>
              <a:p>
                <a:pPr lvl="6" indent="0">
                  <a:buNone/>
                </a:pPr>
                <a:endParaRPr lang="en-US" sz="1600" dirty="0" smtClean="0"/>
              </a:p>
              <a:p>
                <a:pPr lvl="6" indent="0">
                  <a:buNone/>
                </a:pPr>
                <a:endParaRPr lang="en-US" sz="1600" dirty="0"/>
              </a:p>
              <a:p>
                <a:pPr lvl="6" indent="0">
                  <a:buNone/>
                </a:pPr>
                <a:endParaRPr lang="en-US" sz="1600" dirty="0" smtClean="0"/>
              </a:p>
              <a:p>
                <a:pPr lvl="6" indent="0">
                  <a:buNone/>
                </a:pPr>
                <a:endParaRPr lang="en-US" sz="1600" dirty="0"/>
              </a:p>
              <a:p>
                <a:pPr lvl="6" indent="0">
                  <a:buNone/>
                </a:pPr>
                <a:endParaRPr lang="en-US" sz="1600" dirty="0" smtClean="0"/>
              </a:p>
              <a:p>
                <a:pPr lvl="6" indent="0">
                  <a:buNone/>
                </a:pPr>
                <a:endParaRPr lang="en-US" sz="1600" dirty="0"/>
              </a:p>
              <a:p>
                <a:pPr lvl="6" indent="0">
                  <a:buNone/>
                </a:pPr>
                <a:endParaRPr lang="en-US" sz="1600" dirty="0" smtClean="0"/>
              </a:p>
              <a:p>
                <a:pPr lvl="6" indent="0">
                  <a:buNone/>
                </a:pPr>
                <a:endParaRPr lang="en-US" sz="1600" dirty="0"/>
              </a:p>
              <a:p>
                <a:pPr marL="973138" lvl="6" indent="-285750"/>
                <a:r>
                  <a:rPr lang="en-US" sz="1600" dirty="0" smtClean="0"/>
                  <a:t>This precision is not enough to price derivatives, therefore, we need to find ways to improve convergence speed</a:t>
                </a:r>
                <a:endParaRPr lang="en-US" sz="1600" dirty="0" smtClean="0"/>
              </a:p>
            </p:txBody>
          </p:sp>
        </mc:Choice>
        <mc:Fallback>
          <p:sp>
            <p:nvSpPr>
              <p:cNvPr id="4" name="LAYOUT BODY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  <p:custDataLst>
                  <p:tags r:id="rId2"/>
                </p:custDataLst>
              </p:nvPr>
            </p:nvSpPr>
            <p:spPr>
              <a:blipFill rotWithShape="1">
                <a:blip r:embed="rId8"/>
                <a:stretch>
                  <a:fillRect l="-1460" t="-203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ts val="3200"/>
              </a:lnSpc>
            </a:pPr>
            <a:r>
              <a:rPr lang="en-US" dirty="0" smtClean="0"/>
              <a:t>Monte Carlo Convergence Speed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1088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Antithetic Sampling and Moment Matching Techniques</a:t>
            </a:r>
            <a:endParaRPr lang="en-US"/>
          </a:p>
        </p:txBody>
      </p:sp>
      <p:sp>
        <p:nvSpPr>
          <p:cNvPr id="12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Section 2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356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>
          <a:xfrm>
            <a:off x="420623" y="1527142"/>
            <a:ext cx="9189719" cy="48994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The idea is to use mirrored increments, </a:t>
            </a:r>
            <a:r>
              <a:rPr lang="en-US" sz="1600" dirty="0" err="1" smtClean="0"/>
              <a:t>ie</a:t>
            </a:r>
            <a:r>
              <a:rPr lang="en-US" sz="1600" dirty="0" smtClean="0"/>
              <a:t>, instead of generating n paths Brownian increments for each time step, we generate only n/2 and for the n/2 remaining paths, we use increments of same magnitude but with different 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It works best for smaller values of T. Why is this the case?</a:t>
            </a:r>
            <a:endParaRPr lang="en-US" sz="1600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Antithetic Sampling</a:t>
            </a: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75" y="3453075"/>
            <a:ext cx="4152001" cy="306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978" y="3453075"/>
            <a:ext cx="4176351" cy="3078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943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Moment Matching – part 1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878" y="3667027"/>
            <a:ext cx="4195214" cy="3092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30" y="3667027"/>
            <a:ext cx="4191407" cy="308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AYOUT BODY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20623" y="1527142"/>
            <a:ext cx="9189719" cy="48994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005505" rtl="0" eaLnBrk="1" fontAlgn="auto" latinLnBrk="0" hangingPunct="1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lang="en-US" sz="1100" b="0" kern="0" baseline="0">
                <a:solidFill>
                  <a:schemeClr val="tx1"/>
                </a:solidFill>
                <a:latin typeface="+mn-lt"/>
                <a:ea typeface="+mn-ea"/>
                <a:cs typeface="Aharoni" pitchFamily="2" charset="-79"/>
              </a:defRPr>
            </a:lvl1pPr>
            <a:lvl2pPr marL="0" marR="0" indent="0" algn="l" defTabSz="1005505" rtl="0" eaLnBrk="1" fontAlgn="auto" latinLnBrk="0" hangingPunct="1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100" kern="0" baseline="0">
                <a:solidFill>
                  <a:schemeClr val="tx1"/>
                </a:solidFill>
                <a:latin typeface="+mn-lt"/>
                <a:ea typeface="+mn-ea"/>
                <a:cs typeface="Aharoni" pitchFamily="2" charset="-79"/>
              </a:defRPr>
            </a:lvl2pPr>
            <a:lvl3pPr marL="227013" marR="0" indent="-227013" algn="l" defTabSz="1005505" rtl="0" eaLnBrk="1" fontAlgn="auto" latinLnBrk="0" hangingPunct="1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tx2"/>
              </a:buClr>
              <a:buSzTx/>
              <a:buFont typeface="Symbol" pitchFamily="18" charset="2"/>
              <a:buChar char="·"/>
              <a:tabLst/>
              <a:defRPr lang="en-US" sz="1100" kern="0" baseline="0">
                <a:solidFill>
                  <a:schemeClr val="tx1"/>
                </a:solidFill>
                <a:latin typeface="+mn-lt"/>
                <a:ea typeface="+mn-ea"/>
                <a:cs typeface="Aharoni" pitchFamily="2" charset="-79"/>
              </a:defRPr>
            </a:lvl3pPr>
            <a:lvl4pPr marL="460375" marR="0" indent="-228600" algn="l" defTabSz="1005505" rtl="0" eaLnBrk="1" fontAlgn="auto" latinLnBrk="0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tx1"/>
              </a:buClr>
              <a:buSzPct val="84000"/>
              <a:buFont typeface="Times New Roman" pitchFamily="18" charset="0"/>
              <a:buChar char="–"/>
              <a:tabLst/>
              <a:defRPr lang="en-US" sz="1100" kern="0" baseline="0">
                <a:solidFill>
                  <a:schemeClr val="tx1"/>
                </a:solidFill>
                <a:latin typeface="+mn-lt"/>
                <a:ea typeface="+mn-ea"/>
                <a:cs typeface="Aharoni" pitchFamily="2" charset="-79"/>
              </a:defRPr>
            </a:lvl4pPr>
            <a:lvl5pPr marL="687388" marR="0" indent="-225425" algn="l" defTabSz="1005505" rtl="0" eaLnBrk="1" fontAlgn="auto" latinLnBrk="0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tx1"/>
              </a:buClr>
              <a:buSzPct val="84000"/>
              <a:buFont typeface="Times New Roman" pitchFamily="18" charset="0"/>
              <a:buChar char="–"/>
              <a:tabLst/>
              <a:defRPr lang="en-US" sz="1100" kern="1200" baseline="0" dirty="0" smtClean="0">
                <a:solidFill>
                  <a:schemeClr val="tx1"/>
                </a:solidFill>
                <a:latin typeface="+mn-lt"/>
                <a:ea typeface="+mn-ea"/>
                <a:cs typeface="Aharoni" pitchFamily="2" charset="-79"/>
              </a:defRPr>
            </a:lvl5pPr>
            <a:lvl6pPr marL="687388" marR="0" indent="-225425" algn="l" defTabSz="1005505" rtl="0" eaLnBrk="1" fontAlgn="auto" latinLnBrk="0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ct val="84000"/>
              <a:buFont typeface="Times New Roman" pitchFamily="18" charset="0"/>
              <a:buChar char="–"/>
              <a:tabLst/>
              <a:defRPr lang="en-US" sz="1100" b="0" kern="0" baseline="0">
                <a:solidFill>
                  <a:schemeClr val="tx1"/>
                </a:solidFill>
                <a:latin typeface="Frutiger 45 Light" pitchFamily="34" charset="0"/>
                <a:ea typeface="+mn-ea"/>
                <a:cs typeface="+mn-cs"/>
              </a:defRPr>
            </a:lvl6pPr>
            <a:lvl7pPr marL="687388" marR="0" indent="-230188" algn="l" defTabSz="1005505" rtl="0" eaLnBrk="1" fontAlgn="auto" latinLnBrk="0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ct val="84000"/>
              <a:buFont typeface="Times New Roman" pitchFamily="18" charset="0"/>
              <a:buChar char="–"/>
              <a:tabLst/>
              <a:defRPr lang="en-US" sz="1100" kern="0" baseline="0">
                <a:solidFill>
                  <a:schemeClr val="tx1"/>
                </a:solidFill>
                <a:latin typeface="Frutiger 45 Light" pitchFamily="34" charset="0"/>
                <a:ea typeface="+mn-ea"/>
                <a:cs typeface="+mn-cs"/>
              </a:defRPr>
            </a:lvl7pPr>
            <a:lvl8pPr marL="687388" marR="0" indent="-227013" algn="l" defTabSz="1005505" rtl="0" eaLnBrk="1" fontAlgn="auto" latinLnBrk="0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ct val="84000"/>
              <a:buFont typeface="Times New Roman" pitchFamily="18" charset="0"/>
              <a:buChar char="–"/>
              <a:tabLst/>
              <a:defRPr lang="en-US" sz="1100" kern="0" baseline="0">
                <a:solidFill>
                  <a:schemeClr val="tx1"/>
                </a:solidFill>
                <a:latin typeface="Frutiger 45 Light" pitchFamily="34" charset="0"/>
                <a:ea typeface="+mn-ea"/>
                <a:cs typeface="+mn-cs"/>
              </a:defRPr>
            </a:lvl8pPr>
            <a:lvl9pPr marL="687388" marR="0" indent="-227013" algn="l" defTabSz="1005505" rtl="0" eaLnBrk="1" fontAlgn="auto" latinLnBrk="0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ct val="84000"/>
              <a:buFont typeface="Times New Roman" pitchFamily="18" charset="0"/>
              <a:buChar char="–"/>
              <a:tabLst/>
              <a:defRPr lang="en-US" sz="1100" kern="0" baseline="0">
                <a:solidFill>
                  <a:schemeClr val="tx1"/>
                </a:solidFill>
                <a:latin typeface="Frutiger 45 Light" pitchFamily="34" charset="0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The Brownian increments generated are not necessarily N(0,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Moment matching involves re-normalizing the Brownian increments at each time step to force them to conform to N(0,1)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sz="1600" dirty="0" err="1" smtClean="0"/>
              <a:t>dW</a:t>
            </a:r>
            <a:r>
              <a:rPr lang="en-US" sz="1600" dirty="0" smtClean="0"/>
              <a:t>'(t) = [</a:t>
            </a:r>
            <a:r>
              <a:rPr lang="en-US" sz="1600" dirty="0" err="1" smtClean="0"/>
              <a:t>dW</a:t>
            </a:r>
            <a:r>
              <a:rPr lang="en-US" sz="1600" dirty="0" smtClean="0"/>
              <a:t>(t) – mean(</a:t>
            </a:r>
            <a:r>
              <a:rPr lang="en-US" sz="1600" dirty="0" err="1" smtClean="0"/>
              <a:t>dW</a:t>
            </a:r>
            <a:r>
              <a:rPr lang="en-US" sz="1600" dirty="0" smtClean="0"/>
              <a:t>(t))] / </a:t>
            </a:r>
            <a:r>
              <a:rPr lang="en-US" sz="1600" dirty="0" err="1" smtClean="0"/>
              <a:t>stdev</a:t>
            </a:r>
            <a:r>
              <a:rPr lang="en-US" sz="1600" dirty="0" smtClean="0"/>
              <a:t> (</a:t>
            </a:r>
            <a:r>
              <a:rPr lang="en-US" sz="1600" dirty="0" err="1" smtClean="0"/>
              <a:t>dW</a:t>
            </a:r>
            <a:r>
              <a:rPr lang="en-US" sz="1600" dirty="0" smtClean="0"/>
              <a:t>(t))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This renormalization introduces some dependency between paths, but nothing to be concerned about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148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>
          <a:xfrm>
            <a:off x="420623" y="1636776"/>
            <a:ext cx="9189719" cy="478985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We know that S(T), also called forward price of maturity T is given by:</a:t>
            </a:r>
          </a:p>
          <a:p>
            <a:pPr marL="398463" lvl="2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S(T) = S(0) </a:t>
            </a:r>
            <a:r>
              <a:rPr lang="en-US" sz="1600" dirty="0" err="1" smtClean="0"/>
              <a:t>exp</a:t>
            </a:r>
            <a:r>
              <a:rPr lang="en-US" sz="1600" dirty="0" smtClean="0"/>
              <a:t>( mu T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Therefore, we can re-normalize our simulated stock price directly at each time step, instead of re-normalize the Brownian increments, to force the simulated mean to match the forward price;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This "</a:t>
            </a:r>
            <a:r>
              <a:rPr lang="en-US" sz="1600" dirty="0" err="1" smtClean="0"/>
              <a:t>brutte</a:t>
            </a:r>
            <a:r>
              <a:rPr lang="en-US" sz="1600" dirty="0" smtClean="0"/>
              <a:t> force technique" is very powerful as the simulated price is forced to converge to its theoretical value;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In most financial applications, this is a requirement, therefore this technique must be used;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Now, think what happens in case we have one explosive path. What will happen to the other paths when we perform this normalization step? How to remediate it?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Moment Matching - part 2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3" y="4611525"/>
            <a:ext cx="4090987" cy="26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442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NUMBER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Section 3</a:t>
            </a:r>
            <a:endParaRPr lang="en-US"/>
          </a:p>
        </p:txBody>
      </p:sp>
      <p:sp>
        <p:nvSpPr>
          <p:cNvPr id="5" name="DIVIDER TITLE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Importance Sampling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9549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>
          <a:xfrm>
            <a:off x="420623" y="1636776"/>
            <a:ext cx="9189719" cy="47898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Options give you the right but not the obligation to buy the stock at a given price – strike, denoted K, at the moment of the option expiry 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To price an option using Monte-Carlo, we simulate the stock up to the expiry date;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Then we compute:</a:t>
            </a:r>
          </a:p>
          <a:p>
            <a:pPr marL="973138" lvl="4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Call price  = mean( max(S(T) – K, 0 ) x </a:t>
            </a:r>
            <a:r>
              <a:rPr lang="en-US" sz="1600" dirty="0" err="1" smtClean="0"/>
              <a:t>exp</a:t>
            </a:r>
            <a:r>
              <a:rPr lang="en-US" sz="1600" dirty="0" smtClean="0"/>
              <a:t>(-</a:t>
            </a:r>
            <a:r>
              <a:rPr lang="en-US" sz="1600" dirty="0" err="1" smtClean="0"/>
              <a:t>rT</a:t>
            </a:r>
            <a:r>
              <a:rPr lang="en-US" sz="1600" dirty="0" smtClean="0"/>
              <a:t>)	=&gt; where r is the risk free interest rate</a:t>
            </a:r>
          </a:p>
          <a:p>
            <a:pPr marL="973138" lvl="4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Put price  = mean( max(K – S(T), 0) x </a:t>
            </a:r>
            <a:r>
              <a:rPr lang="en-US" sz="1600" dirty="0" err="1" smtClean="0"/>
              <a:t>exp</a:t>
            </a:r>
            <a:r>
              <a:rPr lang="en-US" sz="1600" dirty="0" smtClean="0"/>
              <a:t>(-</a:t>
            </a:r>
            <a:r>
              <a:rPr lang="en-US" sz="1600" dirty="0" err="1" smtClean="0"/>
              <a:t>rT</a:t>
            </a:r>
            <a:r>
              <a:rPr lang="en-US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To price options precisely, first we need the forwards to be priced very precisely;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option price</a:t>
            </a:r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Options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60552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FDSMENUDOCLEVELBTNSTATES" val="&lt;btnStates&gt;&lt;btn tag=&quot;1001&quot; state=&quot;UP&quot;/&gt;&lt;/btnStates&gt;&#10;"/>
  <p:tag name="SERIF FONT" val="UBSHeadline"/>
  <p:tag name="SANS SERIF FONT" val="Frutiger 45 Light"/>
  <p:tag name="LANGUAGE ID" val="1033"/>
  <p:tag name="ASIANSANS SERIF FONT" val="DFPHei Std W3"/>
  <p:tag name="MOST RECENT UPGRAD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HIN BLUE LIN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3"/>
  <p:tag name="ROW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3"/>
  <p:tag name="ROW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BIO_TEXT"/>
  <p:tag name="FONT STYLE" val="SANS SERIF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FONT STYLE" val="SANS SERIF"/>
  <p:tag name="TEXT_TYPE" val="BIO_TEXT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BIO_PICTURE"/>
  <p:tag name="ROW" val="1E"/>
  <p:tag name="COL" val="1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3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SUBTITLE"/>
  <p:tag name="FONT STYLE" val="SER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3"/>
  <p:tag name="COL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3"/>
  <p:tag name="COL" val="3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3"/>
  <p:tag name="COL" val="2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3"/>
  <p:tag name="COL" val="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3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3"/>
  <p:tag name="COL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3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3"/>
  <p:tag name="ROW" val="2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2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3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3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2"/>
  <p:tag name="ROW" val="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SUBTITLE"/>
  <p:tag name="FONT STYLE" val="SERIF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AUTHOR"/>
  <p:tag name="FONT STYLE" val="SANS SERIF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AUTHOR FUNCTION"/>
  <p:tag name="FONT STYLE" val="SANS SERIF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DIVIDER NUMBER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DIVIDER NUMBER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DIVIDER NUMBER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DIVIDER NUMBER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NTACT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AUTHOR"/>
  <p:tag name="FONT STYLE" val="SANS SERI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3"/>
  <p:tag name="COL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AUTHOR FUNCTION"/>
  <p:tag name="FONT STYLE" val="SANS SERIF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TITLE"/>
  <p:tag name="FONT STYLE" val="SANS SERIF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2"/>
  <p:tag name="ROW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1"/>
  <p:tag name="CO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  <p:tag name="FONT STYLE" val="SERIF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2"/>
  <p:tag name="COL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ROW" val="1"/>
  <p:tag name="COL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ROW" val="2"/>
  <p:tag name="COL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COL" val="1"/>
  <p:tag name="ROW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LAYOUT HEADER"/>
  <p:tag name="COL" val="1"/>
  <p:tag name="ROW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E"/>
  <p:tag name="COL" val="1E"/>
  <p:tag name="TEXT_TYPE" val="MESSAGE CONCLUSION"/>
  <p:tag name="FONT STYLE" val="SERIF"/>
</p:tagLst>
</file>

<file path=ppt/theme/theme1.xml><?xml version="1.0" encoding="utf-8"?>
<a:theme xmlns:a="http://schemas.openxmlformats.org/drawingml/2006/main" name="PresXpress_Print_Theme">
  <a:themeElements>
    <a:clrScheme name="UBSNewColorsV2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Fontset">
      <a:majorFont>
        <a:latin typeface="UBSHeadline"/>
        <a:ea typeface="MS PGothic"/>
        <a:cs typeface=""/>
      </a:majorFont>
      <a:minorFont>
        <a:latin typeface="Frutiger 45 Light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lIns="0" tIns="0" rIns="0" bIns="0"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1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UBS Colorset">
      <a:dk1>
        <a:sysClr val="windowText" lastClr="000000"/>
      </a:dk1>
      <a:lt1>
        <a:sysClr val="window" lastClr="FFFFFF"/>
      </a:lt1>
      <a:dk2>
        <a:srgbClr val="FF0000"/>
      </a:dk2>
      <a:lt2>
        <a:srgbClr val="FFFFFF"/>
      </a:lt2>
      <a:accent1>
        <a:srgbClr val="4E8AA9"/>
      </a:accent1>
      <a:accent2>
        <a:srgbClr val="AF9681"/>
      </a:accent2>
      <a:accent3>
        <a:srgbClr val="57514B"/>
      </a:accent3>
      <a:accent4>
        <a:srgbClr val="B2BCCD"/>
      </a:accent4>
      <a:accent5>
        <a:srgbClr val="748746"/>
      </a:accent5>
      <a:accent6>
        <a:srgbClr val="8C3F3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2009-09-25T18:45:43Z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1288CCE0-C24B-43C6-A87C-A123CEBF6884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4806</TotalTime>
  <Words>1076</Words>
  <Application>Microsoft Office PowerPoint</Application>
  <PresentationFormat>Custom</PresentationFormat>
  <Paragraphs>110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PresXpress_Print_Theme</vt:lpstr>
      <vt:lpstr>Variance Reduction Techniques</vt:lpstr>
      <vt:lpstr>Section 1</vt:lpstr>
      <vt:lpstr>Monte Carlo Convergence Speed</vt:lpstr>
      <vt:lpstr>Section 2</vt:lpstr>
      <vt:lpstr>Antithetic Sampling</vt:lpstr>
      <vt:lpstr>Moment Matching – part 1</vt:lpstr>
      <vt:lpstr>Moment Matching - part 2</vt:lpstr>
      <vt:lpstr>Section 3</vt:lpstr>
      <vt:lpstr>Options</vt:lpstr>
      <vt:lpstr>Option price convergence</vt:lpstr>
      <vt:lpstr>Change of Measure</vt:lpstr>
      <vt:lpstr>Importance Sampling - Results</vt:lpstr>
      <vt:lpstr>Section 4</vt:lpstr>
      <vt:lpstr>Variate Recycling - Computing Sensitivities</vt:lpstr>
      <vt:lpstr>Bibliography</vt:lpstr>
    </vt:vector>
  </TitlesOfParts>
  <Company>UBS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Print Presentation</dc:title>
  <dc:creator>Larrabee, Eric</dc:creator>
  <cp:lastModifiedBy>Barros, Renato-B</cp:lastModifiedBy>
  <cp:revision>24</cp:revision>
  <cp:lastPrinted>2002-05-24T21:26:29Z</cp:lastPrinted>
  <dcterms:created xsi:type="dcterms:W3CDTF">2002-05-03T03:00:09Z</dcterms:created>
  <dcterms:modified xsi:type="dcterms:W3CDTF">2018-03-20T11:12:45Z</dcterms:modified>
  <cp:version>3.4.01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UniqueID">
    <vt:lpwstr/>
  </property>
  <property fmtid="{D5CDD505-2E9C-101B-9397-08002B2CF9AE}" pid="3" name="PresPrintTemplate">
    <vt:lpwstr>True</vt:lpwstr>
  </property>
  <property fmtid="{D5CDD505-2E9C-101B-9397-08002B2CF9AE}" pid="4" name="PresPrintOnScreen">
    <vt:lpwstr>False</vt:lpwstr>
  </property>
  <property fmtid="{D5CDD505-2E9C-101B-9397-08002B2CF9AE}" pid="5" name="split-s">
    <vt:lpwstr>0</vt:lpwstr>
  </property>
  <property fmtid="{D5CDD505-2E9C-101B-9397-08002B2CF9AE}" pid="6" name="split-a">
    <vt:lpwstr>0</vt:lpwstr>
  </property>
  <property fmtid="{D5CDD505-2E9C-101B-9397-08002B2CF9AE}" pid="7" name="CreatedAddinVersion">
    <vt:lpwstr>3.4.03</vt:lpwstr>
  </property>
  <property fmtid="{D5CDD505-2E9C-101B-9397-08002B2CF9AE}" pid="8" name="CurrentAddinVersion">
    <vt:lpwstr>3.3.02</vt:lpwstr>
  </property>
  <property fmtid="{D5CDD505-2E9C-101B-9397-08002B2CF9AE}" pid="9" name="CreateDate">
    <vt:lpwstr>3/20/2018 8:50:07 AM</vt:lpwstr>
  </property>
  <property fmtid="{D5CDD505-2E9C-101B-9397-08002B2CF9AE}" pid="10" name="CreatedTemplateVersion">
    <vt:lpwstr>3.4.03</vt:lpwstr>
  </property>
  <property fmtid="{D5CDD505-2E9C-101B-9397-08002B2CF9AE}" pid="11" name="MOST RECENT UPGRADE">
    <vt:lpwstr>0</vt:lpwstr>
  </property>
  <property fmtid="{D5CDD505-2E9C-101B-9397-08002B2CF9AE}" pid="12" name="CoverLogoIncluded">
    <vt:lpwstr>True</vt:lpwstr>
  </property>
  <property fmtid="{D5CDD505-2E9C-101B-9397-08002B2CF9AE}" pid="13" name="CoverLogoID">
    <vt:lpwstr>plain_co</vt:lpwstr>
  </property>
  <property fmtid="{D5CDD505-2E9C-101B-9397-08002B2CF9AE}" pid="14" name="CoverPage.Ppt">
    <vt:lpwstr>True</vt:lpwstr>
  </property>
  <property fmtid="{D5CDD505-2E9C-101B-9397-08002B2CF9AE}" pid="15" name="CoverPhoto.Ppt">
    <vt:lpwstr/>
  </property>
  <property fmtid="{D5CDD505-2E9C-101B-9397-08002B2CF9AE}" pid="16" name="CoverPhotoPath">
    <vt:lpwstr/>
  </property>
  <property fmtid="{D5CDD505-2E9C-101B-9397-08002B2CF9AE}" pid="17" name="SecurityLevel">
    <vt:lpwstr>3</vt:lpwstr>
  </property>
  <property fmtid="{D5CDD505-2E9C-101B-9397-08002B2CF9AE}" pid="18" name="CoverPhotoIncluded">
    <vt:lpwstr>False</vt:lpwstr>
  </property>
  <property fmtid="{D5CDD505-2E9C-101B-9397-08002B2CF9AE}" pid="19" name="CoverPhotoIsCustom">
    <vt:lpwstr>False</vt:lpwstr>
  </property>
  <property fmtid="{D5CDD505-2E9C-101B-9397-08002B2CF9AE}" pid="20" name="InsideLogoIncluded">
    <vt:lpwstr>True</vt:lpwstr>
  </property>
  <property fmtid="{D5CDD505-2E9C-101B-9397-08002B2CF9AE}" pid="21" name="InsideLogoID">
    <vt:lpwstr>plain_co</vt:lpwstr>
  </property>
  <property fmtid="{D5CDD505-2E9C-101B-9397-08002B2CF9AE}" pid="22" name="IncludeID.Ppt">
    <vt:lpwstr>True</vt:lpwstr>
  </property>
  <property fmtid="{D5CDD505-2E9C-101B-9397-08002B2CF9AE}" pid="23" name="IDStampItems">
    <vt:lpwstr>15</vt:lpwstr>
  </property>
  <property fmtid="{D5CDD505-2E9C-101B-9397-08002B2CF9AE}" pid="24" name="TOC.Ppt">
    <vt:lpwstr>True</vt:lpwstr>
  </property>
  <property fmtid="{D5CDD505-2E9C-101B-9397-08002B2CF9AE}" pid="25" name="TocSecLevel1">
    <vt:lpwstr>1</vt:lpwstr>
  </property>
  <property fmtid="{D5CDD505-2E9C-101B-9397-08002B2CF9AE}" pid="26" name="TocSecLevel2">
    <vt:lpwstr>2</vt:lpwstr>
  </property>
  <property fmtid="{D5CDD505-2E9C-101B-9397-08002B2CF9AE}" pid="27" name="TocSecLevel3">
    <vt:lpwstr>3</vt:lpwstr>
  </property>
  <property fmtid="{D5CDD505-2E9C-101B-9397-08002B2CF9AE}" pid="28" name="TocApdxLevel1">
    <vt:lpwstr>4</vt:lpwstr>
  </property>
  <property fmtid="{D5CDD505-2E9C-101B-9397-08002B2CF9AE}" pid="29" name="TocApdxLevel2">
    <vt:lpwstr>5</vt:lpwstr>
  </property>
  <property fmtid="{D5CDD505-2E9C-101B-9397-08002B2CF9AE}" pid="30" name="TocApdxLevel3">
    <vt:lpwstr>6</vt:lpwstr>
  </property>
  <property fmtid="{D5CDD505-2E9C-101B-9397-08002B2CF9AE}" pid="31" name="SPageNumbering1.Ppt">
    <vt:lpwstr>True</vt:lpwstr>
  </property>
  <property fmtid="{D5CDD505-2E9C-101B-9397-08002B2CF9AE}" pid="32" name="SPageNumbering2.Ppt">
    <vt:lpwstr>False</vt:lpwstr>
  </property>
  <property fmtid="{D5CDD505-2E9C-101B-9397-08002B2CF9AE}" pid="33" name="SPageNumbering3.Ppt">
    <vt:lpwstr>False</vt:lpwstr>
  </property>
  <property fmtid="{D5CDD505-2E9C-101B-9397-08002B2CF9AE}" pid="34" name="APageNumbering1.Ppt">
    <vt:lpwstr>True</vt:lpwstr>
  </property>
  <property fmtid="{D5CDD505-2E9C-101B-9397-08002B2CF9AE}" pid="35" name="APageNumbering2.Ppt">
    <vt:lpwstr>False</vt:lpwstr>
  </property>
  <property fmtid="{D5CDD505-2E9C-101B-9397-08002B2CF9AE}" pid="36" name="APageNumbering3.Ppt">
    <vt:lpwstr>False</vt:lpwstr>
  </property>
  <property fmtid="{D5CDD505-2E9C-101B-9397-08002B2CF9AE}" pid="37" name="Language">
    <vt:lpwstr>1033</vt:lpwstr>
  </property>
  <property fmtid="{D5CDD505-2E9C-101B-9397-08002B2CF9AE}" pid="38" name="CCSTemplate">
    <vt:lpwstr>False</vt:lpwstr>
  </property>
  <property fmtid="{D5CDD505-2E9C-101B-9397-08002B2CF9AE}" pid="39" name="ContactPage.Ppt">
    <vt:lpwstr>True</vt:lpwstr>
  </property>
  <property fmtid="{D5CDD505-2E9C-101B-9397-08002B2CF9AE}" pid="40" name="CompanyName">
    <vt:lpwstr/>
  </property>
  <property fmtid="{D5CDD505-2E9C-101B-9397-08002B2CF9AE}" pid="41" name="CompanyNameExtension">
    <vt:lpwstr/>
  </property>
  <property fmtid="{D5CDD505-2E9C-101B-9397-08002B2CF9AE}" pid="42" name="CompanyDescriptor">
    <vt:lpwstr/>
  </property>
  <property fmtid="{D5CDD505-2E9C-101B-9397-08002B2CF9AE}" pid="43" name="CompanyType">
    <vt:lpwstr>0</vt:lpwstr>
  </property>
  <property fmtid="{D5CDD505-2E9C-101B-9397-08002B2CF9AE}" pid="44" name="BusinessUnit">
    <vt:lpwstr>UBSCC</vt:lpwstr>
  </property>
  <property fmtid="{D5CDD505-2E9C-101B-9397-08002B2CF9AE}" pid="45" name="Address.Office">
    <vt:lpwstr/>
  </property>
  <property fmtid="{D5CDD505-2E9C-101B-9397-08002B2CF9AE}" pid="46" name="Fax1.Office">
    <vt:lpwstr/>
  </property>
  <property fmtid="{D5CDD505-2E9C-101B-9397-08002B2CF9AE}" pid="47" name="Phone1.Office">
    <vt:lpwstr/>
  </property>
  <property fmtid="{D5CDD505-2E9C-101B-9397-08002B2CF9AE}" pid="48" name="CompanyID">
    <vt:lpwstr/>
  </property>
  <property fmtid="{D5CDD505-2E9C-101B-9397-08002B2CF9AE}" pid="49" name="CompanyLCID">
    <vt:lpwstr>0</vt:lpwstr>
  </property>
  <property fmtid="{D5CDD505-2E9C-101B-9397-08002B2CF9AE}" pid="50" name="AuthorInfoIncluded">
    <vt:lpwstr>False</vt:lpwstr>
  </property>
  <property fmtid="{D5CDD505-2E9C-101B-9397-08002B2CF9AE}" pid="51" name="AuthorInfoName">
    <vt:lpwstr/>
  </property>
  <property fmtid="{D5CDD505-2E9C-101B-9397-08002B2CF9AE}" pid="52" name="AuthorInfoDetails1">
    <vt:lpwstr/>
  </property>
  <property fmtid="{D5CDD505-2E9C-101B-9397-08002B2CF9AE}" pid="53" name="AuthorInfoDetails2">
    <vt:lpwstr/>
  </property>
  <property fmtid="{D5CDD505-2E9C-101B-9397-08002B2CF9AE}" pid="54" name="AuthorInfoEmail">
    <vt:lpwstr/>
  </property>
  <property fmtid="{D5CDD505-2E9C-101B-9397-08002B2CF9AE}" pid="55" name="AuthorInfoPhone">
    <vt:lpwstr/>
  </property>
  <property fmtid="{D5CDD505-2E9C-101B-9397-08002B2CF9AE}" pid="56" name="Endorsement">
    <vt:lpwstr/>
  </property>
  <property fmtid="{D5CDD505-2E9C-101B-9397-08002B2CF9AE}" pid="57" name="OnScreenShowPageNums">
    <vt:lpwstr>False</vt:lpwstr>
  </property>
  <property fmtid="{D5CDD505-2E9C-101B-9397-08002B2CF9AE}" pid="58" name="OnScreenTOCHyperlink">
    <vt:lpwstr>True</vt:lpwstr>
  </property>
  <property fmtid="{D5CDD505-2E9C-101B-9397-08002B2CF9AE}" pid="59" name="SectionDivider.Ppt">
    <vt:lpwstr>True</vt:lpwstr>
  </property>
  <property fmtid="{D5CDD505-2E9C-101B-9397-08002B2CF9AE}" pid="60" name="IDStampDateFormatID">
    <vt:lpwstr>F1</vt:lpwstr>
  </property>
  <property fmtid="{D5CDD505-2E9C-101B-9397-08002B2CF9AE}" pid="61" name="IDStampDateFormat-T">
    <vt:lpwstr>MMMM d, yyyy h:mm AM/PM</vt:lpwstr>
  </property>
  <property fmtid="{D5CDD505-2E9C-101B-9397-08002B2CF9AE}" pid="62" name="CalendarDateFormatID">
    <vt:lpwstr>F1</vt:lpwstr>
  </property>
  <property fmtid="{D5CDD505-2E9C-101B-9397-08002B2CF9AE}" pid="63" name="CalendarDateFormat-T">
    <vt:lpwstr>MMMM yyyy</vt:lpwstr>
  </property>
  <property fmtid="{D5CDD505-2E9C-101B-9397-08002B2CF9AE}" pid="64" name="CalendarStartDay">
    <vt:lpwstr>1</vt:lpwstr>
  </property>
  <property fmtid="{D5CDD505-2E9C-101B-9397-08002B2CF9AE}" pid="65" name="CoverPageDateFormatFilter">
    <vt:lpwstr>1</vt:lpwstr>
  </property>
  <property fmtid="{D5CDD505-2E9C-101B-9397-08002B2CF9AE}" pid="66" name="CoverPageDateFormatID">
    <vt:lpwstr>F1</vt:lpwstr>
  </property>
  <property fmtid="{D5CDD505-2E9C-101B-9397-08002B2CF9AE}" pid="67" name="CoverPageDateFormat-T">
    <vt:lpwstr>MMMM d, yyyy</vt:lpwstr>
  </property>
  <property fmtid="{D5CDD505-2E9C-101B-9397-08002B2CF9AE}" pid="68" name="DisclaimerPage.Ppt">
    <vt:lpwstr>False</vt:lpwstr>
  </property>
  <property fmtid="{D5CDD505-2E9C-101B-9397-08002B2CF9AE}" pid="69" name="DisclaimerID.Ppt">
    <vt:lpwstr>D1</vt:lpwstr>
  </property>
  <property fmtid="{D5CDD505-2E9C-101B-9397-08002B2CF9AE}" pid="70" name="UseInternalUBSFont.Office">
    <vt:lpwstr>True</vt:lpwstr>
  </property>
  <property fmtid="{D5CDD505-2E9C-101B-9397-08002B2CF9AE}" pid="71" name="EmbedFonts">
    <vt:lpwstr>False</vt:lpwstr>
  </property>
  <property fmtid="{D5CDD505-2E9C-101B-9397-08002B2CF9AE}" pid="72" name="TableSpacerBorder">
    <vt:lpwstr>False</vt:lpwstr>
  </property>
  <property fmtid="{D5CDD505-2E9C-101B-9397-08002B2CF9AE}" pid="73" name="Address-T">
    <vt:lpwstr>&lt;&lt;Address&gt;&gt;</vt:lpwstr>
  </property>
  <property fmtid="{D5CDD505-2E9C-101B-9397-08002B2CF9AE}" pid="74" name="AmountDealType-T">
    <vt:lpwstr>&lt;&lt;Amt./deal-Type&gt;&gt;</vt:lpwstr>
  </property>
  <property fmtid="{D5CDD505-2E9C-101B-9397-08002B2CF9AE}" pid="75" name="ContactDetails-T">
    <vt:lpwstr>&lt;&lt;Contact details&gt;&gt;</vt:lpwstr>
  </property>
  <property fmtid="{D5CDD505-2E9C-101B-9397-08002B2CF9AE}" pid="76" name="ContactName-T">
    <vt:lpwstr>&lt;&lt;Contact name&gt;&gt;</vt:lpwstr>
  </property>
  <property fmtid="{D5CDD505-2E9C-101B-9397-08002B2CF9AE}" pid="77" name="Date-T">
    <vt:lpwstr>&lt;&lt;Date&gt;&gt;</vt:lpwstr>
  </property>
  <property fmtid="{D5CDD505-2E9C-101B-9397-08002B2CF9AE}" pid="78" name="EMailAddress-T">
    <vt:lpwstr>&lt;&lt;Email address&gt;&gt;</vt:lpwstr>
  </property>
  <property fmtid="{D5CDD505-2E9C-101B-9397-08002B2CF9AE}" pid="79" name="LegalEntity-T">
    <vt:lpwstr>&lt;&lt;Legal entity&gt;&gt;</vt:lpwstr>
  </property>
  <property fmtid="{D5CDD505-2E9C-101B-9397-08002B2CF9AE}" pid="80" name="Logo-T">
    <vt:lpwstr>&lt;&lt;Logo&gt;&gt;</vt:lpwstr>
  </property>
  <property fmtid="{D5CDD505-2E9C-101B-9397-08002B2CF9AE}" pid="81" name="Summary-T">
    <vt:lpwstr>&lt;&lt;Summary&gt;&gt;</vt:lpwstr>
  </property>
  <property fmtid="{D5CDD505-2E9C-101B-9397-08002B2CF9AE}" pid="82" name="TableHeading-T">
    <vt:lpwstr>&lt;&lt;Table heading&gt;&gt;</vt:lpwstr>
  </property>
  <property fmtid="{D5CDD505-2E9C-101B-9397-08002B2CF9AE}" pid="83" name="TableSubheading-T">
    <vt:lpwstr>&lt;&lt;Table subheading&gt;&gt;</vt:lpwstr>
  </property>
  <property fmtid="{D5CDD505-2E9C-101B-9397-08002B2CF9AE}" pid="84" name="Subheading-T">
    <vt:lpwstr>&lt;&lt;Table subheading&gt;&gt;</vt:lpwstr>
  </property>
  <property fmtid="{D5CDD505-2E9C-101B-9397-08002B2CF9AE}" pid="85" name="TelephoneNumber-T">
    <vt:lpwstr>&lt;&lt;Telephone number&gt;&gt;</vt:lpwstr>
  </property>
  <property fmtid="{D5CDD505-2E9C-101B-9397-08002B2CF9AE}" pid="86" name="Text-T">
    <vt:lpwstr>&lt;&lt;Text&gt;&gt;</vt:lpwstr>
  </property>
  <property fmtid="{D5CDD505-2E9C-101B-9397-08002B2CF9AE}" pid="87" name="WebAddress-T">
    <vt:lpwstr>&lt;&lt;Web address</vt:lpwstr>
  </property>
  <property fmtid="{D5CDD505-2E9C-101B-9397-08002B2CF9AE}" pid="88" name="Year-T">
    <vt:lpwstr>&lt;&lt;Year&gt;&gt;</vt:lpwstr>
  </property>
  <property fmtid="{D5CDD505-2E9C-101B-9397-08002B2CF9AE}" pid="89" name="Appendix-T">
    <vt:lpwstr>Appendix</vt:lpwstr>
  </property>
  <property fmtid="{D5CDD505-2E9C-101B-9397-08002B2CF9AE}" pid="90" name="Appendices-T">
    <vt:lpwstr>Appendices</vt:lpwstr>
  </property>
  <property fmtid="{D5CDD505-2E9C-101B-9397-08002B2CF9AE}" pid="91" name="AwardTitle-T">
    <vt:lpwstr>&lt;&lt;Award title&gt;&gt;</vt:lpwstr>
  </property>
  <property fmtid="{D5CDD505-2E9C-101B-9397-08002B2CF9AE}" pid="92" name="AwardSubTitle-T">
    <vt:lpwstr>&lt;&lt;Award subtitle&gt;&gt;</vt:lpwstr>
  </property>
  <property fmtid="{D5CDD505-2E9C-101B-9397-08002B2CF9AE}" pid="93" name="BiographicalDetails-T">
    <vt:lpwstr>&lt;&lt;Biographical details&gt;&gt;</vt:lpwstr>
  </property>
  <property fmtid="{D5CDD505-2E9C-101B-9397-08002B2CF9AE}" pid="94" name="Conclusion-T">
    <vt:lpwstr>&lt;&lt;Conclusion&gt;&gt;</vt:lpwstr>
  </property>
  <property fmtid="{D5CDD505-2E9C-101B-9397-08002B2CF9AE}" pid="95" name="ContactInformation-T">
    <vt:lpwstr>Contact information</vt:lpwstr>
  </property>
  <property fmtid="{D5CDD505-2E9C-101B-9397-08002B2CF9AE}" pid="96" name="Continued-T">
    <vt:lpwstr>Continued</vt:lpwstr>
  </property>
  <property fmtid="{D5CDD505-2E9C-101B-9397-08002B2CF9AE}" pid="97" name="DividerTitle-T">
    <vt:lpwstr>&lt;&lt;Divider title&gt;&gt;</vt:lpwstr>
  </property>
  <property fmtid="{D5CDD505-2E9C-101B-9397-08002B2CF9AE}" pid="98" name="Draft-T">
    <vt:lpwstr>Draft</vt:lpwstr>
  </property>
  <property fmtid="{D5CDD505-2E9C-101B-9397-08002B2CF9AE}" pid="99" name="LayoutHeading-T">
    <vt:lpwstr>&lt;&lt;Layout heading&gt;&gt;</vt:lpwstr>
  </property>
  <property fmtid="{D5CDD505-2E9C-101B-9397-08002B2CF9AE}" pid="100" name="MessageText-T">
    <vt:lpwstr>&lt;&lt;Message&gt;&gt;</vt:lpwstr>
  </property>
  <property fmtid="{D5CDD505-2E9C-101B-9397-08002B2CF9AE}" pid="101" name="Name-T">
    <vt:lpwstr>&lt;&lt;Name&gt;&gt;</vt:lpwstr>
  </property>
  <property fmtid="{D5CDD505-2E9C-101B-9397-08002B2CF9AE}" pid="102" name="Notes-T">
    <vt:lpwstr>Notes</vt:lpwstr>
  </property>
  <property fmtid="{D5CDD505-2E9C-101B-9397-08002B2CF9AE}" pid="103" name="PageHeading-T">
    <vt:lpwstr>&lt;&lt;Page heading&gt;&gt;</vt:lpwstr>
  </property>
  <property fmtid="{D5CDD505-2E9C-101B-9397-08002B2CF9AE}" pid="104" name="PresentationTitle-T">
    <vt:lpwstr>&lt;&lt;Presentation title&gt;&gt;</vt:lpwstr>
  </property>
  <property fmtid="{D5CDD505-2E9C-101B-9397-08002B2CF9AE}" pid="105" name="PresentationSubTitle-T">
    <vt:lpwstr>&lt;&lt;Presentation subtitle&gt;&gt;</vt:lpwstr>
  </property>
  <property fmtid="{D5CDD505-2E9C-101B-9397-08002B2CF9AE}" pid="106" name="PresentationPresenter-T">
    <vt:lpwstr>&lt;&lt;Presentation presenter&gt;&gt;</vt:lpwstr>
  </property>
  <property fmtid="{D5CDD505-2E9C-101B-9397-08002B2CF9AE}" pid="107" name="PresPresenterFunction-T">
    <vt:lpwstr>&lt;&lt;Presenter function&gt;&gt;</vt:lpwstr>
  </property>
  <property fmtid="{D5CDD505-2E9C-101B-9397-08002B2CF9AE}" pid="108" name="Quote-T">
    <vt:lpwstr>&lt;&lt;Quote&gt;&gt;</vt:lpwstr>
  </property>
  <property fmtid="{D5CDD505-2E9C-101B-9397-08002B2CF9AE}" pid="109" name="QuoteSource-T">
    <vt:lpwstr>&lt;&lt;Quote source&gt;&gt;</vt:lpwstr>
  </property>
  <property fmtid="{D5CDD505-2E9C-101B-9397-08002B2CF9AE}" pid="110" name="Section-T">
    <vt:lpwstr>Section</vt:lpwstr>
  </property>
  <property fmtid="{D5CDD505-2E9C-101B-9397-08002B2CF9AE}" pid="111" name="Sections-T">
    <vt:lpwstr>Sections</vt:lpwstr>
  </property>
  <property fmtid="{D5CDD505-2E9C-101B-9397-08002B2CF9AE}" pid="112" name="Source-T">
    <vt:lpwstr>Source</vt:lpwstr>
  </property>
  <property fmtid="{D5CDD505-2E9C-101B-9397-08002B2CF9AE}" pid="113" name="Subappendix-T">
    <vt:lpwstr>Subappendix</vt:lpwstr>
  </property>
  <property fmtid="{D5CDD505-2E9C-101B-9397-08002B2CF9AE}" pid="114" name="Subsection-T">
    <vt:lpwstr>Subsection</vt:lpwstr>
  </property>
  <property fmtid="{D5CDD505-2E9C-101B-9397-08002B2CF9AE}" pid="115" name="Subsubappendix-T">
    <vt:lpwstr>Subsubappendix</vt:lpwstr>
  </property>
  <property fmtid="{D5CDD505-2E9C-101B-9397-08002B2CF9AE}" pid="116" name="Subsubsection-T">
    <vt:lpwstr>Subsubsection</vt:lpwstr>
  </property>
  <property fmtid="{D5CDD505-2E9C-101B-9397-08002B2CF9AE}" pid="117" name="TableOfContents-T">
    <vt:lpwstr>Table of contents</vt:lpwstr>
  </property>
  <property fmtid="{D5CDD505-2E9C-101B-9397-08002B2CF9AE}" pid="118" name="Title-T">
    <vt:lpwstr>&lt;&lt;Title&gt;&gt;</vt:lpwstr>
  </property>
  <property fmtid="{D5CDD505-2E9C-101B-9397-08002B2CF9AE}" pid="119" name="Security-T">
    <vt:lpwstr>Confidential</vt:lpwstr>
  </property>
  <property fmtid="{D5CDD505-2E9C-101B-9397-08002B2CF9AE}" pid="120" name="Month1">
    <vt:lpwstr>January</vt:lpwstr>
  </property>
  <property fmtid="{D5CDD505-2E9C-101B-9397-08002B2CF9AE}" pid="121" name="Month2">
    <vt:lpwstr>February</vt:lpwstr>
  </property>
  <property fmtid="{D5CDD505-2E9C-101B-9397-08002B2CF9AE}" pid="122" name="Month3">
    <vt:lpwstr>March</vt:lpwstr>
  </property>
  <property fmtid="{D5CDD505-2E9C-101B-9397-08002B2CF9AE}" pid="123" name="Month4">
    <vt:lpwstr>April</vt:lpwstr>
  </property>
  <property fmtid="{D5CDD505-2E9C-101B-9397-08002B2CF9AE}" pid="124" name="Month5">
    <vt:lpwstr>May</vt:lpwstr>
  </property>
  <property fmtid="{D5CDD505-2E9C-101B-9397-08002B2CF9AE}" pid="125" name="Month6">
    <vt:lpwstr>June</vt:lpwstr>
  </property>
  <property fmtid="{D5CDD505-2E9C-101B-9397-08002B2CF9AE}" pid="126" name="Month7">
    <vt:lpwstr>July</vt:lpwstr>
  </property>
  <property fmtid="{D5CDD505-2E9C-101B-9397-08002B2CF9AE}" pid="127" name="Month8">
    <vt:lpwstr>August</vt:lpwstr>
  </property>
  <property fmtid="{D5CDD505-2E9C-101B-9397-08002B2CF9AE}" pid="128" name="Month9">
    <vt:lpwstr>September</vt:lpwstr>
  </property>
  <property fmtid="{D5CDD505-2E9C-101B-9397-08002B2CF9AE}" pid="129" name="Month10">
    <vt:lpwstr>October</vt:lpwstr>
  </property>
  <property fmtid="{D5CDD505-2E9C-101B-9397-08002B2CF9AE}" pid="130" name="Month11">
    <vt:lpwstr>November</vt:lpwstr>
  </property>
  <property fmtid="{D5CDD505-2E9C-101B-9397-08002B2CF9AE}" pid="131" name="Month12">
    <vt:lpwstr>December</vt:lpwstr>
  </property>
  <property fmtid="{D5CDD505-2E9C-101B-9397-08002B2CF9AE}" pid="132" name="D1">
    <vt:lpwstr>S</vt:lpwstr>
  </property>
  <property fmtid="{D5CDD505-2E9C-101B-9397-08002B2CF9AE}" pid="133" name="D2">
    <vt:lpwstr>M</vt:lpwstr>
  </property>
  <property fmtid="{D5CDD505-2E9C-101B-9397-08002B2CF9AE}" pid="134" name="D3">
    <vt:lpwstr>T</vt:lpwstr>
  </property>
  <property fmtid="{D5CDD505-2E9C-101B-9397-08002B2CF9AE}" pid="135" name="D4">
    <vt:lpwstr>W</vt:lpwstr>
  </property>
  <property fmtid="{D5CDD505-2E9C-101B-9397-08002B2CF9AE}" pid="136" name="D5">
    <vt:lpwstr>T</vt:lpwstr>
  </property>
  <property fmtid="{D5CDD505-2E9C-101B-9397-08002B2CF9AE}" pid="137" name="D6">
    <vt:lpwstr>F</vt:lpwstr>
  </property>
  <property fmtid="{D5CDD505-2E9C-101B-9397-08002B2CF9AE}" pid="138" name="D7">
    <vt:lpwstr>S</vt:lpwstr>
  </property>
  <property fmtid="{D5CDD505-2E9C-101B-9397-08002B2CF9AE}" pid="139" name="Chart_Num_Categories_On_XAxis">
    <vt:lpwstr>6</vt:lpwstr>
  </property>
  <property fmtid="{D5CDD505-2E9C-101B-9397-08002B2CF9AE}" pid="140" name="Chart_Annotation_Add_Date">
    <vt:lpwstr>True</vt:lpwstr>
  </property>
  <property fmtid="{D5CDD505-2E9C-101B-9397-08002B2CF9AE}" pid="141" name="Chart_Annotation_Date_Bold">
    <vt:lpwstr>True</vt:lpwstr>
  </property>
  <property fmtid="{D5CDD505-2E9C-101B-9397-08002B2CF9AE}" pid="142" name="Chart_Annotation_Date_Format">
    <vt:lpwstr>F1</vt:lpwstr>
  </property>
  <property fmtid="{D5CDD505-2E9C-101B-9397-08002B2CF9AE}" pid="143" name="Chart_Pie_Chart_Labels">
    <vt:lpwstr>True</vt:lpwstr>
  </property>
  <property fmtid="{D5CDD505-2E9C-101B-9397-08002B2CF9AE}" pid="144" name="Chart_Pie_Chart_Legend">
    <vt:lpwstr>False</vt:lpwstr>
  </property>
  <property fmtid="{D5CDD505-2E9C-101B-9397-08002B2CF9AE}" pid="145" name="Chart_Average_Translated-T">
    <vt:lpwstr>Average</vt:lpwstr>
  </property>
  <property fmtid="{D5CDD505-2E9C-101B-9397-08002B2CF9AE}" pid="146" name="Chart_Share_PX-T">
    <vt:lpwstr>Stock price</vt:lpwstr>
  </property>
  <property fmtid="{D5CDD505-2E9C-101B-9397-08002B2CF9AE}" pid="147" name="Chart_Stock_Volume_XAxis-T">
    <vt:lpwstr>Closing date</vt:lpwstr>
  </property>
  <property fmtid="{D5CDD505-2E9C-101B-9397-08002B2CF9AE}" pid="148" name="Chart_Volume_Label-T">
    <vt:lpwstr>Volume (000s)</vt:lpwstr>
  </property>
  <property fmtid="{D5CDD505-2E9C-101B-9397-08002B2CF9AE}" pid="149" name="Chart_Thick_Lines">
    <vt:lpwstr>False</vt:lpwstr>
  </property>
  <property fmtid="{D5CDD505-2E9C-101B-9397-08002B2CF9AE}" pid="150" name="Chart_Show_Gridlines">
    <vt:lpwstr>True</vt:lpwstr>
  </property>
  <property fmtid="{D5CDD505-2E9C-101B-9397-08002B2CF9AE}" pid="151" name="Chart_Show_YAxis">
    <vt:lpwstr>False</vt:lpwstr>
  </property>
  <property fmtid="{D5CDD505-2E9C-101B-9397-08002B2CF9AE}" pid="152" name="Chart_Use_Stack_White_Border">
    <vt:lpwstr>True</vt:lpwstr>
  </property>
  <property fmtid="{D5CDD505-2E9C-101B-9397-08002B2CF9AE}" pid="153" name="Chart_Use_Dash_Style">
    <vt:lpwstr>False</vt:lpwstr>
  </property>
  <property fmtid="{D5CDD505-2E9C-101B-9397-08002B2CF9AE}" pid="154" name="DateFormat.Ppt">
    <vt:lpwstr>F1</vt:lpwstr>
  </property>
  <property fmtid="{D5CDD505-2E9C-101B-9397-08002B2CF9AE}" pid="155" name="DraftStamp.Ppt">
    <vt:bool>true</vt:bool>
  </property>
</Properties>
</file>