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media/image18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20"/>
    </p:embeddedFont>
    <p:embeddedFont>
      <p:font typeface="Orsted Sans Office" panose="00000500000000000000" pitchFamily="2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10" autoAdjust="0"/>
  </p:normalViewPr>
  <p:slideViewPr>
    <p:cSldViewPr snapToGrid="0" showGuides="1">
      <p:cViewPr varScale="1">
        <p:scale>
          <a:sx n="130" d="100"/>
          <a:sy n="130" d="100"/>
        </p:scale>
        <p:origin x="110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07 December 2023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07 December 2023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6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tags" Target="../tags/tag2.xml"/><Relationship Id="rId37" Type="http://schemas.openxmlformats.org/officeDocument/2006/relationships/tags" Target="../tags/tag3.xml"/><Relationship Id="rId38" Type="http://schemas.openxmlformats.org/officeDocument/2006/relationships/tags" Target="../tags/tag4.xml"/><Relationship Id="rId3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40" Type="http://schemas.openxmlformats.org/officeDocument/2006/relationships/tags" Target="../tags/tag6.xml"/><Relationship Id="rId41" Type="http://schemas.openxmlformats.org/officeDocument/2006/relationships/tags" Target="../tags/tag7.xml"/><Relationship Id="rId42" Type="http://schemas.openxmlformats.org/officeDocument/2006/relationships/tags" Target="../tags/tag8.xml"/><Relationship Id="rId43" Type="http://schemas.openxmlformats.org/officeDocument/2006/relationships/tags" Target="../tags/tag9.xml"/><Relationship Id="rId44" Type="http://schemas.openxmlformats.org/officeDocument/2006/relationships/tags" Target="../tags/tag10.xml"/><Relationship Id="rId45" Type="http://schemas.openxmlformats.org/officeDocument/2006/relationships/tags" Target="../tags/tag11.xml"/><Relationship Id="rId46" Type="http://schemas.openxmlformats.org/officeDocument/2006/relationships/tags" Target="../tags/tag12.xml"/><Relationship Id="rId47" Type="http://schemas.openxmlformats.org/officeDocument/2006/relationships/tags" Target="../tags/tag13.xml"/><Relationship Id="rId48" Type="http://schemas.openxmlformats.org/officeDocument/2006/relationships/tags" Target="../tags/tag14.xml"/><Relationship Id="rId49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50" Type="http://schemas.openxmlformats.org/officeDocument/2006/relationships/tags" Target="../tags/tag16.xml"/><Relationship Id="rId51" Type="http://schemas.openxmlformats.org/officeDocument/2006/relationships/tags" Target="../tags/tag17.xml"/><Relationship Id="rId52" Type="http://schemas.openxmlformats.org/officeDocument/2006/relationships/tags" Target="../tags/tag18.xml"/><Relationship Id="rId53" Type="http://schemas.openxmlformats.org/officeDocument/2006/relationships/tags" Target="../tags/tag19.xml"/><Relationship Id="rId54" Type="http://schemas.openxmlformats.org/officeDocument/2006/relationships/tags" Target="../tags/tag20.xml"/><Relationship Id="rId55" Type="http://schemas.openxmlformats.org/officeDocument/2006/relationships/tags" Target="../tags/tag21.xml"/><Relationship Id="rId56" Type="http://schemas.openxmlformats.org/officeDocument/2006/relationships/tags" Target="../tags/tag22.xml"/><Relationship Id="rId57" Type="http://schemas.openxmlformats.org/officeDocument/2006/relationships/image" Target="../media/image1.png"/><Relationship Id="rId58" Type="http://schemas.openxmlformats.org/officeDocument/2006/relationships/image" Target="../media/image2.svg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Team portfolio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 Software Engineering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(5/7)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01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(6/7)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(7/7)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5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Competency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Education</a:t>
            </a:r>
            <a:endParaRPr lang="pl-PL" sz="1300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Experience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Area</a:t>
            </a:r>
            <a:r>
              <a:rPr lang="pl-PL" sz="1300" dirty="0"/>
              <a:t> of </a:t>
            </a:r>
            <a:r>
              <a:rPr lang="pl-PL" sz="1300" dirty="0" err="1"/>
              <a:t>interest</a:t>
            </a:r>
            <a:endParaRPr lang="pl-PL" sz="1300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1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2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5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(1/7)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367757"/>
            <a:ext cx="1879600" cy="3055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1111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6" y="2740223"/>
            <a:ext cx="1879601" cy="3371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5" y="3142326"/>
            <a:ext cx="1879599" cy="2242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1111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2865200" y="2311811"/>
            <a:ext cx="1879600" cy="10547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1111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FF536-C742-9F1A-4110-A6D4349AE9B4}"/>
              </a:ext>
            </a:extLst>
          </p:cNvPr>
          <p:cNvSpPr/>
          <p:nvPr/>
        </p:nvSpPr>
        <p:spPr>
          <a:xfrm>
            <a:off x="4951608" y="2311811"/>
            <a:ext cx="1879600" cy="10547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Experience</a:t>
            </a:r>
            <a:endParaRPr lang="pl-PL" sz="13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EA5EA-5E12-EF32-0740-BD917168A415}"/>
              </a:ext>
            </a:extLst>
          </p:cNvPr>
          <p:cNvSpPr/>
          <p:nvPr/>
        </p:nvSpPr>
        <p:spPr>
          <a:xfrm>
            <a:off x="7079347" y="2289734"/>
            <a:ext cx="1879600" cy="10547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Education</a:t>
            </a:r>
            <a:endParaRPr lang="pl-PL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2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(2/7)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4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(3/7)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03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(4/7)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39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</TotalTime>
  <Words>156</Words>
  <Application>Microsoft Office PowerPoint</Application>
  <PresentationFormat>On-screen Show (16:9)</PresentationFormat>
  <Paragraphs>123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Orsted Sans Office</vt:lpstr>
      <vt:lpstr>Arial</vt:lpstr>
      <vt:lpstr>Arial Black</vt:lpstr>
      <vt:lpstr>Orsted</vt:lpstr>
      <vt:lpstr>think-cell Slide</vt:lpstr>
      <vt:lpstr>Team portfolio</vt:lpstr>
      <vt:lpstr>Main Competency &amp; Skills</vt:lpstr>
      <vt:lpstr>Team</vt:lpstr>
      <vt:lpstr>Team</vt:lpstr>
      <vt:lpstr>Team</vt:lpstr>
      <vt:lpstr>Team (1/7)</vt:lpstr>
      <vt:lpstr>Team (2/7)</vt:lpstr>
      <vt:lpstr>Team (3/7)</vt:lpstr>
      <vt:lpstr>Team (4/7)</vt:lpstr>
      <vt:lpstr>Team (5/7)</vt:lpstr>
      <vt:lpstr>Team (6/7)</vt:lpstr>
      <vt:lpstr>Team (7/7)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Kamila Kazimierska</cp:lastModifiedBy>
  <cp:revision>4</cp:revision>
  <dcterms:created xsi:type="dcterms:W3CDTF">2023-10-20T12:25:09Z</dcterms:created>
  <dcterms:modified xsi:type="dcterms:W3CDTF">2023-12-07T13:07:02Z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2023-01-26T05:00:08Z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25fefe53-adc1-421d-86aa-12f2411af06e</vt:lpwstr>
  </property>
  <property fmtid="{D5CDD505-2E9C-101B-9397-08002B2CF9AE}" pid="11" name="MSIP_Label_b8d9a29f-7d17-4193-85e4-1bef0fc2e901_ContentBits">
    <vt:lpwstr>1</vt:lpwstr>
  </property>
</Properties>
</file>