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FCD6B-31B0-9342-8A9A-1DDC36695F54}" type="datetimeFigureOut">
              <a:rPr lang="en-US" smtClean="0"/>
              <a:t>12/5/19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6C3CC8-9200-C041-9B13-378F70FA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8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6C3CC8-9200-C041-9B13-378F70FADB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84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777EE-3527-404F-9800-7222FAE55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5D947-A046-1B4B-9533-08B2100C1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B3D75-30FD-F746-9E49-2928E2D6B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7F36-184F-CF42-9192-0568D27B2638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8008C-1769-9D42-81D6-8911B3C2E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D9C7C-1891-AC4A-B4FD-DED1DBB5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C8E0-75EF-DA4A-9777-2DA247083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55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81617-B114-9743-86CD-7BF177524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54B68-F583-F043-AEC0-57FFB826A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F42C6-B559-9C4D-B1B4-F9CCA9F63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7F36-184F-CF42-9192-0568D27B2638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28287-C3A4-C548-A9C6-C73FD4254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34B2A-7889-B943-942E-207D18A51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C8E0-75EF-DA4A-9777-2DA247083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54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34B8CC-F203-2441-9B57-E07FC4033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DE4A65-3C40-3E4B-AFC5-CA5FE1F8B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6B98F-0528-D84A-B433-4FCE4D2C9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7F36-184F-CF42-9192-0568D27B2638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B6C3C-F02C-5647-8759-62A5EFF84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932A9-B533-1F4C-99F3-A6F55538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C8E0-75EF-DA4A-9777-2DA247083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0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841B-983A-394C-B09E-1E9D4C752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80190-2C5B-CE49-9658-4913DB2A0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977B2-6885-9D4C-95D5-234E1104B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7F36-184F-CF42-9192-0568D27B2638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A4754-2668-6449-9F70-D55E9B89F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D58EE-8B72-C141-9DFB-519CABF49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C8E0-75EF-DA4A-9777-2DA247083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88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17054-0FC5-FC4F-A2B3-7E6065177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A9ED0-9FE0-0844-8307-C121211FF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03F1E-25DC-F946-B98B-F17C887F7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7F36-184F-CF42-9192-0568D27B2638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BA87A-8CAA-7D49-AA2C-7C4FF63C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624D0-9606-E84E-8CB1-04D29FDEA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C8E0-75EF-DA4A-9777-2DA247083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91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B790C-509A-D340-8854-B76A6F031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3758C-BFDB-9847-87FE-A1C7F29442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7FF7F-C0AB-AF4F-B375-1F468339D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7DC52-F198-4D44-8261-6B695C600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7F36-184F-CF42-9192-0568D27B2638}" type="datetimeFigureOut">
              <a:rPr lang="en-US" smtClean="0"/>
              <a:t>12/5/19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797E2-71DA-E848-943D-4498411C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0FB87-4868-4849-AEEB-6A3FCA64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C8E0-75EF-DA4A-9777-2DA247083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51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18700-FFD3-964A-B0CC-F6C82F2B1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6FB83-6293-F145-913B-F923F2035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9B1B1-435B-2A48-AC83-CA3E50583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57B5D2-AE2D-C04D-BAC8-5862BD614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18AFCC-4659-0E4F-990D-14CF2AECBF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9EB7A6-A939-8F4B-A770-A8A520951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7F36-184F-CF42-9192-0568D27B2638}" type="datetimeFigureOut">
              <a:rPr lang="en-US" smtClean="0"/>
              <a:t>12/5/19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A10A4-A7D4-8E47-BCBB-3E1127A2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F4C6C5-B61B-1244-B1FA-A1BE497F9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C8E0-75EF-DA4A-9777-2DA247083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06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817BF-2FBE-074B-A45D-7BE107D1C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F909FB-492D-364B-8494-EDCB6EB31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7F36-184F-CF42-9192-0568D27B2638}" type="datetimeFigureOut">
              <a:rPr lang="en-US" smtClean="0"/>
              <a:t>12/5/19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D9C28-8FCA-7C4C-8DE9-9CEF00634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AD785-526A-DB48-ABCA-96A44B1F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C8E0-75EF-DA4A-9777-2DA247083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6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7AFCE2-F8D8-254F-9332-AD42A76B3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7F36-184F-CF42-9192-0568D27B2638}" type="datetimeFigureOut">
              <a:rPr lang="en-US" smtClean="0"/>
              <a:t>12/5/19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19D4E-9BB0-C14A-A3C9-61FC7D1BE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C8E143-F62C-BD4C-A04E-2F9C3E14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C8E0-75EF-DA4A-9777-2DA247083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30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A0D13-8374-E74F-8576-C56DA0F79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E5629-C2E8-194B-8F87-762C342C4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DAB81-7C49-054C-98C0-B9893E9FA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ACDB0-3E1E-9A45-948C-A49F4A2F8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7F36-184F-CF42-9192-0568D27B2638}" type="datetimeFigureOut">
              <a:rPr lang="en-US" smtClean="0"/>
              <a:t>12/5/19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9CF08-E404-C247-BE32-28E6E9F60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F3861-422C-CA40-9FF0-5F4927FB4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C8E0-75EF-DA4A-9777-2DA247083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8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53789-C8D0-614B-A9E3-D18FF9013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07C563-2A5E-AF44-A190-DEC5C48CB8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1CFF9C-0F55-F240-89E9-7444CBCF7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BD478-EB2E-7041-A5F2-92ED3EAF3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7F36-184F-CF42-9192-0568D27B2638}" type="datetimeFigureOut">
              <a:rPr lang="en-US" smtClean="0"/>
              <a:t>12/5/19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B95F9-F57C-A14F-A52B-5FB6EE0A3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1CA1F-290C-A34B-BEC3-C0E7AB236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C8E0-75EF-DA4A-9777-2DA247083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19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A56A8E-C440-3140-8788-2FB8E84D3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A4781-9DD6-6045-863B-56EE6259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5D987-0A5C-C243-BF40-117297488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07F36-184F-CF42-9192-0568D27B2638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3C8A5-1505-6742-B2FF-991A615D5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0DD42-A6C7-9F43-AA8B-0A51536863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4C8E0-75EF-DA4A-9777-2DA247083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4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39.100.3.165:5080/alex/inpu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E3981-EA17-6C41-93D3-542CC83EB6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</a:t>
            </a:r>
            <a:r>
              <a:rPr lang="en-US" altLang="zh-CN" dirty="0"/>
              <a:t>1</a:t>
            </a:r>
            <a:r>
              <a:rPr lang="zh-CN" altLang="en-US" dirty="0"/>
              <a:t> 模型效果展示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CFAF2B-1243-1040-80B2-C7414B3C9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05928"/>
            <a:ext cx="9144000" cy="1655762"/>
          </a:xfrm>
        </p:spPr>
        <p:txBody>
          <a:bodyPr/>
          <a:lstStyle/>
          <a:p>
            <a:r>
              <a:rPr lang="en-US" dirty="0"/>
              <a:t>By</a:t>
            </a:r>
            <a:r>
              <a:rPr lang="zh-CN" altLang="en-US" dirty="0"/>
              <a:t> 蒋晓天</a:t>
            </a:r>
            <a:endParaRPr lang="en-US" altLang="zh-CN" dirty="0"/>
          </a:p>
          <a:p>
            <a:r>
              <a:rPr lang="zh-CN" altLang="en-US" sz="1200" dirty="0"/>
              <a:t>开课吧</a:t>
            </a:r>
            <a:r>
              <a:rPr lang="en-US" altLang="zh-CN" sz="1200" dirty="0"/>
              <a:t>NLP</a:t>
            </a:r>
            <a:r>
              <a:rPr lang="zh-CN" altLang="en-US" sz="1200" dirty="0"/>
              <a:t>第五期</a:t>
            </a:r>
            <a:endParaRPr lang="en-US" altLang="zh-CN" sz="1200" dirty="0"/>
          </a:p>
          <a:p>
            <a:r>
              <a:rPr lang="en-US" altLang="zh-CN" sz="1200" dirty="0"/>
              <a:t>2019.12.5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41588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AED45-1C1A-244C-BEA5-1B27EABE0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数据输入页面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B3169F-C4E0-DA49-BFEC-2B0BBF1A0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5607" y="1825625"/>
            <a:ext cx="5940785" cy="4351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0833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E1450-22A5-9741-A390-7E43E26EB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200"/>
            <a:ext cx="10515600" cy="1325563"/>
          </a:xfrm>
        </p:spPr>
        <p:txBody>
          <a:bodyPr/>
          <a:lstStyle/>
          <a:p>
            <a:r>
              <a:rPr lang="zh-CN" altLang="en-US" dirty="0"/>
              <a:t>输入测试数据</a:t>
            </a:r>
            <a:endParaRPr lang="en-US" dirty="0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240438D-6827-B24A-8E0E-B0D670391D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2626" y="1387958"/>
            <a:ext cx="6845643" cy="54156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3737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E93CB-19E4-744A-88D0-C2FCC72C9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跳转到结果页面</a:t>
            </a:r>
            <a:endParaRPr lang="en-US" dirty="0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B5A8F05-422F-F246-A30F-8BCC5A4879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9834"/>
            <a:ext cx="10515600" cy="43429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0171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AD5FF-F2FE-D04A-9939-8CBD22474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用不同的新闻测试一下</a:t>
            </a:r>
            <a:endParaRPr lang="en-US" dirty="0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3393CA2-7932-244F-995E-B4E64E1AA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49923"/>
            <a:ext cx="10515600" cy="35027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3743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AE51F-E982-A447-8DB2-CB6AD7909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340"/>
            <a:ext cx="10515600" cy="1325563"/>
          </a:xfrm>
        </p:spPr>
        <p:txBody>
          <a:bodyPr/>
          <a:lstStyle/>
          <a:p>
            <a:r>
              <a:rPr lang="zh-CN" altLang="en-US" dirty="0"/>
              <a:t>和百度</a:t>
            </a:r>
            <a:r>
              <a:rPr lang="en-US" altLang="zh-CN" dirty="0"/>
              <a:t>AI</a:t>
            </a:r>
            <a:r>
              <a:rPr lang="zh-CN" altLang="en-US" dirty="0"/>
              <a:t>新闻摘要进行对比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94BD61-889E-8344-83C4-8F0B1BE45E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4828673"/>
            <a:ext cx="10515600" cy="1903987"/>
          </a:xfrm>
        </p:spPr>
      </p:pic>
      <p:pic>
        <p:nvPicPr>
          <p:cNvPr id="6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8C65008-A0D7-CF47-8BEB-88EE6E448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325932"/>
            <a:ext cx="10515600" cy="35027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1364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36477-F141-5041-B38A-DE62CCE48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欢迎老师进行测试！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BC98A-7C3A-DB4A-BBD2-FCBFF7D0F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http://39.100.3.165:5080/alex/input/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AC829A-B4B4-9F4F-A06F-A9EE74D0A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09335"/>
            <a:ext cx="103124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515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2DB80-00C2-9140-AFBD-BD4D55A36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9431" y="2766218"/>
            <a:ext cx="10515600" cy="1325563"/>
          </a:xfrm>
        </p:spPr>
        <p:txBody>
          <a:bodyPr/>
          <a:lstStyle/>
          <a:p>
            <a:r>
              <a:rPr lang="zh-CN" altLang="en-US" dirty="0"/>
              <a:t>谢谢观看！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53291-1CAE-3343-B1CF-D5AC4A9A8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65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54</Words>
  <Application>Microsoft Macintosh PowerPoint</Application>
  <PresentationFormat>Widescreen</PresentationFormat>
  <Paragraphs>13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Project1 模型效果展示</vt:lpstr>
      <vt:lpstr>数据输入页面</vt:lpstr>
      <vt:lpstr>输入测试数据</vt:lpstr>
      <vt:lpstr>跳转到结果页面</vt:lpstr>
      <vt:lpstr>用不同的新闻测试一下</vt:lpstr>
      <vt:lpstr>和百度AI新闻摘要进行对比</vt:lpstr>
      <vt:lpstr>欢迎老师进行测试！</vt:lpstr>
      <vt:lpstr>谢谢观看！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Project1 模型效果展示</dc:title>
  <dc:creator>Xiaotian Jiang</dc:creator>
  <cp:lastModifiedBy>Xiaotian Jiang</cp:lastModifiedBy>
  <cp:revision>2</cp:revision>
  <dcterms:created xsi:type="dcterms:W3CDTF">2019-12-05T15:13:38Z</dcterms:created>
  <dcterms:modified xsi:type="dcterms:W3CDTF">2019-12-05T15:26:07Z</dcterms:modified>
</cp:coreProperties>
</file>