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7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F04"/>
    <a:srgbClr val="FFFC9B"/>
    <a:srgbClr val="365A00"/>
    <a:srgbClr val="9EB839"/>
    <a:srgbClr val="BFBFBF"/>
    <a:srgbClr val="92D050"/>
    <a:srgbClr val="8EE37D"/>
    <a:srgbClr val="B21117"/>
    <a:srgbClr val="0A60C5"/>
    <a:srgbClr val="17A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352" y="52"/>
      </p:cViewPr>
      <p:guideLst>
        <p:guide pos="2343"/>
        <p:guide pos="461"/>
        <p:guide orient="horz" pos="3430"/>
        <p:guide orient="horz" pos="2931"/>
        <p:guide pos="3802"/>
        <p:guide orient="horz" pos="2160"/>
        <p:guide orient="horz" pos="4320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A5E94-94D8-4F3A-B64A-DA17E3A3F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7806-8537-4D88-B4B1-A4087D1F08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A4C2-1640-41E9-A862-D90341C5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4F6F-C53E-4B62-9005-BB8FED0E740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/>
          <a:srcRect b="90556"/>
          <a:stretch>
            <a:fillRect/>
          </a:stretch>
        </p:blipFill>
        <p:spPr>
          <a:xfrm>
            <a:off x="-1" y="0"/>
            <a:ext cx="12189049" cy="647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5770673" y="-5770676"/>
            <a:ext cx="647700" cy="12189049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 b="40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74190" y="2044700"/>
            <a:ext cx="86436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新闻摘要自动生成模型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"/>
          <p:cNvSpPr txBox="1"/>
          <p:nvPr>
            <p:custDataLst>
              <p:tags r:id="rId2"/>
            </p:custDataLst>
          </p:nvPr>
        </p:nvSpPr>
        <p:spPr>
          <a:xfrm>
            <a:off x="4971341" y="4470076"/>
            <a:ext cx="18046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"/>
          <p:cNvSpPr/>
          <p:nvPr>
            <p:custDataLst>
              <p:tags r:id="rId3"/>
            </p:custDataLst>
          </p:nvPr>
        </p:nvSpPr>
        <p:spPr>
          <a:xfrm>
            <a:off x="5816476" y="4470076"/>
            <a:ext cx="10306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z*y^3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图标"/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4693193" y="4526131"/>
            <a:ext cx="235212" cy="288000"/>
          </a:xfrm>
          <a:custGeom>
            <a:avLst/>
            <a:gdLst>
              <a:gd name="T0" fmla="*/ 458 w 912"/>
              <a:gd name="T1" fmla="*/ 0 h 1117"/>
              <a:gd name="T2" fmla="*/ 4 w 912"/>
              <a:gd name="T3" fmla="*/ 270 h 1117"/>
              <a:gd name="T4" fmla="*/ 0 w 912"/>
              <a:gd name="T5" fmla="*/ 1113 h 1117"/>
              <a:gd name="T6" fmla="*/ 911 w 912"/>
              <a:gd name="T7" fmla="*/ 1117 h 1117"/>
              <a:gd name="T8" fmla="*/ 912 w 912"/>
              <a:gd name="T9" fmla="*/ 275 h 1117"/>
              <a:gd name="T10" fmla="*/ 458 w 912"/>
              <a:gd name="T11" fmla="*/ 0 h 1117"/>
              <a:gd name="T12" fmla="*/ 579 w 912"/>
              <a:gd name="T13" fmla="*/ 1017 h 1117"/>
              <a:gd name="T14" fmla="*/ 340 w 912"/>
              <a:gd name="T15" fmla="*/ 1016 h 1117"/>
              <a:gd name="T16" fmla="*/ 340 w 912"/>
              <a:gd name="T17" fmla="*/ 819 h 1117"/>
              <a:gd name="T18" fmla="*/ 460 w 912"/>
              <a:gd name="T19" fmla="*/ 699 h 1117"/>
              <a:gd name="T20" fmla="*/ 579 w 912"/>
              <a:gd name="T21" fmla="*/ 819 h 1117"/>
              <a:gd name="T22" fmla="*/ 579 w 912"/>
              <a:gd name="T23" fmla="*/ 1017 h 1117"/>
              <a:gd name="T24" fmla="*/ 812 w 912"/>
              <a:gd name="T25" fmla="*/ 1017 h 1117"/>
              <a:gd name="T26" fmla="*/ 682 w 912"/>
              <a:gd name="T27" fmla="*/ 1017 h 1117"/>
              <a:gd name="T28" fmla="*/ 682 w 912"/>
              <a:gd name="T29" fmla="*/ 789 h 1117"/>
              <a:gd name="T30" fmla="*/ 489 w 912"/>
              <a:gd name="T31" fmla="*/ 597 h 1117"/>
              <a:gd name="T32" fmla="*/ 431 w 912"/>
              <a:gd name="T33" fmla="*/ 597 h 1117"/>
              <a:gd name="T34" fmla="*/ 238 w 912"/>
              <a:gd name="T35" fmla="*/ 789 h 1117"/>
              <a:gd name="T36" fmla="*/ 238 w 912"/>
              <a:gd name="T37" fmla="*/ 1015 h 1117"/>
              <a:gd name="T38" fmla="*/ 99 w 912"/>
              <a:gd name="T39" fmla="*/ 1015 h 1117"/>
              <a:gd name="T40" fmla="*/ 103 w 912"/>
              <a:gd name="T41" fmla="*/ 326 h 1117"/>
              <a:gd name="T42" fmla="*/ 457 w 912"/>
              <a:gd name="T43" fmla="*/ 116 h 1117"/>
              <a:gd name="T44" fmla="*/ 813 w 912"/>
              <a:gd name="T45" fmla="*/ 331 h 1117"/>
              <a:gd name="T46" fmla="*/ 812 w 912"/>
              <a:gd name="T47" fmla="*/ 1017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2" h="1117">
                <a:moveTo>
                  <a:pt x="458" y="0"/>
                </a:moveTo>
                <a:cubicBezTo>
                  <a:pt x="4" y="270"/>
                  <a:pt x="4" y="270"/>
                  <a:pt x="4" y="270"/>
                </a:cubicBezTo>
                <a:cubicBezTo>
                  <a:pt x="0" y="1113"/>
                  <a:pt x="0" y="1113"/>
                  <a:pt x="0" y="1113"/>
                </a:cubicBezTo>
                <a:cubicBezTo>
                  <a:pt x="911" y="1117"/>
                  <a:pt x="911" y="1117"/>
                  <a:pt x="911" y="1117"/>
                </a:cubicBezTo>
                <a:cubicBezTo>
                  <a:pt x="912" y="275"/>
                  <a:pt x="912" y="275"/>
                  <a:pt x="912" y="275"/>
                </a:cubicBezTo>
                <a:lnTo>
                  <a:pt x="458" y="0"/>
                </a:lnTo>
                <a:close/>
                <a:moveTo>
                  <a:pt x="579" y="1017"/>
                </a:moveTo>
                <a:cubicBezTo>
                  <a:pt x="340" y="1016"/>
                  <a:pt x="340" y="1016"/>
                  <a:pt x="340" y="1016"/>
                </a:cubicBezTo>
                <a:cubicBezTo>
                  <a:pt x="340" y="819"/>
                  <a:pt x="340" y="819"/>
                  <a:pt x="340" y="819"/>
                </a:cubicBezTo>
                <a:cubicBezTo>
                  <a:pt x="340" y="753"/>
                  <a:pt x="394" y="699"/>
                  <a:pt x="460" y="699"/>
                </a:cubicBezTo>
                <a:cubicBezTo>
                  <a:pt x="526" y="699"/>
                  <a:pt x="579" y="753"/>
                  <a:pt x="579" y="819"/>
                </a:cubicBezTo>
                <a:lnTo>
                  <a:pt x="579" y="1017"/>
                </a:lnTo>
                <a:close/>
                <a:moveTo>
                  <a:pt x="812" y="1017"/>
                </a:moveTo>
                <a:cubicBezTo>
                  <a:pt x="682" y="1017"/>
                  <a:pt x="682" y="1017"/>
                  <a:pt x="682" y="1017"/>
                </a:cubicBezTo>
                <a:cubicBezTo>
                  <a:pt x="682" y="789"/>
                  <a:pt x="682" y="789"/>
                  <a:pt x="682" y="789"/>
                </a:cubicBezTo>
                <a:cubicBezTo>
                  <a:pt x="682" y="683"/>
                  <a:pt x="595" y="597"/>
                  <a:pt x="489" y="597"/>
                </a:cubicBezTo>
                <a:cubicBezTo>
                  <a:pt x="431" y="597"/>
                  <a:pt x="431" y="597"/>
                  <a:pt x="431" y="597"/>
                </a:cubicBezTo>
                <a:cubicBezTo>
                  <a:pt x="324" y="597"/>
                  <a:pt x="238" y="683"/>
                  <a:pt x="238" y="789"/>
                </a:cubicBezTo>
                <a:cubicBezTo>
                  <a:pt x="238" y="1015"/>
                  <a:pt x="238" y="1015"/>
                  <a:pt x="238" y="1015"/>
                </a:cubicBezTo>
                <a:cubicBezTo>
                  <a:pt x="99" y="1015"/>
                  <a:pt x="99" y="1015"/>
                  <a:pt x="99" y="1015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457" y="116"/>
                  <a:pt x="457" y="116"/>
                  <a:pt x="457" y="116"/>
                </a:cubicBezTo>
                <a:cubicBezTo>
                  <a:pt x="813" y="331"/>
                  <a:pt x="813" y="331"/>
                  <a:pt x="813" y="331"/>
                </a:cubicBezTo>
                <a:lnTo>
                  <a:pt x="812" y="10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188710" y="4870186"/>
            <a:ext cx="122609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"/>
          <p:cNvSpPr txBox="1"/>
          <p:nvPr/>
        </p:nvSpPr>
        <p:spPr>
          <a:xfrm>
            <a:off x="142069" y="99533"/>
            <a:ext cx="4770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image-202003190003358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1570990"/>
            <a:ext cx="11160760" cy="2018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"/>
          <p:cNvSpPr txBox="1"/>
          <p:nvPr/>
        </p:nvSpPr>
        <p:spPr>
          <a:xfrm>
            <a:off x="142240" y="99695"/>
            <a:ext cx="605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进入摘要生成系统，给出数据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723900"/>
            <a:ext cx="10975975" cy="5714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2.2"/>
</p:tagLst>
</file>

<file path=ppt/tags/tag2.xml><?xml version="1.0" encoding="utf-8"?>
<p:tagLst xmlns:p="http://schemas.openxmlformats.org/presentationml/2006/main">
  <p:tag name="PA" val="v4.2.2"/>
</p:tagLst>
</file>

<file path=ppt/tags/tag3.xml><?xml version="1.0" encoding="utf-8"?>
<p:tagLst xmlns:p="http://schemas.openxmlformats.org/presentationml/2006/main">
  <p:tag name="PA" val="v4.2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表格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汉仪旗黑KW</vt:lpstr>
      <vt:lpstr>Agency FB</vt:lpstr>
      <vt:lpstr>苹方-简</vt:lpstr>
      <vt:lpstr>SF UI Display Thin</vt:lpstr>
      <vt:lpstr>等线</vt:lpstr>
      <vt:lpstr>汉仪中等线KW</vt:lpstr>
      <vt:lpstr>宋体</vt:lpstr>
      <vt:lpstr>Arial Unicode MS</vt:lpstr>
      <vt:lpstr>汉仪书宋二KW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zhi</dc:creator>
  <cp:lastModifiedBy>stone</cp:lastModifiedBy>
  <cp:revision>102</cp:revision>
  <dcterms:created xsi:type="dcterms:W3CDTF">2020-03-19T02:44:10Z</dcterms:created>
  <dcterms:modified xsi:type="dcterms:W3CDTF">2020-03-19T02:44:10Z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