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diagrams/colors22.xml" ContentType="application/vnd.openxmlformats-officedocument.drawingml.diagramColors+xml"/>
  <Override PartName="/ppt/slides/slide36.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Override PartName="/ppt/diagrams/quickStyle28.xml" ContentType="application/vnd.openxmlformats-officedocument.drawingml.diagramStyl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diagrams/quickStyle17.xml" ContentType="application/vnd.openxmlformats-officedocument.drawingml.diagramStyle+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notesSlides/notesSlide7.xml" ContentType="application/vnd.openxmlformats-officedocument.presentationml.notesSlide+xml"/>
  <Override PartName="/ppt/diagrams/colors27.xml" ContentType="application/vnd.openxmlformats-officedocument.drawingml.diagramColors+xml"/>
  <Override PartName="/ppt/diagrams/data29.xml" ContentType="application/vnd.openxmlformats-officedocument.drawingml.diagramData+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colors16.xml" ContentType="application/vnd.openxmlformats-officedocument.drawingml.diagramColors+xml"/>
  <Override PartName="/ppt/diagrams/data18.xml" ContentType="application/vnd.openxmlformats-officedocument.drawingml.diagramData+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diagrams/colors12.xml" ContentType="application/vnd.openxmlformats-officedocument.drawingml.diagramColors+xml"/>
  <Override PartName="/ppt/diagrams/layout20.xml" ContentType="application/vnd.openxmlformats-officedocument.drawingml.diagramLayout+xml"/>
  <Override PartName="/ppt/diagrams/colors23.xml" ContentType="application/vnd.openxmlformats-officedocument.drawingml.diagramColors+xml"/>
  <Override PartName="/ppt/diagrams/data25.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emf" ContentType="image/x-emf"/>
  <Override PartName="/ppt/diagrams/data21.xml" ContentType="application/vnd.openxmlformats-officedocument.drawingml.diagramData+xml"/>
  <Override PartName="/ppt/diagrams/quickStyle29.xml" ContentType="application/vnd.openxmlformats-officedocument.drawingml.diagramStyl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18.xml" ContentType="application/vnd.openxmlformats-officedocument.drawingml.diagramStyle+xml"/>
  <Override PartName="/ppt/diagrams/layout29.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layout18.xml" ContentType="application/vnd.openxmlformats-officedocument.drawingml.diagramLayout+xml"/>
  <Override PartName="/ppt/diagrams/quickStyle25.xml" ContentType="application/vnd.openxmlformats-officedocument.drawingml.diagramStyle+xml"/>
  <Override PartName="/ppt/slideLayouts/slideLayout10.xml" ContentType="application/vnd.openxmlformats-officedocument.presentationml.slideLayout+xml"/>
  <Default Extension="gif" ContentType="image/gif"/>
  <Override PartName="/ppt/diagrams/layout2.xml" ContentType="application/vnd.openxmlformats-officedocument.drawingml.diagramLayout+xml"/>
  <Override PartName="/ppt/diagrams/layout25.xml" ContentType="application/vnd.openxmlformats-officedocument.drawingml.diagramLayout+xml"/>
  <Override PartName="/ppt/notesSlides/notesSlide8.xml" ContentType="application/vnd.openxmlformats-officedocument.presentationml.notesSlide+xml"/>
  <Override PartName="/ppt/diagrams/colors28.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layout14.xml" ContentType="application/vnd.openxmlformats-officedocument.drawingml.diagramLayout+xml"/>
  <Override PartName="/ppt/diagrams/colors17.xml" ContentType="application/vnd.openxmlformats-officedocument.drawingml.diagramColors+xml"/>
  <Override PartName="/ppt/diagrams/quickStyle21.xml" ContentType="application/vnd.openxmlformats-officedocument.drawingml.diagramStyle+xml"/>
  <Override PartName="/ppt/slides/slide49.xml" ContentType="application/vnd.openxmlformats-officedocument.presentationml.slide+xml"/>
  <Override PartName="/ppt/notesSlides/notesSlide4.xml" ContentType="application/vnd.openxmlformats-officedocument.presentationml.notesSlide+xml"/>
  <Override PartName="/ppt/diagrams/data19.xml" ContentType="application/vnd.openxmlformats-officedocument.drawingml.diagramData+xml"/>
  <Override PartName="/ppt/diagrams/layout21.xml" ContentType="application/vnd.openxmlformats-officedocument.drawingml.diagramLayout+xml"/>
  <Override PartName="/ppt/diagrams/colors24.xml" ContentType="application/vnd.openxmlformats-officedocument.drawingml.diagramColor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diagrams/data26.xml" ContentType="application/vnd.openxmlformats-officedocument.drawingml.diagramData+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diagrams/colors20.xml" ContentType="application/vnd.openxmlformats-officedocument.drawingml.diagramColors+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diagrams/data11.xml" ContentType="application/vnd.openxmlformats-officedocument.drawingml.diagramData+xml"/>
  <Override PartName="/ppt/diagrams/quickStyle19.xml" ContentType="application/vnd.openxmlformats-officedocument.drawingml.diagramStyle+xml"/>
  <Override PartName="/ppt/diagrams/data22.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layout19.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quickStyle22.xml" ContentType="application/vnd.openxmlformats-officedocument.drawingml.diagramStyle+xml"/>
  <Override PartName="/ppt/diagrams/layout26.xml" ContentType="application/vnd.openxmlformats-officedocument.drawingml.diagramLayout+xml"/>
  <Override PartName="/ppt/notesSlides/notesSlide9.xml" ContentType="application/vnd.openxmlformats-officedocument.presentationml.notesSlide+xml"/>
  <Override PartName="/ppt/diagrams/colors29.xml" ContentType="application/vnd.openxmlformats-officedocument.drawingml.diagramColors+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diagrams/data9.xml" ContentType="application/vnd.openxmlformats-officedocument.drawingml.diagramData+xml"/>
  <Override PartName="/ppt/diagrams/quickStyle16.xml" ContentType="application/vnd.openxmlformats-officedocument.drawingml.diagramStyle+xml"/>
  <Override PartName="/ppt/diagrams/quickStyle27.xml" ContentType="application/vnd.openxmlformats-officedocument.drawingml.diagramStyl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layout27.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notesSlides/notesSlide6.xml" ContentType="application/vnd.openxmlformats-officedocument.presentationml.notesSlide+xml"/>
  <Override PartName="/ppt/diagrams/layout23.xml" ContentType="application/vnd.openxmlformats-officedocument.drawingml.diagramLayout+xml"/>
  <Override PartName="/ppt/diagrams/colors26.xml" ContentType="application/vnd.openxmlformats-officedocument.drawingml.diagramColors+xml"/>
  <Override PartName="/ppt/slides/slide8.xml" ContentType="application/vnd.openxmlformats-officedocument.presentationml.slide+xml"/>
  <Override PartName="/ppt/slides/slide69.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slides/slide29.xml" ContentType="application/vnd.openxmlformats-officedocument.presentationml.slide+xml"/>
  <Override PartName="/ppt/diagrams/data17.xml" ContentType="application/vnd.openxmlformats-officedocument.drawingml.diagramData+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43.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diagrams/data20.xml" ContentType="application/vnd.openxmlformats-officedocument.drawingml.diagramData+xml"/>
  <Override PartName="/ppt/slides/slide10.xml" ContentType="application/vnd.openxmlformats-officedocument.presentationml.slide+xml"/>
  <Override PartName="/ppt/slides/slide21.xml" ContentType="application/vnd.openxmlformats-officedocument.presentationml.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docProps/custom.xml" ContentType="application/vnd.openxmlformats-officedocument.custom-properties+xml"/>
  <Override PartName="/ppt/diagrams/colors8.xml" ContentType="application/vnd.openxmlformats-officedocument.drawingml.diagramColors+xml"/>
  <Override PartName="/ppt/diagrams/quickStyle13.xml" ContentType="application/vnd.openxmlformats-officedocument.drawingml.diagramStyle+xml"/>
  <Override PartName="/ppt/diagrams/layout13.xml" ContentType="application/vnd.openxmlformats-officedocument.drawingml.diagramLayout+xml"/>
  <Override PartName="/ppt/diagrams/layout24.xml" ContentType="application/vnd.openxmlformats-officedocument.drawingml.diagram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7"/>
  </p:notesMasterIdLst>
  <p:sldIdLst>
    <p:sldId id="258" r:id="rId5"/>
    <p:sldId id="267" r:id="rId6"/>
    <p:sldId id="307" r:id="rId7"/>
    <p:sldId id="269" r:id="rId8"/>
    <p:sldId id="270" r:id="rId9"/>
    <p:sldId id="334" r:id="rId10"/>
    <p:sldId id="343" r:id="rId11"/>
    <p:sldId id="344" r:id="rId12"/>
    <p:sldId id="337" r:id="rId13"/>
    <p:sldId id="339" r:id="rId14"/>
    <p:sldId id="340" r:id="rId15"/>
    <p:sldId id="341" r:id="rId16"/>
    <p:sldId id="342" r:id="rId17"/>
    <p:sldId id="345" r:id="rId18"/>
    <p:sldId id="372" r:id="rId19"/>
    <p:sldId id="352" r:id="rId20"/>
    <p:sldId id="346" r:id="rId21"/>
    <p:sldId id="351" r:id="rId22"/>
    <p:sldId id="347" r:id="rId23"/>
    <p:sldId id="373" r:id="rId24"/>
    <p:sldId id="368" r:id="rId25"/>
    <p:sldId id="369" r:id="rId26"/>
    <p:sldId id="348" r:id="rId27"/>
    <p:sldId id="349" r:id="rId28"/>
    <p:sldId id="350" r:id="rId29"/>
    <p:sldId id="354" r:id="rId30"/>
    <p:sldId id="362" r:id="rId31"/>
    <p:sldId id="363" r:id="rId32"/>
    <p:sldId id="374" r:id="rId33"/>
    <p:sldId id="357" r:id="rId34"/>
    <p:sldId id="358" r:id="rId35"/>
    <p:sldId id="375" r:id="rId36"/>
    <p:sldId id="359" r:id="rId37"/>
    <p:sldId id="356" r:id="rId38"/>
    <p:sldId id="364" r:id="rId39"/>
    <p:sldId id="377" r:id="rId40"/>
    <p:sldId id="365" r:id="rId41"/>
    <p:sldId id="366" r:id="rId42"/>
    <p:sldId id="370" r:id="rId43"/>
    <p:sldId id="271" r:id="rId44"/>
    <p:sldId id="318" r:id="rId45"/>
    <p:sldId id="319" r:id="rId46"/>
    <p:sldId id="367" r:id="rId47"/>
    <p:sldId id="309" r:id="rId48"/>
    <p:sldId id="311" r:id="rId49"/>
    <p:sldId id="310" r:id="rId50"/>
    <p:sldId id="312" r:id="rId51"/>
    <p:sldId id="313" r:id="rId52"/>
    <p:sldId id="314" r:id="rId53"/>
    <p:sldId id="315" r:id="rId54"/>
    <p:sldId id="316" r:id="rId55"/>
    <p:sldId id="317" r:id="rId56"/>
    <p:sldId id="320" r:id="rId57"/>
    <p:sldId id="322" r:id="rId58"/>
    <p:sldId id="371" r:id="rId59"/>
    <p:sldId id="323" r:id="rId60"/>
    <p:sldId id="324" r:id="rId61"/>
    <p:sldId id="326" r:id="rId62"/>
    <p:sldId id="327" r:id="rId63"/>
    <p:sldId id="328" r:id="rId64"/>
    <p:sldId id="378" r:id="rId65"/>
    <p:sldId id="275" r:id="rId66"/>
    <p:sldId id="379" r:id="rId67"/>
    <p:sldId id="329" r:id="rId68"/>
    <p:sldId id="330" r:id="rId69"/>
    <p:sldId id="331" r:id="rId70"/>
    <p:sldId id="332" r:id="rId71"/>
    <p:sldId id="333" r:id="rId72"/>
    <p:sldId id="376" r:id="rId73"/>
    <p:sldId id="278" r:id="rId74"/>
    <p:sldId id="279" r:id="rId75"/>
    <p:sldId id="304" r:id="rId76"/>
  </p:sldIdLst>
  <p:sldSz cx="9144000" cy="6858000" type="screen4x3"/>
  <p:notesSz cx="7315200" cy="9601200"/>
  <p:defaultTextStyle>
    <a:defPPr>
      <a:defRPr lang="en-US"/>
    </a:defPPr>
    <a:lvl1pPr algn="ctr" rtl="0" fontAlgn="base">
      <a:spcBef>
        <a:spcPct val="0"/>
      </a:spcBef>
      <a:spcAft>
        <a:spcPct val="0"/>
      </a:spcAft>
      <a:defRPr b="1" kern="1200">
        <a:solidFill>
          <a:schemeClr val="tx1"/>
        </a:solidFill>
        <a:latin typeface="Arial" charset="0"/>
        <a:ea typeface="+mn-ea"/>
        <a:cs typeface="+mn-cs"/>
      </a:defRPr>
    </a:lvl1pPr>
    <a:lvl2pPr marL="457200" algn="ctr" rtl="0" fontAlgn="base">
      <a:spcBef>
        <a:spcPct val="0"/>
      </a:spcBef>
      <a:spcAft>
        <a:spcPct val="0"/>
      </a:spcAft>
      <a:defRPr b="1" kern="1200">
        <a:solidFill>
          <a:schemeClr val="tx1"/>
        </a:solidFill>
        <a:latin typeface="Arial" charset="0"/>
        <a:ea typeface="+mn-ea"/>
        <a:cs typeface="+mn-cs"/>
      </a:defRPr>
    </a:lvl2pPr>
    <a:lvl3pPr marL="914400" algn="ctr" rtl="0" fontAlgn="base">
      <a:spcBef>
        <a:spcPct val="0"/>
      </a:spcBef>
      <a:spcAft>
        <a:spcPct val="0"/>
      </a:spcAft>
      <a:defRPr b="1" kern="1200">
        <a:solidFill>
          <a:schemeClr val="tx1"/>
        </a:solidFill>
        <a:latin typeface="Arial" charset="0"/>
        <a:ea typeface="+mn-ea"/>
        <a:cs typeface="+mn-cs"/>
      </a:defRPr>
    </a:lvl3pPr>
    <a:lvl4pPr marL="1371600" algn="ctr" rtl="0" fontAlgn="base">
      <a:spcBef>
        <a:spcPct val="0"/>
      </a:spcBef>
      <a:spcAft>
        <a:spcPct val="0"/>
      </a:spcAft>
      <a:defRPr b="1" kern="1200">
        <a:solidFill>
          <a:schemeClr val="tx1"/>
        </a:solidFill>
        <a:latin typeface="Arial" charset="0"/>
        <a:ea typeface="+mn-ea"/>
        <a:cs typeface="+mn-cs"/>
      </a:defRPr>
    </a:lvl4pPr>
    <a:lvl5pPr marL="1828800" algn="ctr"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modifyVerifier cryptProviderType="rsaFull" cryptAlgorithmClass="hash" cryptAlgorithmType="typeAny" cryptAlgorithmSid="4" spinCount="50000" saltData="HMoYFDUKNLhtrycCqVzJSg" hashData="mJUhmCdJ1eOXyf4jWAs7pjUgtk4" cryptProvider="" algIdExt="0" algIdExtSource="" cryptProviderTypeExt="0" cryptProviderTypeExtSourc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87094"/>
    <a:srgbClr val="095295"/>
    <a:srgbClr val="D8750D"/>
    <a:srgbClr val="90B5D2"/>
    <a:srgbClr val="209D03"/>
    <a:srgbClr val="3BCB01"/>
    <a:srgbClr val="F52328"/>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364" autoAdjust="0"/>
    <p:restoredTop sz="75031" autoAdjust="0"/>
  </p:normalViewPr>
  <p:slideViewPr>
    <p:cSldViewPr>
      <p:cViewPr>
        <p:scale>
          <a:sx n="80" d="100"/>
          <a:sy n="80" d="100"/>
        </p:scale>
        <p:origin x="-7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64"/>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DCC5CD-6B0C-4504-A614-C204633883AE}" type="doc">
      <dgm:prSet loTypeId="urn:microsoft.com/office/officeart/2005/8/layout/cycle2" loCatId="cycle" qsTypeId="urn:microsoft.com/office/officeart/2005/8/quickstyle/3d2" qsCatId="3D" csTypeId="urn:microsoft.com/office/officeart/2005/8/colors/accent1_2" csCatId="accent1" phldr="1"/>
      <dgm:spPr/>
      <dgm:t>
        <a:bodyPr/>
        <a:lstStyle/>
        <a:p>
          <a:endParaRPr lang="en-US"/>
        </a:p>
      </dgm:t>
    </dgm:pt>
    <dgm:pt modelId="{5A0072DD-559F-46E9-B671-D0A12986F514}">
      <dgm:prSet custT="1"/>
      <dgm:spPr/>
      <dgm:t>
        <a:bodyPr/>
        <a:lstStyle/>
        <a:p>
          <a:pPr rtl="0"/>
          <a:r>
            <a:rPr lang="en-US" sz="1600" dirty="0" smtClean="0">
              <a:solidFill>
                <a:srgbClr val="FF0000"/>
              </a:solidFill>
            </a:rPr>
            <a:t>Non-functional Requirements</a:t>
          </a:r>
        </a:p>
        <a:p>
          <a:pPr rtl="0"/>
          <a:r>
            <a:rPr lang="en-US" sz="1600" dirty="0" smtClean="0"/>
            <a:t>Usability</a:t>
          </a:r>
        </a:p>
        <a:p>
          <a:pPr rtl="0"/>
          <a:r>
            <a:rPr lang="en-US" sz="1600" dirty="0" smtClean="0"/>
            <a:t>Reliability</a:t>
          </a:r>
        </a:p>
        <a:p>
          <a:pPr rtl="0"/>
          <a:r>
            <a:rPr lang="en-US" sz="1600" dirty="0" smtClean="0"/>
            <a:t>Performance</a:t>
          </a:r>
        </a:p>
        <a:p>
          <a:pPr rtl="0"/>
          <a:r>
            <a:rPr lang="en-US" sz="1600" dirty="0" smtClean="0"/>
            <a:t>Supportability</a:t>
          </a:r>
        </a:p>
        <a:p>
          <a:pPr rtl="0"/>
          <a:r>
            <a:rPr lang="en-US" sz="1600" dirty="0" smtClean="0"/>
            <a:t>Design requirements</a:t>
          </a:r>
        </a:p>
        <a:p>
          <a:pPr rtl="0"/>
          <a:r>
            <a:rPr lang="en-US" sz="1600" dirty="0" smtClean="0"/>
            <a:t>Implementation requirements</a:t>
          </a:r>
        </a:p>
        <a:p>
          <a:pPr rtl="0"/>
          <a:r>
            <a:rPr lang="en-US" sz="1600" dirty="0" smtClean="0"/>
            <a:t>Interface requirements</a:t>
          </a:r>
        </a:p>
        <a:p>
          <a:pPr rtl="0"/>
          <a:r>
            <a:rPr lang="en-US" sz="1600" dirty="0" smtClean="0"/>
            <a:t>Physical requirements</a:t>
          </a:r>
          <a:endParaRPr lang="en-US" sz="1600" dirty="0"/>
        </a:p>
      </dgm:t>
    </dgm:pt>
    <dgm:pt modelId="{C5913FB7-0D8B-4E24-B8DE-6536DB01A2E0}" type="parTrans" cxnId="{A4AAF184-9D0F-4D36-A765-161999144681}">
      <dgm:prSet/>
      <dgm:spPr/>
      <dgm:t>
        <a:bodyPr/>
        <a:lstStyle/>
        <a:p>
          <a:endParaRPr lang="en-US" sz="2000"/>
        </a:p>
      </dgm:t>
    </dgm:pt>
    <dgm:pt modelId="{976AB59C-0B64-4AFD-8755-940D8CE7865E}" type="sibTrans" cxnId="{A4AAF184-9D0F-4D36-A765-161999144681}">
      <dgm:prSet custT="1"/>
      <dgm:spPr/>
      <dgm:t>
        <a:bodyPr/>
        <a:lstStyle/>
        <a:p>
          <a:endParaRPr lang="en-US" sz="3600"/>
        </a:p>
      </dgm:t>
    </dgm:pt>
    <dgm:pt modelId="{BAED731A-F3A2-4A22-997F-0768B913E44D}">
      <dgm:prSet custT="1"/>
      <dgm:spPr/>
      <dgm:t>
        <a:bodyPr/>
        <a:lstStyle/>
        <a:p>
          <a:pPr algn="ctr" rtl="0"/>
          <a:r>
            <a:rPr lang="en-US" sz="1600" dirty="0" smtClean="0">
              <a:solidFill>
                <a:srgbClr val="FF0000"/>
              </a:solidFill>
            </a:rPr>
            <a:t>Functional</a:t>
          </a:r>
          <a:r>
            <a:rPr lang="en-US" sz="1600" baseline="0" dirty="0" smtClean="0">
              <a:solidFill>
                <a:srgbClr val="FF0000"/>
              </a:solidFill>
            </a:rPr>
            <a:t> Requirements </a:t>
          </a:r>
        </a:p>
        <a:p>
          <a:pPr algn="ctr" rtl="0"/>
          <a:r>
            <a:rPr lang="en-US" sz="1600" dirty="0" smtClean="0"/>
            <a:t>Calculate bank interest</a:t>
          </a:r>
        </a:p>
        <a:p>
          <a:pPr algn="ctr"/>
          <a:r>
            <a:rPr lang="en-US" sz="1600" dirty="0" smtClean="0"/>
            <a:t>Store customer order</a:t>
          </a:r>
        </a:p>
        <a:p>
          <a:pPr algn="ctr"/>
          <a:r>
            <a:rPr lang="en-US" sz="1600" dirty="0" smtClean="0"/>
            <a:t>List current employees </a:t>
          </a:r>
          <a:endParaRPr lang="en-US" sz="1600" baseline="0" dirty="0" smtClean="0"/>
        </a:p>
      </dgm:t>
    </dgm:pt>
    <dgm:pt modelId="{D9DE25CD-5E25-4071-BA02-F3C88FD72D00}" type="parTrans" cxnId="{A58C0A48-F678-4541-9B28-410A1724CD2D}">
      <dgm:prSet/>
      <dgm:spPr/>
      <dgm:t>
        <a:bodyPr/>
        <a:lstStyle/>
        <a:p>
          <a:endParaRPr lang="en-US" sz="2000"/>
        </a:p>
      </dgm:t>
    </dgm:pt>
    <dgm:pt modelId="{BBEAC97E-2A93-48E7-8FCA-EAA9A7A80D4B}" type="sibTrans" cxnId="{A58C0A48-F678-4541-9B28-410A1724CD2D}">
      <dgm:prSet custT="1"/>
      <dgm:spPr/>
      <dgm:t>
        <a:bodyPr/>
        <a:lstStyle/>
        <a:p>
          <a:endParaRPr lang="en-US" sz="6000"/>
        </a:p>
      </dgm:t>
    </dgm:pt>
    <dgm:pt modelId="{84800919-C90F-4CD3-9D84-98D77C931196}">
      <dgm:prSet custT="1"/>
      <dgm:spPr/>
      <dgm:t>
        <a:bodyPr/>
        <a:lstStyle/>
        <a:p>
          <a:pPr rtl="0"/>
          <a:r>
            <a:rPr lang="en-US" sz="1600" dirty="0" smtClean="0"/>
            <a:t>Physical Model </a:t>
          </a:r>
          <a:endParaRPr lang="en-US" sz="1600" dirty="0"/>
        </a:p>
      </dgm:t>
    </dgm:pt>
    <dgm:pt modelId="{87899EA3-5E06-4710-BCD9-329F5486A1A2}" type="parTrans" cxnId="{171A2E3C-F5F4-40A7-8A18-1B41FBDCC955}">
      <dgm:prSet/>
      <dgm:spPr/>
      <dgm:t>
        <a:bodyPr/>
        <a:lstStyle/>
        <a:p>
          <a:endParaRPr lang="en-US" sz="2000"/>
        </a:p>
      </dgm:t>
    </dgm:pt>
    <dgm:pt modelId="{587BFB92-133A-49CE-B6D1-E4E257FDAEFE}" type="sibTrans" cxnId="{171A2E3C-F5F4-40A7-8A18-1B41FBDCC955}">
      <dgm:prSet custT="1"/>
      <dgm:spPr/>
      <dgm:t>
        <a:bodyPr/>
        <a:lstStyle/>
        <a:p>
          <a:endParaRPr lang="en-US" sz="6000"/>
        </a:p>
      </dgm:t>
    </dgm:pt>
    <dgm:pt modelId="{EC23F8E6-C6A8-4A87-B568-7A511D9EB0DB}" type="pres">
      <dgm:prSet presAssocID="{46DCC5CD-6B0C-4504-A614-C204633883AE}" presName="cycle" presStyleCnt="0">
        <dgm:presLayoutVars>
          <dgm:dir/>
          <dgm:resizeHandles val="exact"/>
        </dgm:presLayoutVars>
      </dgm:prSet>
      <dgm:spPr/>
      <dgm:t>
        <a:bodyPr/>
        <a:lstStyle/>
        <a:p>
          <a:endParaRPr lang="en-US"/>
        </a:p>
      </dgm:t>
    </dgm:pt>
    <dgm:pt modelId="{8FECEB85-856A-4C08-9AFA-DD452D58D73E}" type="pres">
      <dgm:prSet presAssocID="{5A0072DD-559F-46E9-B671-D0A12986F514}" presName="node" presStyleLbl="node1" presStyleIdx="0" presStyleCnt="3" custScaleX="123865" custScaleY="178824" custRadScaleRad="156086" custRadScaleInc="-130211">
        <dgm:presLayoutVars>
          <dgm:bulletEnabled val="1"/>
        </dgm:presLayoutVars>
      </dgm:prSet>
      <dgm:spPr/>
      <dgm:t>
        <a:bodyPr/>
        <a:lstStyle/>
        <a:p>
          <a:endParaRPr lang="en-US"/>
        </a:p>
      </dgm:t>
    </dgm:pt>
    <dgm:pt modelId="{4CBF1B5D-A978-42A2-B158-4C11BAE695FD}" type="pres">
      <dgm:prSet presAssocID="{976AB59C-0B64-4AFD-8755-940D8CE7865E}" presName="sibTrans" presStyleLbl="sibTrans2D1" presStyleIdx="0" presStyleCnt="3" custAng="20235685" custScaleX="50737" custLinFactNeighborX="11125" custLinFactNeighborY="-4525"/>
      <dgm:spPr/>
      <dgm:t>
        <a:bodyPr/>
        <a:lstStyle/>
        <a:p>
          <a:endParaRPr lang="en-US"/>
        </a:p>
      </dgm:t>
    </dgm:pt>
    <dgm:pt modelId="{3F7B6AA3-3228-4BC8-A96B-730C727628A1}" type="pres">
      <dgm:prSet presAssocID="{976AB59C-0B64-4AFD-8755-940D8CE7865E}" presName="connectorText" presStyleLbl="sibTrans2D1" presStyleIdx="0" presStyleCnt="3"/>
      <dgm:spPr/>
      <dgm:t>
        <a:bodyPr/>
        <a:lstStyle/>
        <a:p>
          <a:endParaRPr lang="en-US"/>
        </a:p>
      </dgm:t>
    </dgm:pt>
    <dgm:pt modelId="{30BE3CBC-E4AA-4548-8165-BBE659B14E89}" type="pres">
      <dgm:prSet presAssocID="{BAED731A-F3A2-4A22-997F-0768B913E44D}" presName="node" presStyleLbl="node1" presStyleIdx="1" presStyleCnt="3" custScaleX="103107" custScaleY="185784" custRadScaleRad="167645" custRadScaleInc="-73228">
        <dgm:presLayoutVars>
          <dgm:bulletEnabled val="1"/>
        </dgm:presLayoutVars>
      </dgm:prSet>
      <dgm:spPr/>
      <dgm:t>
        <a:bodyPr/>
        <a:lstStyle/>
        <a:p>
          <a:endParaRPr lang="en-US"/>
        </a:p>
      </dgm:t>
    </dgm:pt>
    <dgm:pt modelId="{DE6C51FF-07EE-4FAE-9F32-97E7C23C9417}" type="pres">
      <dgm:prSet presAssocID="{BBEAC97E-2A93-48E7-8FCA-EAA9A7A80D4B}" presName="sibTrans" presStyleLbl="sibTrans2D1" presStyleIdx="1" presStyleCnt="3" custAng="94908" custScaleX="158713" custScaleY="181904" custLinFactNeighborX="-8980" custLinFactNeighborY="28520"/>
      <dgm:spPr/>
      <dgm:t>
        <a:bodyPr/>
        <a:lstStyle/>
        <a:p>
          <a:endParaRPr lang="en-US"/>
        </a:p>
      </dgm:t>
    </dgm:pt>
    <dgm:pt modelId="{DBEB5477-16F5-4C3C-A816-D924FC06E32B}" type="pres">
      <dgm:prSet presAssocID="{BBEAC97E-2A93-48E7-8FCA-EAA9A7A80D4B}" presName="connectorText" presStyleLbl="sibTrans2D1" presStyleIdx="1" presStyleCnt="3"/>
      <dgm:spPr/>
      <dgm:t>
        <a:bodyPr/>
        <a:lstStyle/>
        <a:p>
          <a:endParaRPr lang="en-US"/>
        </a:p>
      </dgm:t>
    </dgm:pt>
    <dgm:pt modelId="{E81B12EA-811A-44F3-B3B8-7DFB66E6BE87}" type="pres">
      <dgm:prSet presAssocID="{84800919-C90F-4CD3-9D84-98D77C931196}" presName="node" presStyleLbl="node1" presStyleIdx="2" presStyleCnt="3" custScaleX="80300" custScaleY="182239" custRadScaleRad="37175" custRadScaleInc="238219">
        <dgm:presLayoutVars>
          <dgm:bulletEnabled val="1"/>
        </dgm:presLayoutVars>
      </dgm:prSet>
      <dgm:spPr/>
      <dgm:t>
        <a:bodyPr/>
        <a:lstStyle/>
        <a:p>
          <a:endParaRPr lang="en-US"/>
        </a:p>
      </dgm:t>
    </dgm:pt>
    <dgm:pt modelId="{74EBD108-FCD7-47D2-BBA4-FD569372BBCF}" type="pres">
      <dgm:prSet presAssocID="{587BFB92-133A-49CE-B6D1-E4E257FDAEFE}" presName="sibTrans" presStyleLbl="sibTrans2D1" presStyleIdx="2" presStyleCnt="3" custAng="10770021" custScaleX="117662" custScaleY="188480" custLinFactNeighborX="3859" custLinFactNeighborY="12880"/>
      <dgm:spPr/>
      <dgm:t>
        <a:bodyPr/>
        <a:lstStyle/>
        <a:p>
          <a:endParaRPr lang="en-US"/>
        </a:p>
      </dgm:t>
    </dgm:pt>
    <dgm:pt modelId="{61B23190-8ECD-4367-ABB2-17A50CFA967A}" type="pres">
      <dgm:prSet presAssocID="{587BFB92-133A-49CE-B6D1-E4E257FDAEFE}" presName="connectorText" presStyleLbl="sibTrans2D1" presStyleIdx="2" presStyleCnt="3"/>
      <dgm:spPr/>
      <dgm:t>
        <a:bodyPr/>
        <a:lstStyle/>
        <a:p>
          <a:endParaRPr lang="en-US"/>
        </a:p>
      </dgm:t>
    </dgm:pt>
  </dgm:ptLst>
  <dgm:cxnLst>
    <dgm:cxn modelId="{5A38E6F0-8314-4364-A1C0-31B54E66E794}" type="presOf" srcId="{587BFB92-133A-49CE-B6D1-E4E257FDAEFE}" destId="{74EBD108-FCD7-47D2-BBA4-FD569372BBCF}" srcOrd="0" destOrd="0" presId="urn:microsoft.com/office/officeart/2005/8/layout/cycle2"/>
    <dgm:cxn modelId="{8521680C-4C89-4531-9A4D-B94C35951445}" type="presOf" srcId="{BAED731A-F3A2-4A22-997F-0768B913E44D}" destId="{30BE3CBC-E4AA-4548-8165-BBE659B14E89}" srcOrd="0" destOrd="0" presId="urn:microsoft.com/office/officeart/2005/8/layout/cycle2"/>
    <dgm:cxn modelId="{2DA883AD-99B1-4FF9-A401-1773AA1B5D2F}" type="presOf" srcId="{46DCC5CD-6B0C-4504-A614-C204633883AE}" destId="{EC23F8E6-C6A8-4A87-B568-7A511D9EB0DB}" srcOrd="0" destOrd="0" presId="urn:microsoft.com/office/officeart/2005/8/layout/cycle2"/>
    <dgm:cxn modelId="{A4AAF184-9D0F-4D36-A765-161999144681}" srcId="{46DCC5CD-6B0C-4504-A614-C204633883AE}" destId="{5A0072DD-559F-46E9-B671-D0A12986F514}" srcOrd="0" destOrd="0" parTransId="{C5913FB7-0D8B-4E24-B8DE-6536DB01A2E0}" sibTransId="{976AB59C-0B64-4AFD-8755-940D8CE7865E}"/>
    <dgm:cxn modelId="{1B17E9BC-50A1-476B-B876-20BDABDACD20}" type="presOf" srcId="{5A0072DD-559F-46E9-B671-D0A12986F514}" destId="{8FECEB85-856A-4C08-9AFA-DD452D58D73E}" srcOrd="0" destOrd="0" presId="urn:microsoft.com/office/officeart/2005/8/layout/cycle2"/>
    <dgm:cxn modelId="{B4FB6A2E-155F-4038-B9CD-8441401BDA81}" type="presOf" srcId="{BBEAC97E-2A93-48E7-8FCA-EAA9A7A80D4B}" destId="{DE6C51FF-07EE-4FAE-9F32-97E7C23C9417}" srcOrd="0" destOrd="0" presId="urn:microsoft.com/office/officeart/2005/8/layout/cycle2"/>
    <dgm:cxn modelId="{1C6FD78C-9A91-4103-AD37-C757D0893B25}" type="presOf" srcId="{BBEAC97E-2A93-48E7-8FCA-EAA9A7A80D4B}" destId="{DBEB5477-16F5-4C3C-A816-D924FC06E32B}" srcOrd="1" destOrd="0" presId="urn:microsoft.com/office/officeart/2005/8/layout/cycle2"/>
    <dgm:cxn modelId="{23317641-11FA-42EE-A1DB-CCB8C68D89FE}" type="presOf" srcId="{976AB59C-0B64-4AFD-8755-940D8CE7865E}" destId="{4CBF1B5D-A978-42A2-B158-4C11BAE695FD}" srcOrd="0" destOrd="0" presId="urn:microsoft.com/office/officeart/2005/8/layout/cycle2"/>
    <dgm:cxn modelId="{9C3ED649-1D2D-4AE4-A8E8-DFD5BF3E2DF2}" type="presOf" srcId="{976AB59C-0B64-4AFD-8755-940D8CE7865E}" destId="{3F7B6AA3-3228-4BC8-A96B-730C727628A1}" srcOrd="1" destOrd="0" presId="urn:microsoft.com/office/officeart/2005/8/layout/cycle2"/>
    <dgm:cxn modelId="{423CFCB1-F555-451B-AA33-03DBC48940A9}" type="presOf" srcId="{587BFB92-133A-49CE-B6D1-E4E257FDAEFE}" destId="{61B23190-8ECD-4367-ABB2-17A50CFA967A}" srcOrd="1" destOrd="0" presId="urn:microsoft.com/office/officeart/2005/8/layout/cycle2"/>
    <dgm:cxn modelId="{171A2E3C-F5F4-40A7-8A18-1B41FBDCC955}" srcId="{46DCC5CD-6B0C-4504-A614-C204633883AE}" destId="{84800919-C90F-4CD3-9D84-98D77C931196}" srcOrd="2" destOrd="0" parTransId="{87899EA3-5E06-4710-BCD9-329F5486A1A2}" sibTransId="{587BFB92-133A-49CE-B6D1-E4E257FDAEFE}"/>
    <dgm:cxn modelId="{EEF03976-B284-4D53-BAB1-DFF1498ADE34}" type="presOf" srcId="{84800919-C90F-4CD3-9D84-98D77C931196}" destId="{E81B12EA-811A-44F3-B3B8-7DFB66E6BE87}" srcOrd="0" destOrd="0" presId="urn:microsoft.com/office/officeart/2005/8/layout/cycle2"/>
    <dgm:cxn modelId="{A58C0A48-F678-4541-9B28-410A1724CD2D}" srcId="{46DCC5CD-6B0C-4504-A614-C204633883AE}" destId="{BAED731A-F3A2-4A22-997F-0768B913E44D}" srcOrd="1" destOrd="0" parTransId="{D9DE25CD-5E25-4071-BA02-F3C88FD72D00}" sibTransId="{BBEAC97E-2A93-48E7-8FCA-EAA9A7A80D4B}"/>
    <dgm:cxn modelId="{375585FA-D234-43E2-AD6E-CFD76390BEE6}" type="presParOf" srcId="{EC23F8E6-C6A8-4A87-B568-7A511D9EB0DB}" destId="{8FECEB85-856A-4C08-9AFA-DD452D58D73E}" srcOrd="0" destOrd="0" presId="urn:microsoft.com/office/officeart/2005/8/layout/cycle2"/>
    <dgm:cxn modelId="{DDF50CBE-6C77-42C0-8250-1D34A6FDC65C}" type="presParOf" srcId="{EC23F8E6-C6A8-4A87-B568-7A511D9EB0DB}" destId="{4CBF1B5D-A978-42A2-B158-4C11BAE695FD}" srcOrd="1" destOrd="0" presId="urn:microsoft.com/office/officeart/2005/8/layout/cycle2"/>
    <dgm:cxn modelId="{E4AA9CFB-C37F-4570-9FA9-5283967856B9}" type="presParOf" srcId="{4CBF1B5D-A978-42A2-B158-4C11BAE695FD}" destId="{3F7B6AA3-3228-4BC8-A96B-730C727628A1}" srcOrd="0" destOrd="0" presId="urn:microsoft.com/office/officeart/2005/8/layout/cycle2"/>
    <dgm:cxn modelId="{3F2F6C02-15ED-4A45-B697-8BB31509D155}" type="presParOf" srcId="{EC23F8E6-C6A8-4A87-B568-7A511D9EB0DB}" destId="{30BE3CBC-E4AA-4548-8165-BBE659B14E89}" srcOrd="2" destOrd="0" presId="urn:microsoft.com/office/officeart/2005/8/layout/cycle2"/>
    <dgm:cxn modelId="{F2C83147-5294-4534-9B3B-99F770A5616E}" type="presParOf" srcId="{EC23F8E6-C6A8-4A87-B568-7A511D9EB0DB}" destId="{DE6C51FF-07EE-4FAE-9F32-97E7C23C9417}" srcOrd="3" destOrd="0" presId="urn:microsoft.com/office/officeart/2005/8/layout/cycle2"/>
    <dgm:cxn modelId="{62389185-2222-4005-AD9A-1DAAF714989A}" type="presParOf" srcId="{DE6C51FF-07EE-4FAE-9F32-97E7C23C9417}" destId="{DBEB5477-16F5-4C3C-A816-D924FC06E32B}" srcOrd="0" destOrd="0" presId="urn:microsoft.com/office/officeart/2005/8/layout/cycle2"/>
    <dgm:cxn modelId="{7AFD2979-1389-4625-A9FD-218810A00B35}" type="presParOf" srcId="{EC23F8E6-C6A8-4A87-B568-7A511D9EB0DB}" destId="{E81B12EA-811A-44F3-B3B8-7DFB66E6BE87}" srcOrd="4" destOrd="0" presId="urn:microsoft.com/office/officeart/2005/8/layout/cycle2"/>
    <dgm:cxn modelId="{70EA8916-8C63-4262-8C7A-CDC0BDD6CF8B}" type="presParOf" srcId="{EC23F8E6-C6A8-4A87-B568-7A511D9EB0DB}" destId="{74EBD108-FCD7-47D2-BBA4-FD569372BBCF}" srcOrd="5" destOrd="0" presId="urn:microsoft.com/office/officeart/2005/8/layout/cycle2"/>
    <dgm:cxn modelId="{0E093A5E-AAF6-43D4-80E7-886A12D257AA}" type="presParOf" srcId="{74EBD108-FCD7-47D2-BBA4-FD569372BBCF}" destId="{61B23190-8ECD-4367-ABB2-17A50CFA967A}" srcOrd="0" destOrd="0" presId="urn:microsoft.com/office/officeart/2005/8/layout/cycle2"/>
  </dgm:cxnLst>
  <dgm:bg/>
  <dgm:whole/>
</dgm:dataModel>
</file>

<file path=ppt/diagrams/data10.xml><?xml version="1.0" encoding="utf-8"?>
<dgm:dataModel xmlns:dgm="http://schemas.openxmlformats.org/drawingml/2006/diagram" xmlns:a="http://schemas.openxmlformats.org/drawingml/2006/main">
  <dgm:ptLst>
    <dgm:pt modelId="{59285F2E-3919-496E-96B0-260F1A2BA414}"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E0AC5711-66AC-4721-A003-624ABD9E547A}">
      <dgm:prSe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lang="en-US" sz="1100" b="0" dirty="0" smtClean="0"/>
            <a:t>Before Roll Up </a:t>
          </a:r>
          <a:endParaRPr lang="en-US" sz="1100" b="0" dirty="0"/>
        </a:p>
      </dgm:t>
    </dgm:pt>
    <dgm:pt modelId="{10EF2262-81AC-4048-BC22-BD90AC3784F8}" type="parTrans" cxnId="{F931B8DC-3D11-40B8-B037-06269B81B845}">
      <dgm:prSet/>
      <dgm:spPr/>
      <dgm:t>
        <a:bodyPr/>
        <a:lstStyle/>
        <a:p>
          <a:endParaRPr lang="en-US"/>
        </a:p>
      </dgm:t>
    </dgm:pt>
    <dgm:pt modelId="{D9A20A61-0CF4-4C20-A8EB-3FDF3FC9C576}" type="sibTrans" cxnId="{F931B8DC-3D11-40B8-B037-06269B81B845}">
      <dgm:prSet/>
      <dgm:spPr/>
      <dgm:t>
        <a:bodyPr/>
        <a:lstStyle/>
        <a:p>
          <a:endParaRPr lang="en-US"/>
        </a:p>
      </dgm:t>
    </dgm:pt>
    <dgm:pt modelId="{CBAE4F5C-1649-4B11-9767-6ABBEDF5DD5C}" type="pres">
      <dgm:prSet presAssocID="{59285F2E-3919-496E-96B0-260F1A2BA414}" presName="compositeShape" presStyleCnt="0">
        <dgm:presLayoutVars>
          <dgm:chMax val="7"/>
          <dgm:dir/>
          <dgm:resizeHandles val="exact"/>
        </dgm:presLayoutVars>
      </dgm:prSet>
      <dgm:spPr/>
      <dgm:t>
        <a:bodyPr/>
        <a:lstStyle/>
        <a:p>
          <a:endParaRPr lang="en-US"/>
        </a:p>
      </dgm:t>
    </dgm:pt>
    <dgm:pt modelId="{38877B71-6061-464B-B88B-D5DF2A5B4037}" type="pres">
      <dgm:prSet presAssocID="{E0AC5711-66AC-4721-A003-624ABD9E547A}" presName="circ1TxSh" presStyleLbl="vennNode1" presStyleIdx="0" presStyleCnt="1" custLinFactNeighborX="-7552" custLinFactNeighborY="-10000"/>
      <dgm:spPr/>
      <dgm:t>
        <a:bodyPr/>
        <a:lstStyle/>
        <a:p>
          <a:endParaRPr lang="en-US"/>
        </a:p>
      </dgm:t>
    </dgm:pt>
  </dgm:ptLst>
  <dgm:cxnLst>
    <dgm:cxn modelId="{F931B8DC-3D11-40B8-B037-06269B81B845}" srcId="{59285F2E-3919-496E-96B0-260F1A2BA414}" destId="{E0AC5711-66AC-4721-A003-624ABD9E547A}" srcOrd="0" destOrd="0" parTransId="{10EF2262-81AC-4048-BC22-BD90AC3784F8}" sibTransId="{D9A20A61-0CF4-4C20-A8EB-3FDF3FC9C576}"/>
    <dgm:cxn modelId="{5ECF0ABE-6A68-4720-BEC8-C2ECEA8C816F}" type="presOf" srcId="{59285F2E-3919-496E-96B0-260F1A2BA414}" destId="{CBAE4F5C-1649-4B11-9767-6ABBEDF5DD5C}" srcOrd="0" destOrd="0" presId="urn:microsoft.com/office/officeart/2005/8/layout/venn1"/>
    <dgm:cxn modelId="{301B6757-B49F-4B81-8012-504DBB37E6BA}" type="presOf" srcId="{E0AC5711-66AC-4721-A003-624ABD9E547A}" destId="{38877B71-6061-464B-B88B-D5DF2A5B4037}" srcOrd="0" destOrd="0" presId="urn:microsoft.com/office/officeart/2005/8/layout/venn1"/>
    <dgm:cxn modelId="{4D400CDA-78AB-4DD3-AD0C-7F56D844FC1C}" type="presParOf" srcId="{CBAE4F5C-1649-4B11-9767-6ABBEDF5DD5C}" destId="{38877B71-6061-464B-B88B-D5DF2A5B4037}" srcOrd="0" destOrd="0" presId="urn:microsoft.com/office/officeart/2005/8/layout/venn1"/>
  </dgm:cxnLst>
  <dgm:bg/>
  <dgm:whole/>
</dgm:dataModel>
</file>

<file path=ppt/diagrams/data11.xml><?xml version="1.0" encoding="utf-8"?>
<dgm:dataModel xmlns:dgm="http://schemas.openxmlformats.org/drawingml/2006/diagram" xmlns:a="http://schemas.openxmlformats.org/drawingml/2006/main">
  <dgm:ptLst>
    <dgm:pt modelId="{EA260382-B8E6-4F23-9A79-95916452B4BA}"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0B75D82F-D77F-4FA8-8108-C987AD22C19A}">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lang="en-US" b="0" dirty="0" smtClean="0"/>
            <a:t>After Roll Up </a:t>
          </a:r>
          <a:endParaRPr lang="en-US" b="0" dirty="0"/>
        </a:p>
      </dgm:t>
    </dgm:pt>
    <dgm:pt modelId="{1D392727-D252-4D2C-9F81-B335B9650155}" type="parTrans" cxnId="{A02CDE49-C19F-44E5-B158-AEFF5977518A}">
      <dgm:prSet/>
      <dgm:spPr/>
      <dgm:t>
        <a:bodyPr/>
        <a:lstStyle/>
        <a:p>
          <a:endParaRPr lang="en-US"/>
        </a:p>
      </dgm:t>
    </dgm:pt>
    <dgm:pt modelId="{EA0790C6-6E6C-40B3-B710-4D79B091A68A}" type="sibTrans" cxnId="{A02CDE49-C19F-44E5-B158-AEFF5977518A}">
      <dgm:prSet/>
      <dgm:spPr/>
      <dgm:t>
        <a:bodyPr/>
        <a:lstStyle/>
        <a:p>
          <a:endParaRPr lang="en-US"/>
        </a:p>
      </dgm:t>
    </dgm:pt>
    <dgm:pt modelId="{1FEBBFFC-2F69-4422-8FA7-7BEC7A9619BC}" type="pres">
      <dgm:prSet presAssocID="{EA260382-B8E6-4F23-9A79-95916452B4BA}" presName="compositeShape" presStyleCnt="0">
        <dgm:presLayoutVars>
          <dgm:chMax val="7"/>
          <dgm:dir/>
          <dgm:resizeHandles val="exact"/>
        </dgm:presLayoutVars>
      </dgm:prSet>
      <dgm:spPr/>
      <dgm:t>
        <a:bodyPr/>
        <a:lstStyle/>
        <a:p>
          <a:endParaRPr lang="en-US"/>
        </a:p>
      </dgm:t>
    </dgm:pt>
    <dgm:pt modelId="{0BB86671-7655-43F4-9014-CF1F9D2441AE}" type="pres">
      <dgm:prSet presAssocID="{0B75D82F-D77F-4FA8-8108-C987AD22C19A}" presName="circ1TxSh" presStyleLbl="vennNode1" presStyleIdx="0" presStyleCnt="1"/>
      <dgm:spPr/>
      <dgm:t>
        <a:bodyPr/>
        <a:lstStyle/>
        <a:p>
          <a:endParaRPr lang="en-US"/>
        </a:p>
      </dgm:t>
    </dgm:pt>
  </dgm:ptLst>
  <dgm:cxnLst>
    <dgm:cxn modelId="{BABF8C10-4395-4C3A-A8CE-288EE9026217}" type="presOf" srcId="{0B75D82F-D77F-4FA8-8108-C987AD22C19A}" destId="{0BB86671-7655-43F4-9014-CF1F9D2441AE}" srcOrd="0" destOrd="0" presId="urn:microsoft.com/office/officeart/2005/8/layout/venn1"/>
    <dgm:cxn modelId="{A02CDE49-C19F-44E5-B158-AEFF5977518A}" srcId="{EA260382-B8E6-4F23-9A79-95916452B4BA}" destId="{0B75D82F-D77F-4FA8-8108-C987AD22C19A}" srcOrd="0" destOrd="0" parTransId="{1D392727-D252-4D2C-9F81-B335B9650155}" sibTransId="{EA0790C6-6E6C-40B3-B710-4D79B091A68A}"/>
    <dgm:cxn modelId="{B90402A2-2A5B-4F22-AB17-60F47FA95485}" type="presOf" srcId="{EA260382-B8E6-4F23-9A79-95916452B4BA}" destId="{1FEBBFFC-2F69-4422-8FA7-7BEC7A9619BC}" srcOrd="0" destOrd="0" presId="urn:microsoft.com/office/officeart/2005/8/layout/venn1"/>
    <dgm:cxn modelId="{62B65195-0A4C-4B73-8EE6-760EBAF96726}" type="presParOf" srcId="{1FEBBFFC-2F69-4422-8FA7-7BEC7A9619BC}" destId="{0BB86671-7655-43F4-9014-CF1F9D2441AE}" srcOrd="0" destOrd="0" presId="urn:microsoft.com/office/officeart/2005/8/layout/venn1"/>
  </dgm:cxnLst>
  <dgm:bg/>
  <dgm:whole/>
</dgm:dataModel>
</file>

<file path=ppt/diagrams/data12.xml><?xml version="1.0" encoding="utf-8"?>
<dgm:dataModel xmlns:dgm="http://schemas.openxmlformats.org/drawingml/2006/diagram" xmlns:a="http://schemas.openxmlformats.org/drawingml/2006/main">
  <dgm:ptLst>
    <dgm:pt modelId="{2BACB929-C283-4AF0-81BF-6BAA202CE70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2D6F43F-9F94-4266-AC00-93363829DE23}">
      <dgm:prSet custT="1"/>
      <dgm:spPr/>
      <dgm:t>
        <a:bodyPr/>
        <a:lstStyle/>
        <a:p>
          <a:pPr rtl="0"/>
          <a:r>
            <a:rPr lang="en-US" sz="1400" dirty="0" smtClean="0"/>
            <a:t>•	Minimizing the need for joins </a:t>
          </a:r>
          <a:endParaRPr lang="en-US" sz="1400" dirty="0"/>
        </a:p>
      </dgm:t>
    </dgm:pt>
    <dgm:pt modelId="{9D4474CF-7697-48B2-A6F6-AB641C00B512}" type="parTrans" cxnId="{40FD227E-0875-4C91-9324-986D75DF0646}">
      <dgm:prSet/>
      <dgm:spPr/>
      <dgm:t>
        <a:bodyPr/>
        <a:lstStyle/>
        <a:p>
          <a:endParaRPr lang="en-US"/>
        </a:p>
      </dgm:t>
    </dgm:pt>
    <dgm:pt modelId="{F8338F3A-2AB7-47E4-85BD-9EEDAE67043B}" type="sibTrans" cxnId="{40FD227E-0875-4C91-9324-986D75DF0646}">
      <dgm:prSet/>
      <dgm:spPr/>
      <dgm:t>
        <a:bodyPr/>
        <a:lstStyle/>
        <a:p>
          <a:endParaRPr lang="en-US"/>
        </a:p>
      </dgm:t>
    </dgm:pt>
    <dgm:pt modelId="{4F0852D8-EB04-4C15-8FC0-FAFB57697E7F}">
      <dgm:prSet custT="1"/>
      <dgm:spPr/>
      <dgm:t>
        <a:bodyPr/>
        <a:lstStyle/>
        <a:p>
          <a:pPr rtl="0"/>
          <a:r>
            <a:rPr lang="en-US" sz="1400" dirty="0" smtClean="0"/>
            <a:t>•	Reducing the number of foreign keys on tables </a:t>
          </a:r>
          <a:endParaRPr lang="en-US" sz="1400" dirty="0"/>
        </a:p>
      </dgm:t>
    </dgm:pt>
    <dgm:pt modelId="{F953B2C6-D8B6-414A-BAD3-85A03DD4A3F8}" type="parTrans" cxnId="{23DCC255-F879-4646-9CF8-F56A0ABD56A2}">
      <dgm:prSet/>
      <dgm:spPr/>
      <dgm:t>
        <a:bodyPr/>
        <a:lstStyle/>
        <a:p>
          <a:endParaRPr lang="en-US"/>
        </a:p>
      </dgm:t>
    </dgm:pt>
    <dgm:pt modelId="{AC8858A2-C052-4D43-97B6-3C2B37BFD93D}" type="sibTrans" cxnId="{23DCC255-F879-4646-9CF8-F56A0ABD56A2}">
      <dgm:prSet/>
      <dgm:spPr/>
      <dgm:t>
        <a:bodyPr/>
        <a:lstStyle/>
        <a:p>
          <a:endParaRPr lang="en-US"/>
        </a:p>
      </dgm:t>
    </dgm:pt>
    <dgm:pt modelId="{15FC0610-BD41-437A-B0A4-C4A5C7395783}">
      <dgm:prSet custT="1"/>
      <dgm:spPr/>
      <dgm:t>
        <a:bodyPr/>
        <a:lstStyle/>
        <a:p>
          <a:pPr rtl="0"/>
          <a:r>
            <a:rPr lang="en-US" sz="1400" dirty="0" smtClean="0"/>
            <a:t>•	Reducing the number of indexes, saving storage space, and reducing data modification time </a:t>
          </a:r>
          <a:endParaRPr lang="en-US" sz="1400" dirty="0"/>
        </a:p>
      </dgm:t>
    </dgm:pt>
    <dgm:pt modelId="{1031FAAE-8168-4BC4-B171-EB26D6E3D42D}" type="parTrans" cxnId="{6032118A-C17F-4694-A629-8FAD06DE49B3}">
      <dgm:prSet/>
      <dgm:spPr/>
      <dgm:t>
        <a:bodyPr/>
        <a:lstStyle/>
        <a:p>
          <a:endParaRPr lang="en-US"/>
        </a:p>
      </dgm:t>
    </dgm:pt>
    <dgm:pt modelId="{914EBE20-2D66-4C57-AFBC-2A40EE6EADEA}" type="sibTrans" cxnId="{6032118A-C17F-4694-A629-8FAD06DE49B3}">
      <dgm:prSet/>
      <dgm:spPr/>
      <dgm:t>
        <a:bodyPr/>
        <a:lstStyle/>
        <a:p>
          <a:endParaRPr lang="en-US"/>
        </a:p>
      </dgm:t>
    </dgm:pt>
    <dgm:pt modelId="{4015AF1B-3E9B-417B-8CAF-80E3E2B35BA1}">
      <dgm:prSet custT="1"/>
      <dgm:spPr/>
      <dgm:t>
        <a:bodyPr/>
        <a:lstStyle/>
        <a:p>
          <a:pPr rtl="0"/>
          <a:r>
            <a:rPr lang="en-US" sz="1400" dirty="0" smtClean="0"/>
            <a:t>•	Pre-computing aggregate values,</a:t>
          </a:r>
          <a:endParaRPr lang="en-US" sz="1400" dirty="0"/>
        </a:p>
      </dgm:t>
    </dgm:pt>
    <dgm:pt modelId="{7BCEE4A7-A24C-4F1A-8AB1-0BBFB0597026}" type="parTrans" cxnId="{083FABB1-A5F9-4962-8131-5679F1A81BA5}">
      <dgm:prSet/>
      <dgm:spPr/>
      <dgm:t>
        <a:bodyPr/>
        <a:lstStyle/>
        <a:p>
          <a:endParaRPr lang="en-US"/>
        </a:p>
      </dgm:t>
    </dgm:pt>
    <dgm:pt modelId="{DAB30D5F-1F25-4B0B-8F23-B6D1C0E6746B}" type="sibTrans" cxnId="{083FABB1-A5F9-4962-8131-5679F1A81BA5}">
      <dgm:prSet/>
      <dgm:spPr/>
      <dgm:t>
        <a:bodyPr/>
        <a:lstStyle/>
        <a:p>
          <a:endParaRPr lang="en-US"/>
        </a:p>
      </dgm:t>
    </dgm:pt>
    <dgm:pt modelId="{176FD50A-3C1E-4ACD-BD43-E868FF6D9225}">
      <dgm:prSet custT="1"/>
      <dgm:spPr/>
      <dgm:t>
        <a:bodyPr/>
        <a:lstStyle/>
        <a:p>
          <a:pPr rtl="0"/>
          <a:r>
            <a:rPr lang="en-US" sz="1400" dirty="0" smtClean="0"/>
            <a:t>•	Reducing the number of tables (in some cases)</a:t>
          </a:r>
          <a:endParaRPr lang="en-US" sz="1400" dirty="0"/>
        </a:p>
      </dgm:t>
    </dgm:pt>
    <dgm:pt modelId="{7FBEB559-FAC9-4054-AEDF-DA04A95085A1}" type="parTrans" cxnId="{445DD120-F21F-4506-B3A8-229426629AEE}">
      <dgm:prSet/>
      <dgm:spPr/>
      <dgm:t>
        <a:bodyPr/>
        <a:lstStyle/>
        <a:p>
          <a:endParaRPr lang="en-US"/>
        </a:p>
      </dgm:t>
    </dgm:pt>
    <dgm:pt modelId="{88F25821-8D8B-455E-9D16-93D0BBC9B819}" type="sibTrans" cxnId="{445DD120-F21F-4506-B3A8-229426629AEE}">
      <dgm:prSet/>
      <dgm:spPr/>
      <dgm:t>
        <a:bodyPr/>
        <a:lstStyle/>
        <a:p>
          <a:endParaRPr lang="en-US"/>
        </a:p>
      </dgm:t>
    </dgm:pt>
    <dgm:pt modelId="{2D8DD3CB-F335-47C8-9286-09236FB5C040}">
      <dgm:prSet custT="1"/>
      <dgm:spPr/>
      <dgm:t>
        <a:bodyPr/>
        <a:lstStyle/>
        <a:p>
          <a:pPr rtl="0"/>
          <a:r>
            <a:rPr lang="en-US" sz="1800" b="1" dirty="0" smtClean="0">
              <a:solidFill>
                <a:schemeClr val="bg1"/>
              </a:solidFill>
            </a:rPr>
            <a:t>Disadvantages of Denormalization</a:t>
          </a:r>
          <a:endParaRPr lang="en-US" sz="1800" b="1" dirty="0">
            <a:solidFill>
              <a:schemeClr val="bg1"/>
            </a:solidFill>
          </a:endParaRPr>
        </a:p>
      </dgm:t>
    </dgm:pt>
    <dgm:pt modelId="{2A73004B-24FF-46B5-B4A1-B1516499B04E}" type="parTrans" cxnId="{18A76B2E-9E02-4C92-8E47-C901D94A4776}">
      <dgm:prSet/>
      <dgm:spPr/>
      <dgm:t>
        <a:bodyPr/>
        <a:lstStyle/>
        <a:p>
          <a:endParaRPr lang="en-US"/>
        </a:p>
      </dgm:t>
    </dgm:pt>
    <dgm:pt modelId="{10D66A4F-219F-4E6B-ACDA-F68FD019F763}" type="sibTrans" cxnId="{18A76B2E-9E02-4C92-8E47-C901D94A4776}">
      <dgm:prSet/>
      <dgm:spPr/>
      <dgm:t>
        <a:bodyPr/>
        <a:lstStyle/>
        <a:p>
          <a:endParaRPr lang="en-US"/>
        </a:p>
      </dgm:t>
    </dgm:pt>
    <dgm:pt modelId="{B92C4FA9-C54E-42B0-9BE3-B5ADB5FA960F}">
      <dgm:prSet custT="1"/>
      <dgm:spPr/>
      <dgm:t>
        <a:bodyPr/>
        <a:lstStyle/>
        <a:p>
          <a:pPr rtl="0"/>
          <a:r>
            <a:rPr lang="en-US" sz="1400" dirty="0" smtClean="0"/>
            <a:t>•	It usually speeds retrieval but can slow data modification. </a:t>
          </a:r>
          <a:endParaRPr lang="en-US" sz="1400" dirty="0"/>
        </a:p>
      </dgm:t>
    </dgm:pt>
    <dgm:pt modelId="{8B6A0877-74ED-4887-9796-6886FB709835}" type="parTrans" cxnId="{55350163-1195-4B2E-8378-C16CB1CFC45C}">
      <dgm:prSet/>
      <dgm:spPr/>
      <dgm:t>
        <a:bodyPr/>
        <a:lstStyle/>
        <a:p>
          <a:endParaRPr lang="en-US"/>
        </a:p>
      </dgm:t>
    </dgm:pt>
    <dgm:pt modelId="{285DA524-21E9-4E54-ABA1-DE17633684C1}" type="sibTrans" cxnId="{55350163-1195-4B2E-8378-C16CB1CFC45C}">
      <dgm:prSet/>
      <dgm:spPr/>
      <dgm:t>
        <a:bodyPr/>
        <a:lstStyle/>
        <a:p>
          <a:endParaRPr lang="en-US"/>
        </a:p>
      </dgm:t>
    </dgm:pt>
    <dgm:pt modelId="{8F5392EC-712F-4146-ACDB-45D632ACFD4A}">
      <dgm:prSet custT="1"/>
      <dgm:spPr/>
      <dgm:t>
        <a:bodyPr/>
        <a:lstStyle/>
        <a:p>
          <a:pPr rtl="0"/>
          <a:r>
            <a:rPr lang="en-US" sz="1400" dirty="0" smtClean="0"/>
            <a:t>•	It is always application-specific and needs to be reevaluated if the application changes. </a:t>
          </a:r>
          <a:endParaRPr lang="en-US" sz="1400" dirty="0"/>
        </a:p>
      </dgm:t>
    </dgm:pt>
    <dgm:pt modelId="{47533F39-8FD5-4977-8799-BAF1FF639E0F}" type="parTrans" cxnId="{E4E867AF-3B95-4D4D-81A8-F686E92DAC57}">
      <dgm:prSet/>
      <dgm:spPr/>
      <dgm:t>
        <a:bodyPr/>
        <a:lstStyle/>
        <a:p>
          <a:endParaRPr lang="en-US"/>
        </a:p>
      </dgm:t>
    </dgm:pt>
    <dgm:pt modelId="{93F5AF6A-EA89-4D3F-82BF-9606CE0B9C8C}" type="sibTrans" cxnId="{E4E867AF-3B95-4D4D-81A8-F686E92DAC57}">
      <dgm:prSet/>
      <dgm:spPr/>
      <dgm:t>
        <a:bodyPr/>
        <a:lstStyle/>
        <a:p>
          <a:endParaRPr lang="en-US"/>
        </a:p>
      </dgm:t>
    </dgm:pt>
    <dgm:pt modelId="{C79EDA2B-D7CB-4556-BC11-DEF3FC146F89}">
      <dgm:prSet custT="1"/>
      <dgm:spPr/>
      <dgm:t>
        <a:bodyPr/>
        <a:lstStyle/>
        <a:p>
          <a:pPr rtl="0"/>
          <a:r>
            <a:rPr lang="en-US" sz="1400" dirty="0" smtClean="0"/>
            <a:t>•	It can increase the size of tables. </a:t>
          </a:r>
          <a:endParaRPr lang="en-US" sz="1400" dirty="0"/>
        </a:p>
      </dgm:t>
    </dgm:pt>
    <dgm:pt modelId="{23B88D5E-48F0-408D-9C59-7D4C53513930}" type="parTrans" cxnId="{FE6176C0-ABDA-45A3-9F78-F39A6B1DFF53}">
      <dgm:prSet/>
      <dgm:spPr/>
      <dgm:t>
        <a:bodyPr/>
        <a:lstStyle/>
        <a:p>
          <a:endParaRPr lang="en-US"/>
        </a:p>
      </dgm:t>
    </dgm:pt>
    <dgm:pt modelId="{BB90F88C-2003-4579-987C-B64029343271}" type="sibTrans" cxnId="{FE6176C0-ABDA-45A3-9F78-F39A6B1DFF53}">
      <dgm:prSet/>
      <dgm:spPr/>
      <dgm:t>
        <a:bodyPr/>
        <a:lstStyle/>
        <a:p>
          <a:endParaRPr lang="en-US"/>
        </a:p>
      </dgm:t>
    </dgm:pt>
    <dgm:pt modelId="{CD86768C-1B68-43F1-9612-A97745B2BE1B}">
      <dgm:prSet custT="1"/>
      <dgm:spPr/>
      <dgm:t>
        <a:bodyPr/>
        <a:lstStyle/>
        <a:p>
          <a:pPr rtl="0"/>
          <a:r>
            <a:rPr lang="en-US" sz="1400" dirty="0" smtClean="0"/>
            <a:t>•	In some instances, it simplifies coding; in others, it makes coding more complex.</a:t>
          </a:r>
          <a:endParaRPr lang="en-US" sz="1400" dirty="0"/>
        </a:p>
      </dgm:t>
    </dgm:pt>
    <dgm:pt modelId="{2F833B03-A316-446D-9E66-D85E4161030D}" type="parTrans" cxnId="{E8E70EFC-5810-4899-8415-BD48F3B0DE13}">
      <dgm:prSet/>
      <dgm:spPr/>
      <dgm:t>
        <a:bodyPr/>
        <a:lstStyle/>
        <a:p>
          <a:endParaRPr lang="en-US"/>
        </a:p>
      </dgm:t>
    </dgm:pt>
    <dgm:pt modelId="{D6E85779-8ECC-402B-B8F4-A69DC78504CB}" type="sibTrans" cxnId="{E8E70EFC-5810-4899-8415-BD48F3B0DE13}">
      <dgm:prSet/>
      <dgm:spPr/>
      <dgm:t>
        <a:bodyPr/>
        <a:lstStyle/>
        <a:p>
          <a:endParaRPr lang="en-US"/>
        </a:p>
      </dgm:t>
    </dgm:pt>
    <dgm:pt modelId="{FA7CA4A8-FA45-4DCC-8B79-325F9B4E27CF}">
      <dgm:prSet custT="1"/>
      <dgm:spPr/>
      <dgm:t>
        <a:bodyPr/>
        <a:lstStyle/>
        <a:p>
          <a:pPr rtl="0"/>
          <a:r>
            <a:rPr lang="en-US" sz="1800" b="1" dirty="0" smtClean="0">
              <a:solidFill>
                <a:schemeClr val="bg1"/>
              </a:solidFill>
            </a:rPr>
            <a:t>Advantages of Denormalization</a:t>
          </a:r>
          <a:endParaRPr lang="en-US" sz="1800" b="1" dirty="0">
            <a:solidFill>
              <a:schemeClr val="bg1"/>
            </a:solidFill>
          </a:endParaRPr>
        </a:p>
      </dgm:t>
    </dgm:pt>
    <dgm:pt modelId="{49478175-7F2F-43CD-937D-33AE7E986351}" type="sibTrans" cxnId="{ADD927D1-304F-4136-A2F3-F5EBD823FABD}">
      <dgm:prSet/>
      <dgm:spPr/>
      <dgm:t>
        <a:bodyPr/>
        <a:lstStyle/>
        <a:p>
          <a:endParaRPr lang="en-US"/>
        </a:p>
      </dgm:t>
    </dgm:pt>
    <dgm:pt modelId="{266D4EBA-943A-49FE-A1DE-C299875BFEDB}" type="parTrans" cxnId="{ADD927D1-304F-4136-A2F3-F5EBD823FABD}">
      <dgm:prSet/>
      <dgm:spPr/>
      <dgm:t>
        <a:bodyPr/>
        <a:lstStyle/>
        <a:p>
          <a:endParaRPr lang="en-US"/>
        </a:p>
      </dgm:t>
    </dgm:pt>
    <dgm:pt modelId="{AE8AAB4B-F824-432D-B252-AEB979B7DE42}" type="pres">
      <dgm:prSet presAssocID="{2BACB929-C283-4AF0-81BF-6BAA202CE701}" presName="linear" presStyleCnt="0">
        <dgm:presLayoutVars>
          <dgm:animLvl val="lvl"/>
          <dgm:resizeHandles val="exact"/>
        </dgm:presLayoutVars>
      </dgm:prSet>
      <dgm:spPr/>
      <dgm:t>
        <a:bodyPr/>
        <a:lstStyle/>
        <a:p>
          <a:endParaRPr lang="en-US"/>
        </a:p>
      </dgm:t>
    </dgm:pt>
    <dgm:pt modelId="{E968CA69-B09C-4E3C-BC64-1EEED1E55546}" type="pres">
      <dgm:prSet presAssocID="{FA7CA4A8-FA45-4DCC-8B79-325F9B4E27CF}" presName="parentText" presStyleLbl="node1" presStyleIdx="0" presStyleCnt="11">
        <dgm:presLayoutVars>
          <dgm:chMax val="0"/>
          <dgm:bulletEnabled val="1"/>
        </dgm:presLayoutVars>
      </dgm:prSet>
      <dgm:spPr/>
      <dgm:t>
        <a:bodyPr/>
        <a:lstStyle/>
        <a:p>
          <a:endParaRPr lang="en-US"/>
        </a:p>
      </dgm:t>
    </dgm:pt>
    <dgm:pt modelId="{0DA9F34A-E217-4CA8-827F-A5EC651C139B}" type="pres">
      <dgm:prSet presAssocID="{49478175-7F2F-43CD-937D-33AE7E986351}" presName="spacer" presStyleCnt="0"/>
      <dgm:spPr/>
    </dgm:pt>
    <dgm:pt modelId="{22B55218-53D5-4B61-8D00-F8BA0115EA70}" type="pres">
      <dgm:prSet presAssocID="{82D6F43F-9F94-4266-AC00-93363829DE23}" presName="parentText" presStyleLbl="node1" presStyleIdx="1" presStyleCnt="11">
        <dgm:presLayoutVars>
          <dgm:chMax val="0"/>
          <dgm:bulletEnabled val="1"/>
        </dgm:presLayoutVars>
      </dgm:prSet>
      <dgm:spPr/>
      <dgm:t>
        <a:bodyPr/>
        <a:lstStyle/>
        <a:p>
          <a:endParaRPr lang="en-US"/>
        </a:p>
      </dgm:t>
    </dgm:pt>
    <dgm:pt modelId="{188D5914-98CE-46E9-A6EF-CEE82448FD7E}" type="pres">
      <dgm:prSet presAssocID="{F8338F3A-2AB7-47E4-85BD-9EEDAE67043B}" presName="spacer" presStyleCnt="0"/>
      <dgm:spPr/>
    </dgm:pt>
    <dgm:pt modelId="{2DE85907-0C51-4CC1-B13D-41A1C8FDFF0A}" type="pres">
      <dgm:prSet presAssocID="{4F0852D8-EB04-4C15-8FC0-FAFB57697E7F}" presName="parentText" presStyleLbl="node1" presStyleIdx="2" presStyleCnt="11">
        <dgm:presLayoutVars>
          <dgm:chMax val="0"/>
          <dgm:bulletEnabled val="1"/>
        </dgm:presLayoutVars>
      </dgm:prSet>
      <dgm:spPr/>
      <dgm:t>
        <a:bodyPr/>
        <a:lstStyle/>
        <a:p>
          <a:endParaRPr lang="en-US"/>
        </a:p>
      </dgm:t>
    </dgm:pt>
    <dgm:pt modelId="{9ED06D95-6F8E-45B8-8DF8-562724E17BA7}" type="pres">
      <dgm:prSet presAssocID="{AC8858A2-C052-4D43-97B6-3C2B37BFD93D}" presName="spacer" presStyleCnt="0"/>
      <dgm:spPr/>
    </dgm:pt>
    <dgm:pt modelId="{090A79A7-B788-49BE-A188-B2C0D2CDC8ED}" type="pres">
      <dgm:prSet presAssocID="{15FC0610-BD41-437A-B0A4-C4A5C7395783}" presName="parentText" presStyleLbl="node1" presStyleIdx="3" presStyleCnt="11">
        <dgm:presLayoutVars>
          <dgm:chMax val="0"/>
          <dgm:bulletEnabled val="1"/>
        </dgm:presLayoutVars>
      </dgm:prSet>
      <dgm:spPr/>
      <dgm:t>
        <a:bodyPr/>
        <a:lstStyle/>
        <a:p>
          <a:endParaRPr lang="en-US"/>
        </a:p>
      </dgm:t>
    </dgm:pt>
    <dgm:pt modelId="{B2D16949-797B-4BBA-B5A7-E60E1B4B180E}" type="pres">
      <dgm:prSet presAssocID="{914EBE20-2D66-4C57-AFBC-2A40EE6EADEA}" presName="spacer" presStyleCnt="0"/>
      <dgm:spPr/>
    </dgm:pt>
    <dgm:pt modelId="{9AF9AEC7-B875-4935-920E-09EBFC1A5C72}" type="pres">
      <dgm:prSet presAssocID="{4015AF1B-3E9B-417B-8CAF-80E3E2B35BA1}" presName="parentText" presStyleLbl="node1" presStyleIdx="4" presStyleCnt="11">
        <dgm:presLayoutVars>
          <dgm:chMax val="0"/>
          <dgm:bulletEnabled val="1"/>
        </dgm:presLayoutVars>
      </dgm:prSet>
      <dgm:spPr/>
      <dgm:t>
        <a:bodyPr/>
        <a:lstStyle/>
        <a:p>
          <a:endParaRPr lang="en-US"/>
        </a:p>
      </dgm:t>
    </dgm:pt>
    <dgm:pt modelId="{314AE6B0-DA44-4AC8-B105-C923CDB6D095}" type="pres">
      <dgm:prSet presAssocID="{DAB30D5F-1F25-4B0B-8F23-B6D1C0E6746B}" presName="spacer" presStyleCnt="0"/>
      <dgm:spPr/>
    </dgm:pt>
    <dgm:pt modelId="{72B46344-DC76-4723-B5CC-FD01F80DD467}" type="pres">
      <dgm:prSet presAssocID="{176FD50A-3C1E-4ACD-BD43-E868FF6D9225}" presName="parentText" presStyleLbl="node1" presStyleIdx="5" presStyleCnt="11">
        <dgm:presLayoutVars>
          <dgm:chMax val="0"/>
          <dgm:bulletEnabled val="1"/>
        </dgm:presLayoutVars>
      </dgm:prSet>
      <dgm:spPr/>
      <dgm:t>
        <a:bodyPr/>
        <a:lstStyle/>
        <a:p>
          <a:endParaRPr lang="en-US"/>
        </a:p>
      </dgm:t>
    </dgm:pt>
    <dgm:pt modelId="{6E9726BC-2EA6-4D23-9BA1-AEBE82CE6DA7}" type="pres">
      <dgm:prSet presAssocID="{88F25821-8D8B-455E-9D16-93D0BBC9B819}" presName="spacer" presStyleCnt="0"/>
      <dgm:spPr/>
    </dgm:pt>
    <dgm:pt modelId="{D30C103F-064B-4515-AC16-FDC6955C2FF4}" type="pres">
      <dgm:prSet presAssocID="{2D8DD3CB-F335-47C8-9286-09236FB5C040}" presName="parentText" presStyleLbl="node1" presStyleIdx="6" presStyleCnt="11">
        <dgm:presLayoutVars>
          <dgm:chMax val="0"/>
          <dgm:bulletEnabled val="1"/>
        </dgm:presLayoutVars>
      </dgm:prSet>
      <dgm:spPr/>
      <dgm:t>
        <a:bodyPr/>
        <a:lstStyle/>
        <a:p>
          <a:endParaRPr lang="en-US"/>
        </a:p>
      </dgm:t>
    </dgm:pt>
    <dgm:pt modelId="{9E492F0D-431A-4ED9-A10E-1EDF4122507B}" type="pres">
      <dgm:prSet presAssocID="{10D66A4F-219F-4E6B-ACDA-F68FD019F763}" presName="spacer" presStyleCnt="0"/>
      <dgm:spPr/>
    </dgm:pt>
    <dgm:pt modelId="{356138B5-4D23-4DD2-A8DC-724814B89475}" type="pres">
      <dgm:prSet presAssocID="{B92C4FA9-C54E-42B0-9BE3-B5ADB5FA960F}" presName="parentText" presStyleLbl="node1" presStyleIdx="7" presStyleCnt="11">
        <dgm:presLayoutVars>
          <dgm:chMax val="0"/>
          <dgm:bulletEnabled val="1"/>
        </dgm:presLayoutVars>
      </dgm:prSet>
      <dgm:spPr/>
      <dgm:t>
        <a:bodyPr/>
        <a:lstStyle/>
        <a:p>
          <a:endParaRPr lang="en-US"/>
        </a:p>
      </dgm:t>
    </dgm:pt>
    <dgm:pt modelId="{9469895F-97DE-4EFB-A12F-EB0C8ECCFF2B}" type="pres">
      <dgm:prSet presAssocID="{285DA524-21E9-4E54-ABA1-DE17633684C1}" presName="spacer" presStyleCnt="0"/>
      <dgm:spPr/>
    </dgm:pt>
    <dgm:pt modelId="{0E0047A1-53D1-4472-B0F6-291C8C70EFE1}" type="pres">
      <dgm:prSet presAssocID="{8F5392EC-712F-4146-ACDB-45D632ACFD4A}" presName="parentText" presStyleLbl="node1" presStyleIdx="8" presStyleCnt="11">
        <dgm:presLayoutVars>
          <dgm:chMax val="0"/>
          <dgm:bulletEnabled val="1"/>
        </dgm:presLayoutVars>
      </dgm:prSet>
      <dgm:spPr/>
      <dgm:t>
        <a:bodyPr/>
        <a:lstStyle/>
        <a:p>
          <a:endParaRPr lang="en-US"/>
        </a:p>
      </dgm:t>
    </dgm:pt>
    <dgm:pt modelId="{281BC788-04A5-496E-8874-9630BF220B15}" type="pres">
      <dgm:prSet presAssocID="{93F5AF6A-EA89-4D3F-82BF-9606CE0B9C8C}" presName="spacer" presStyleCnt="0"/>
      <dgm:spPr/>
    </dgm:pt>
    <dgm:pt modelId="{45CA3111-CEAF-428A-B330-C84C77329D1E}" type="pres">
      <dgm:prSet presAssocID="{C79EDA2B-D7CB-4556-BC11-DEF3FC146F89}" presName="parentText" presStyleLbl="node1" presStyleIdx="9" presStyleCnt="11">
        <dgm:presLayoutVars>
          <dgm:chMax val="0"/>
          <dgm:bulletEnabled val="1"/>
        </dgm:presLayoutVars>
      </dgm:prSet>
      <dgm:spPr/>
      <dgm:t>
        <a:bodyPr/>
        <a:lstStyle/>
        <a:p>
          <a:endParaRPr lang="en-US"/>
        </a:p>
      </dgm:t>
    </dgm:pt>
    <dgm:pt modelId="{DA95B143-342E-40A6-966C-BEAE9ABBBC5A}" type="pres">
      <dgm:prSet presAssocID="{BB90F88C-2003-4579-987C-B64029343271}" presName="spacer" presStyleCnt="0"/>
      <dgm:spPr/>
    </dgm:pt>
    <dgm:pt modelId="{CE8933E1-F736-4775-BA43-B9607CE40C94}" type="pres">
      <dgm:prSet presAssocID="{CD86768C-1B68-43F1-9612-A97745B2BE1B}" presName="parentText" presStyleLbl="node1" presStyleIdx="10" presStyleCnt="11">
        <dgm:presLayoutVars>
          <dgm:chMax val="0"/>
          <dgm:bulletEnabled val="1"/>
        </dgm:presLayoutVars>
      </dgm:prSet>
      <dgm:spPr/>
      <dgm:t>
        <a:bodyPr/>
        <a:lstStyle/>
        <a:p>
          <a:endParaRPr lang="en-US"/>
        </a:p>
      </dgm:t>
    </dgm:pt>
  </dgm:ptLst>
  <dgm:cxnLst>
    <dgm:cxn modelId="{E4E867AF-3B95-4D4D-81A8-F686E92DAC57}" srcId="{2BACB929-C283-4AF0-81BF-6BAA202CE701}" destId="{8F5392EC-712F-4146-ACDB-45D632ACFD4A}" srcOrd="8" destOrd="0" parTransId="{47533F39-8FD5-4977-8799-BAF1FF639E0F}" sibTransId="{93F5AF6A-EA89-4D3F-82BF-9606CE0B9C8C}"/>
    <dgm:cxn modelId="{AA17DD89-DECC-4923-9027-ED495962C601}" type="presOf" srcId="{FA7CA4A8-FA45-4DCC-8B79-325F9B4E27CF}" destId="{E968CA69-B09C-4E3C-BC64-1EEED1E55546}" srcOrd="0" destOrd="0" presId="urn:microsoft.com/office/officeart/2005/8/layout/vList2"/>
    <dgm:cxn modelId="{6032118A-C17F-4694-A629-8FAD06DE49B3}" srcId="{2BACB929-C283-4AF0-81BF-6BAA202CE701}" destId="{15FC0610-BD41-437A-B0A4-C4A5C7395783}" srcOrd="3" destOrd="0" parTransId="{1031FAAE-8168-4BC4-B171-EB26D6E3D42D}" sibTransId="{914EBE20-2D66-4C57-AFBC-2A40EE6EADEA}"/>
    <dgm:cxn modelId="{F515D41D-1317-485F-80F8-4A995B4E468A}" type="presOf" srcId="{8F5392EC-712F-4146-ACDB-45D632ACFD4A}" destId="{0E0047A1-53D1-4472-B0F6-291C8C70EFE1}" srcOrd="0" destOrd="0" presId="urn:microsoft.com/office/officeart/2005/8/layout/vList2"/>
    <dgm:cxn modelId="{445DD120-F21F-4506-B3A8-229426629AEE}" srcId="{2BACB929-C283-4AF0-81BF-6BAA202CE701}" destId="{176FD50A-3C1E-4ACD-BD43-E868FF6D9225}" srcOrd="5" destOrd="0" parTransId="{7FBEB559-FAC9-4054-AEDF-DA04A95085A1}" sibTransId="{88F25821-8D8B-455E-9D16-93D0BBC9B819}"/>
    <dgm:cxn modelId="{7FE90CC1-B459-4F27-90F6-63037CB889F9}" type="presOf" srcId="{4F0852D8-EB04-4C15-8FC0-FAFB57697E7F}" destId="{2DE85907-0C51-4CC1-B13D-41A1C8FDFF0A}" srcOrd="0" destOrd="0" presId="urn:microsoft.com/office/officeart/2005/8/layout/vList2"/>
    <dgm:cxn modelId="{3A44CACE-EA07-41DB-9E33-E37AFB8CBCD0}" type="presOf" srcId="{82D6F43F-9F94-4266-AC00-93363829DE23}" destId="{22B55218-53D5-4B61-8D00-F8BA0115EA70}" srcOrd="0" destOrd="0" presId="urn:microsoft.com/office/officeart/2005/8/layout/vList2"/>
    <dgm:cxn modelId="{23DCC255-F879-4646-9CF8-F56A0ABD56A2}" srcId="{2BACB929-C283-4AF0-81BF-6BAA202CE701}" destId="{4F0852D8-EB04-4C15-8FC0-FAFB57697E7F}" srcOrd="2" destOrd="0" parTransId="{F953B2C6-D8B6-414A-BAD3-85A03DD4A3F8}" sibTransId="{AC8858A2-C052-4D43-97B6-3C2B37BFD93D}"/>
    <dgm:cxn modelId="{18A76B2E-9E02-4C92-8E47-C901D94A4776}" srcId="{2BACB929-C283-4AF0-81BF-6BAA202CE701}" destId="{2D8DD3CB-F335-47C8-9286-09236FB5C040}" srcOrd="6" destOrd="0" parTransId="{2A73004B-24FF-46B5-B4A1-B1516499B04E}" sibTransId="{10D66A4F-219F-4E6B-ACDA-F68FD019F763}"/>
    <dgm:cxn modelId="{FE6176C0-ABDA-45A3-9F78-F39A6B1DFF53}" srcId="{2BACB929-C283-4AF0-81BF-6BAA202CE701}" destId="{C79EDA2B-D7CB-4556-BC11-DEF3FC146F89}" srcOrd="9" destOrd="0" parTransId="{23B88D5E-48F0-408D-9C59-7D4C53513930}" sibTransId="{BB90F88C-2003-4579-987C-B64029343271}"/>
    <dgm:cxn modelId="{ADD927D1-304F-4136-A2F3-F5EBD823FABD}" srcId="{2BACB929-C283-4AF0-81BF-6BAA202CE701}" destId="{FA7CA4A8-FA45-4DCC-8B79-325F9B4E27CF}" srcOrd="0" destOrd="0" parTransId="{266D4EBA-943A-49FE-A1DE-C299875BFEDB}" sibTransId="{49478175-7F2F-43CD-937D-33AE7E986351}"/>
    <dgm:cxn modelId="{96FC87C8-A582-4691-8858-863978E06E7A}" type="presOf" srcId="{B92C4FA9-C54E-42B0-9BE3-B5ADB5FA960F}" destId="{356138B5-4D23-4DD2-A8DC-724814B89475}" srcOrd="0" destOrd="0" presId="urn:microsoft.com/office/officeart/2005/8/layout/vList2"/>
    <dgm:cxn modelId="{A984842A-3A43-444D-A741-21BD1E56CB7B}" type="presOf" srcId="{CD86768C-1B68-43F1-9612-A97745B2BE1B}" destId="{CE8933E1-F736-4775-BA43-B9607CE40C94}" srcOrd="0" destOrd="0" presId="urn:microsoft.com/office/officeart/2005/8/layout/vList2"/>
    <dgm:cxn modelId="{06777D37-97A1-4A7B-9249-18CA7B78191A}" type="presOf" srcId="{4015AF1B-3E9B-417B-8CAF-80E3E2B35BA1}" destId="{9AF9AEC7-B875-4935-920E-09EBFC1A5C72}" srcOrd="0" destOrd="0" presId="urn:microsoft.com/office/officeart/2005/8/layout/vList2"/>
    <dgm:cxn modelId="{E8E70EFC-5810-4899-8415-BD48F3B0DE13}" srcId="{2BACB929-C283-4AF0-81BF-6BAA202CE701}" destId="{CD86768C-1B68-43F1-9612-A97745B2BE1B}" srcOrd="10" destOrd="0" parTransId="{2F833B03-A316-446D-9E66-D85E4161030D}" sibTransId="{D6E85779-8ECC-402B-B8F4-A69DC78504CB}"/>
    <dgm:cxn modelId="{2FD54A2A-044E-490F-9822-9F429E699D68}" type="presOf" srcId="{C79EDA2B-D7CB-4556-BC11-DEF3FC146F89}" destId="{45CA3111-CEAF-428A-B330-C84C77329D1E}" srcOrd="0" destOrd="0" presId="urn:microsoft.com/office/officeart/2005/8/layout/vList2"/>
    <dgm:cxn modelId="{4D0692E6-4349-4FF8-B9DD-DDF778843022}" type="presOf" srcId="{2D8DD3CB-F335-47C8-9286-09236FB5C040}" destId="{D30C103F-064B-4515-AC16-FDC6955C2FF4}" srcOrd="0" destOrd="0" presId="urn:microsoft.com/office/officeart/2005/8/layout/vList2"/>
    <dgm:cxn modelId="{FFA7FBBC-1162-4404-AAF7-3E024538F400}" type="presOf" srcId="{2BACB929-C283-4AF0-81BF-6BAA202CE701}" destId="{AE8AAB4B-F824-432D-B252-AEB979B7DE42}" srcOrd="0" destOrd="0" presId="urn:microsoft.com/office/officeart/2005/8/layout/vList2"/>
    <dgm:cxn modelId="{55350163-1195-4B2E-8378-C16CB1CFC45C}" srcId="{2BACB929-C283-4AF0-81BF-6BAA202CE701}" destId="{B92C4FA9-C54E-42B0-9BE3-B5ADB5FA960F}" srcOrd="7" destOrd="0" parTransId="{8B6A0877-74ED-4887-9796-6886FB709835}" sibTransId="{285DA524-21E9-4E54-ABA1-DE17633684C1}"/>
    <dgm:cxn modelId="{083FABB1-A5F9-4962-8131-5679F1A81BA5}" srcId="{2BACB929-C283-4AF0-81BF-6BAA202CE701}" destId="{4015AF1B-3E9B-417B-8CAF-80E3E2B35BA1}" srcOrd="4" destOrd="0" parTransId="{7BCEE4A7-A24C-4F1A-8AB1-0BBFB0597026}" sibTransId="{DAB30D5F-1F25-4B0B-8F23-B6D1C0E6746B}"/>
    <dgm:cxn modelId="{40FD227E-0875-4C91-9324-986D75DF0646}" srcId="{2BACB929-C283-4AF0-81BF-6BAA202CE701}" destId="{82D6F43F-9F94-4266-AC00-93363829DE23}" srcOrd="1" destOrd="0" parTransId="{9D4474CF-7697-48B2-A6F6-AB641C00B512}" sibTransId="{F8338F3A-2AB7-47E4-85BD-9EEDAE67043B}"/>
    <dgm:cxn modelId="{BA8B0945-511C-4265-ABE1-EFF5ADCBDEB5}" type="presOf" srcId="{176FD50A-3C1E-4ACD-BD43-E868FF6D9225}" destId="{72B46344-DC76-4723-B5CC-FD01F80DD467}" srcOrd="0" destOrd="0" presId="urn:microsoft.com/office/officeart/2005/8/layout/vList2"/>
    <dgm:cxn modelId="{4A74F297-D807-4423-B356-45A6DFEBB1B7}" type="presOf" srcId="{15FC0610-BD41-437A-B0A4-C4A5C7395783}" destId="{090A79A7-B788-49BE-A188-B2C0D2CDC8ED}" srcOrd="0" destOrd="0" presId="urn:microsoft.com/office/officeart/2005/8/layout/vList2"/>
    <dgm:cxn modelId="{485F5966-0FAD-433C-B123-12B5AA824E53}" type="presParOf" srcId="{AE8AAB4B-F824-432D-B252-AEB979B7DE42}" destId="{E968CA69-B09C-4E3C-BC64-1EEED1E55546}" srcOrd="0" destOrd="0" presId="urn:microsoft.com/office/officeart/2005/8/layout/vList2"/>
    <dgm:cxn modelId="{72D1C616-9FEF-4196-A847-72699FD7C972}" type="presParOf" srcId="{AE8AAB4B-F824-432D-B252-AEB979B7DE42}" destId="{0DA9F34A-E217-4CA8-827F-A5EC651C139B}" srcOrd="1" destOrd="0" presId="urn:microsoft.com/office/officeart/2005/8/layout/vList2"/>
    <dgm:cxn modelId="{E98D89AA-9C77-4AEC-B07A-B02277C0BBCF}" type="presParOf" srcId="{AE8AAB4B-F824-432D-B252-AEB979B7DE42}" destId="{22B55218-53D5-4B61-8D00-F8BA0115EA70}" srcOrd="2" destOrd="0" presId="urn:microsoft.com/office/officeart/2005/8/layout/vList2"/>
    <dgm:cxn modelId="{EC015746-6EC8-4E01-B6F2-5721FCA9ABE9}" type="presParOf" srcId="{AE8AAB4B-F824-432D-B252-AEB979B7DE42}" destId="{188D5914-98CE-46E9-A6EF-CEE82448FD7E}" srcOrd="3" destOrd="0" presId="urn:microsoft.com/office/officeart/2005/8/layout/vList2"/>
    <dgm:cxn modelId="{89A750A1-C820-4B35-B828-F44745DEC140}" type="presParOf" srcId="{AE8AAB4B-F824-432D-B252-AEB979B7DE42}" destId="{2DE85907-0C51-4CC1-B13D-41A1C8FDFF0A}" srcOrd="4" destOrd="0" presId="urn:microsoft.com/office/officeart/2005/8/layout/vList2"/>
    <dgm:cxn modelId="{A920A423-2C3E-4E5B-9436-F32BDFDD8768}" type="presParOf" srcId="{AE8AAB4B-F824-432D-B252-AEB979B7DE42}" destId="{9ED06D95-6F8E-45B8-8DF8-562724E17BA7}" srcOrd="5" destOrd="0" presId="urn:microsoft.com/office/officeart/2005/8/layout/vList2"/>
    <dgm:cxn modelId="{1A2F7A4D-AFDF-4FF9-8A4A-9CF0122D0E94}" type="presParOf" srcId="{AE8AAB4B-F824-432D-B252-AEB979B7DE42}" destId="{090A79A7-B788-49BE-A188-B2C0D2CDC8ED}" srcOrd="6" destOrd="0" presId="urn:microsoft.com/office/officeart/2005/8/layout/vList2"/>
    <dgm:cxn modelId="{13810CB5-E2AC-43C6-8F95-FAFA9CB319DD}" type="presParOf" srcId="{AE8AAB4B-F824-432D-B252-AEB979B7DE42}" destId="{B2D16949-797B-4BBA-B5A7-E60E1B4B180E}" srcOrd="7" destOrd="0" presId="urn:microsoft.com/office/officeart/2005/8/layout/vList2"/>
    <dgm:cxn modelId="{7B0CBE30-561D-4750-9386-9AEFD944D7D8}" type="presParOf" srcId="{AE8AAB4B-F824-432D-B252-AEB979B7DE42}" destId="{9AF9AEC7-B875-4935-920E-09EBFC1A5C72}" srcOrd="8" destOrd="0" presId="urn:microsoft.com/office/officeart/2005/8/layout/vList2"/>
    <dgm:cxn modelId="{D9B962CD-135C-4507-BA90-88B1317F0D2A}" type="presParOf" srcId="{AE8AAB4B-F824-432D-B252-AEB979B7DE42}" destId="{314AE6B0-DA44-4AC8-B105-C923CDB6D095}" srcOrd="9" destOrd="0" presId="urn:microsoft.com/office/officeart/2005/8/layout/vList2"/>
    <dgm:cxn modelId="{ED4F9A0B-BF98-4882-ACE1-1DF7F0B4C68C}" type="presParOf" srcId="{AE8AAB4B-F824-432D-B252-AEB979B7DE42}" destId="{72B46344-DC76-4723-B5CC-FD01F80DD467}" srcOrd="10" destOrd="0" presId="urn:microsoft.com/office/officeart/2005/8/layout/vList2"/>
    <dgm:cxn modelId="{7EC84078-BA31-4ABF-A366-BA95158BE449}" type="presParOf" srcId="{AE8AAB4B-F824-432D-B252-AEB979B7DE42}" destId="{6E9726BC-2EA6-4D23-9BA1-AEBE82CE6DA7}" srcOrd="11" destOrd="0" presId="urn:microsoft.com/office/officeart/2005/8/layout/vList2"/>
    <dgm:cxn modelId="{0CCD42E9-9843-43E1-B8CB-7058023A5353}" type="presParOf" srcId="{AE8AAB4B-F824-432D-B252-AEB979B7DE42}" destId="{D30C103F-064B-4515-AC16-FDC6955C2FF4}" srcOrd="12" destOrd="0" presId="urn:microsoft.com/office/officeart/2005/8/layout/vList2"/>
    <dgm:cxn modelId="{B8539F0D-5E83-4F96-ACAC-AD73F585B2DA}" type="presParOf" srcId="{AE8AAB4B-F824-432D-B252-AEB979B7DE42}" destId="{9E492F0D-431A-4ED9-A10E-1EDF4122507B}" srcOrd="13" destOrd="0" presId="urn:microsoft.com/office/officeart/2005/8/layout/vList2"/>
    <dgm:cxn modelId="{3ECA44B7-B4CD-4F65-8100-0F78549A45E7}" type="presParOf" srcId="{AE8AAB4B-F824-432D-B252-AEB979B7DE42}" destId="{356138B5-4D23-4DD2-A8DC-724814B89475}" srcOrd="14" destOrd="0" presId="urn:microsoft.com/office/officeart/2005/8/layout/vList2"/>
    <dgm:cxn modelId="{EDF1BD1F-56DE-4EB2-BE17-03B5D69C7D31}" type="presParOf" srcId="{AE8AAB4B-F824-432D-B252-AEB979B7DE42}" destId="{9469895F-97DE-4EFB-A12F-EB0C8ECCFF2B}" srcOrd="15" destOrd="0" presId="urn:microsoft.com/office/officeart/2005/8/layout/vList2"/>
    <dgm:cxn modelId="{A75B8AFF-C2FC-4AFF-BCF6-ECD29FF0CCF4}" type="presParOf" srcId="{AE8AAB4B-F824-432D-B252-AEB979B7DE42}" destId="{0E0047A1-53D1-4472-B0F6-291C8C70EFE1}" srcOrd="16" destOrd="0" presId="urn:microsoft.com/office/officeart/2005/8/layout/vList2"/>
    <dgm:cxn modelId="{1357CD31-7BC9-42AC-B560-51AEFB1EF175}" type="presParOf" srcId="{AE8AAB4B-F824-432D-B252-AEB979B7DE42}" destId="{281BC788-04A5-496E-8874-9630BF220B15}" srcOrd="17" destOrd="0" presId="urn:microsoft.com/office/officeart/2005/8/layout/vList2"/>
    <dgm:cxn modelId="{2BDDB6ED-E75C-49BA-BC2D-31B6C290AFAE}" type="presParOf" srcId="{AE8AAB4B-F824-432D-B252-AEB979B7DE42}" destId="{45CA3111-CEAF-428A-B330-C84C77329D1E}" srcOrd="18" destOrd="0" presId="urn:microsoft.com/office/officeart/2005/8/layout/vList2"/>
    <dgm:cxn modelId="{F4878E76-DFA4-47DE-BF8A-DBF1E522F192}" type="presParOf" srcId="{AE8AAB4B-F824-432D-B252-AEB979B7DE42}" destId="{DA95B143-342E-40A6-966C-BEAE9ABBBC5A}" srcOrd="19" destOrd="0" presId="urn:microsoft.com/office/officeart/2005/8/layout/vList2"/>
    <dgm:cxn modelId="{3F7E3D85-0F5E-41EA-B8AF-261815BAFD6F}" type="presParOf" srcId="{AE8AAB4B-F824-432D-B252-AEB979B7DE42}" destId="{CE8933E1-F736-4775-BA43-B9607CE40C94}" srcOrd="20" destOrd="0" presId="urn:microsoft.com/office/officeart/2005/8/layout/vList2"/>
  </dgm:cxnLst>
  <dgm:bg/>
  <dgm:whole/>
</dgm:dataModel>
</file>

<file path=ppt/diagrams/data13.xml><?xml version="1.0" encoding="utf-8"?>
<dgm:dataModel xmlns:dgm="http://schemas.openxmlformats.org/drawingml/2006/diagram" xmlns:a="http://schemas.openxmlformats.org/drawingml/2006/main">
  <dgm:ptLst>
    <dgm:pt modelId="{A0F290A2-6C1B-47C2-88C8-54A312D1883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48A7083-2E8A-4755-9E78-C467B0F3469F}">
      <dgm:prSet/>
      <dgm:spPr/>
      <dgm:t>
        <a:bodyPr/>
        <a:lstStyle/>
        <a:p>
          <a:pPr rtl="0"/>
          <a:r>
            <a:rPr lang="en-US" dirty="0" smtClean="0"/>
            <a:t>Duplicating/Mirroring Tables</a:t>
          </a:r>
          <a:endParaRPr lang="en-US" dirty="0"/>
        </a:p>
      </dgm:t>
    </dgm:pt>
    <dgm:pt modelId="{7ACF9BE1-158B-410F-A3F9-8118A518B835}" type="parTrans" cxnId="{BE4EF717-CE53-432D-91C6-E2B6F67B0DDF}">
      <dgm:prSet/>
      <dgm:spPr/>
      <dgm:t>
        <a:bodyPr/>
        <a:lstStyle/>
        <a:p>
          <a:endParaRPr lang="en-US"/>
        </a:p>
      </dgm:t>
    </dgm:pt>
    <dgm:pt modelId="{F1D8E900-5AB7-46F5-9BEC-12670C7E35E9}" type="sibTrans" cxnId="{BE4EF717-CE53-432D-91C6-E2B6F67B0DDF}">
      <dgm:prSet/>
      <dgm:spPr/>
      <dgm:t>
        <a:bodyPr/>
        <a:lstStyle/>
        <a:p>
          <a:endParaRPr lang="en-US"/>
        </a:p>
      </dgm:t>
    </dgm:pt>
    <dgm:pt modelId="{4D3CA30A-D084-4085-ABD5-B3CB4E56D726}">
      <dgm:prSet/>
      <dgm:spPr/>
      <dgm:t>
        <a:bodyPr/>
        <a:lstStyle/>
        <a:p>
          <a:pPr rtl="0"/>
          <a:r>
            <a:rPr lang="en-US" dirty="0" smtClean="0"/>
            <a:t>If a group of users regularly needs only a subset of data, you can duplicate the critical table subset for that group. This requires the creation of duplicate, or mirror tables. </a:t>
          </a:r>
          <a:endParaRPr lang="en-US" dirty="0"/>
        </a:p>
      </dgm:t>
    </dgm:pt>
    <dgm:pt modelId="{F6FD07B9-1C9A-4877-9BBD-F5A8B28A8D57}" type="parTrans" cxnId="{CA971CA7-9330-425E-993F-2DC4B4EA3687}">
      <dgm:prSet/>
      <dgm:spPr/>
      <dgm:t>
        <a:bodyPr/>
        <a:lstStyle/>
        <a:p>
          <a:endParaRPr lang="en-US"/>
        </a:p>
      </dgm:t>
    </dgm:pt>
    <dgm:pt modelId="{299AA8F2-F027-4603-9086-46155E392842}" type="sibTrans" cxnId="{CA971CA7-9330-425E-993F-2DC4B4EA3687}">
      <dgm:prSet/>
      <dgm:spPr/>
      <dgm:t>
        <a:bodyPr/>
        <a:lstStyle/>
        <a:p>
          <a:endParaRPr lang="en-US"/>
        </a:p>
      </dgm:t>
    </dgm:pt>
    <dgm:pt modelId="{F36A9B6D-19A7-4912-87AD-A068BACD88D5}">
      <dgm:prSet/>
      <dgm:spPr/>
      <dgm:t>
        <a:bodyPr/>
        <a:lstStyle/>
        <a:p>
          <a:pPr rtl="0"/>
          <a:r>
            <a:rPr lang="en-US" dirty="0" smtClean="0"/>
            <a:t>For example Consider an application system that has very heavy on-line traffic during the morning and early afternoon hours. This traffic consists of both querying and updating of data. Decision support processing is also performed on the same application tables during the afternoon. </a:t>
          </a:r>
          <a:endParaRPr lang="en-US" dirty="0"/>
        </a:p>
      </dgm:t>
    </dgm:pt>
    <dgm:pt modelId="{528ACB50-2074-4E18-A4AD-10C4D99541D6}" type="parTrans" cxnId="{2B86D50A-8A84-465B-8C11-DBD59CC7483A}">
      <dgm:prSet/>
      <dgm:spPr/>
      <dgm:t>
        <a:bodyPr/>
        <a:lstStyle/>
        <a:p>
          <a:endParaRPr lang="en-US"/>
        </a:p>
      </dgm:t>
    </dgm:pt>
    <dgm:pt modelId="{15A8A9C6-44FD-4309-96FE-B35AFBFC6D59}" type="sibTrans" cxnId="{2B86D50A-8A84-465B-8C11-DBD59CC7483A}">
      <dgm:prSet/>
      <dgm:spPr/>
      <dgm:t>
        <a:bodyPr/>
        <a:lstStyle/>
        <a:p>
          <a:endParaRPr lang="en-US"/>
        </a:p>
      </dgm:t>
    </dgm:pt>
    <dgm:pt modelId="{9911196D-5BB0-45E8-BD37-7A756122969F}">
      <dgm:prSet/>
      <dgm:spPr/>
      <dgm:t>
        <a:bodyPr/>
        <a:lstStyle/>
        <a:p>
          <a:pPr rtl="0"/>
          <a:r>
            <a:rPr lang="en-US" dirty="0" smtClean="0"/>
            <a:t>This situation could be corrected by creating mirror tables. A foreground set of tables would exist for the production traffic and a background set of tables would exist for the decision support reporting. </a:t>
          </a:r>
          <a:endParaRPr lang="en-US" dirty="0"/>
        </a:p>
      </dgm:t>
    </dgm:pt>
    <dgm:pt modelId="{2D58A2D8-B395-46A0-AB07-11B2B5F03CD1}" type="parTrans" cxnId="{FD72C28D-78D7-402F-BA7E-F80311A32646}">
      <dgm:prSet/>
      <dgm:spPr/>
      <dgm:t>
        <a:bodyPr/>
        <a:lstStyle/>
        <a:p>
          <a:endParaRPr lang="en-US"/>
        </a:p>
      </dgm:t>
    </dgm:pt>
    <dgm:pt modelId="{93C5356A-C476-47FF-AC3B-74A1E54E52DF}" type="sibTrans" cxnId="{FD72C28D-78D7-402F-BA7E-F80311A32646}">
      <dgm:prSet/>
      <dgm:spPr/>
      <dgm:t>
        <a:bodyPr/>
        <a:lstStyle/>
        <a:p>
          <a:endParaRPr lang="en-US"/>
        </a:p>
      </dgm:t>
    </dgm:pt>
    <dgm:pt modelId="{4E0F5F4D-F840-426F-A2B2-92BAE00A7973}">
      <dgm:prSet/>
      <dgm:spPr/>
      <dgm:t>
        <a:bodyPr/>
        <a:lstStyle/>
        <a:p>
          <a:pPr rtl="0"/>
          <a:r>
            <a:rPr lang="en-US" dirty="0" smtClean="0"/>
            <a:t>A mechanism to periodically migrate the foreground data to background tables must be established to keep the application data synchronized. </a:t>
          </a:r>
          <a:endParaRPr lang="en-US" dirty="0"/>
        </a:p>
      </dgm:t>
    </dgm:pt>
    <dgm:pt modelId="{875AA29F-245B-4E8B-A516-F65D5F716C96}" type="parTrans" cxnId="{D22E42B7-3DF6-4BF4-A640-0DF40B0593DB}">
      <dgm:prSet/>
      <dgm:spPr/>
      <dgm:t>
        <a:bodyPr/>
        <a:lstStyle/>
        <a:p>
          <a:endParaRPr lang="en-US"/>
        </a:p>
      </dgm:t>
    </dgm:pt>
    <dgm:pt modelId="{C7E31F5B-29DE-48B3-B19F-3720C64C1A1F}" type="sibTrans" cxnId="{D22E42B7-3DF6-4BF4-A640-0DF40B0593DB}">
      <dgm:prSet/>
      <dgm:spPr/>
      <dgm:t>
        <a:bodyPr/>
        <a:lstStyle/>
        <a:p>
          <a:endParaRPr lang="en-US"/>
        </a:p>
      </dgm:t>
    </dgm:pt>
    <dgm:pt modelId="{7EDEBE3E-C583-4881-A537-F1DB39F46974}" type="pres">
      <dgm:prSet presAssocID="{A0F290A2-6C1B-47C2-88C8-54A312D18839}" presName="linear" presStyleCnt="0">
        <dgm:presLayoutVars>
          <dgm:animLvl val="lvl"/>
          <dgm:resizeHandles val="exact"/>
        </dgm:presLayoutVars>
      </dgm:prSet>
      <dgm:spPr/>
      <dgm:t>
        <a:bodyPr/>
        <a:lstStyle/>
        <a:p>
          <a:endParaRPr lang="en-US"/>
        </a:p>
      </dgm:t>
    </dgm:pt>
    <dgm:pt modelId="{7033AF6A-5EF9-41ED-9951-B15CCF5D4423}" type="pres">
      <dgm:prSet presAssocID="{F48A7083-2E8A-4755-9E78-C467B0F3469F}" presName="parentText" presStyleLbl="node1" presStyleIdx="0" presStyleCnt="1">
        <dgm:presLayoutVars>
          <dgm:chMax val="0"/>
          <dgm:bulletEnabled val="1"/>
        </dgm:presLayoutVars>
      </dgm:prSet>
      <dgm:spPr/>
      <dgm:t>
        <a:bodyPr/>
        <a:lstStyle/>
        <a:p>
          <a:endParaRPr lang="en-US"/>
        </a:p>
      </dgm:t>
    </dgm:pt>
    <dgm:pt modelId="{141DBC55-23C4-4401-A958-17B46976A3AC}" type="pres">
      <dgm:prSet presAssocID="{F48A7083-2E8A-4755-9E78-C467B0F3469F}" presName="childText" presStyleLbl="revTx" presStyleIdx="0" presStyleCnt="1">
        <dgm:presLayoutVars>
          <dgm:bulletEnabled val="1"/>
        </dgm:presLayoutVars>
      </dgm:prSet>
      <dgm:spPr/>
      <dgm:t>
        <a:bodyPr/>
        <a:lstStyle/>
        <a:p>
          <a:endParaRPr lang="en-US"/>
        </a:p>
      </dgm:t>
    </dgm:pt>
  </dgm:ptLst>
  <dgm:cxnLst>
    <dgm:cxn modelId="{FD72C28D-78D7-402F-BA7E-F80311A32646}" srcId="{F48A7083-2E8A-4755-9E78-C467B0F3469F}" destId="{9911196D-5BB0-45E8-BD37-7A756122969F}" srcOrd="2" destOrd="0" parTransId="{2D58A2D8-B395-46A0-AB07-11B2B5F03CD1}" sibTransId="{93C5356A-C476-47FF-AC3B-74A1E54E52DF}"/>
    <dgm:cxn modelId="{D22E42B7-3DF6-4BF4-A640-0DF40B0593DB}" srcId="{F48A7083-2E8A-4755-9E78-C467B0F3469F}" destId="{4E0F5F4D-F840-426F-A2B2-92BAE00A7973}" srcOrd="3" destOrd="0" parTransId="{875AA29F-245B-4E8B-A516-F65D5F716C96}" sibTransId="{C7E31F5B-29DE-48B3-B19F-3720C64C1A1F}"/>
    <dgm:cxn modelId="{2B86D50A-8A84-465B-8C11-DBD59CC7483A}" srcId="{F48A7083-2E8A-4755-9E78-C467B0F3469F}" destId="{F36A9B6D-19A7-4912-87AD-A068BACD88D5}" srcOrd="1" destOrd="0" parTransId="{528ACB50-2074-4E18-A4AD-10C4D99541D6}" sibTransId="{15A8A9C6-44FD-4309-96FE-B35AFBFC6D59}"/>
    <dgm:cxn modelId="{CA971CA7-9330-425E-993F-2DC4B4EA3687}" srcId="{F48A7083-2E8A-4755-9E78-C467B0F3469F}" destId="{4D3CA30A-D084-4085-ABD5-B3CB4E56D726}" srcOrd="0" destOrd="0" parTransId="{F6FD07B9-1C9A-4877-9BBD-F5A8B28A8D57}" sibTransId="{299AA8F2-F027-4603-9086-46155E392842}"/>
    <dgm:cxn modelId="{298EB2EF-79AC-4156-BACF-F033CFF05209}" type="presOf" srcId="{4D3CA30A-D084-4085-ABD5-B3CB4E56D726}" destId="{141DBC55-23C4-4401-A958-17B46976A3AC}" srcOrd="0" destOrd="0" presId="urn:microsoft.com/office/officeart/2005/8/layout/vList2"/>
    <dgm:cxn modelId="{7DD30483-0C3E-4E2D-9210-693153238F0C}" type="presOf" srcId="{F48A7083-2E8A-4755-9E78-C467B0F3469F}" destId="{7033AF6A-5EF9-41ED-9951-B15CCF5D4423}" srcOrd="0" destOrd="0" presId="urn:microsoft.com/office/officeart/2005/8/layout/vList2"/>
    <dgm:cxn modelId="{2507B5B5-C18C-4A27-BE16-A9F157C3956E}" type="presOf" srcId="{A0F290A2-6C1B-47C2-88C8-54A312D18839}" destId="{7EDEBE3E-C583-4881-A537-F1DB39F46974}" srcOrd="0" destOrd="0" presId="urn:microsoft.com/office/officeart/2005/8/layout/vList2"/>
    <dgm:cxn modelId="{56BA5E9C-B36E-436C-827D-33CE03A1BEC2}" type="presOf" srcId="{9911196D-5BB0-45E8-BD37-7A756122969F}" destId="{141DBC55-23C4-4401-A958-17B46976A3AC}" srcOrd="0" destOrd="2" presId="urn:microsoft.com/office/officeart/2005/8/layout/vList2"/>
    <dgm:cxn modelId="{BE4EF717-CE53-432D-91C6-E2B6F67B0DDF}" srcId="{A0F290A2-6C1B-47C2-88C8-54A312D18839}" destId="{F48A7083-2E8A-4755-9E78-C467B0F3469F}" srcOrd="0" destOrd="0" parTransId="{7ACF9BE1-158B-410F-A3F9-8118A518B835}" sibTransId="{F1D8E900-5AB7-46F5-9BEC-12670C7E35E9}"/>
    <dgm:cxn modelId="{B03673D2-4DD0-4431-B723-B4E872364C2F}" type="presOf" srcId="{F36A9B6D-19A7-4912-87AD-A068BACD88D5}" destId="{141DBC55-23C4-4401-A958-17B46976A3AC}" srcOrd="0" destOrd="1" presId="urn:microsoft.com/office/officeart/2005/8/layout/vList2"/>
    <dgm:cxn modelId="{1906C50D-5AF5-4F10-B730-EB1162141E5B}" type="presOf" srcId="{4E0F5F4D-F840-426F-A2B2-92BAE00A7973}" destId="{141DBC55-23C4-4401-A958-17B46976A3AC}" srcOrd="0" destOrd="3" presId="urn:microsoft.com/office/officeart/2005/8/layout/vList2"/>
    <dgm:cxn modelId="{374B76F4-96C1-4DB8-9413-05332F9525E0}" type="presParOf" srcId="{7EDEBE3E-C583-4881-A537-F1DB39F46974}" destId="{7033AF6A-5EF9-41ED-9951-B15CCF5D4423}" srcOrd="0" destOrd="0" presId="urn:microsoft.com/office/officeart/2005/8/layout/vList2"/>
    <dgm:cxn modelId="{C47E16B9-31FE-4B3A-9DEC-0AE2F0507848}" type="presParOf" srcId="{7EDEBE3E-C583-4881-A537-F1DB39F46974}" destId="{141DBC55-23C4-4401-A958-17B46976A3AC}" srcOrd="1" destOrd="0" presId="urn:microsoft.com/office/officeart/2005/8/layout/vList2"/>
  </dgm:cxnLst>
  <dgm:bg/>
  <dgm:whole/>
</dgm:dataModel>
</file>

<file path=ppt/diagrams/data14.xml><?xml version="1.0" encoding="utf-8"?>
<dgm:dataModel xmlns:dgm="http://schemas.openxmlformats.org/drawingml/2006/diagram" xmlns:a="http://schemas.openxmlformats.org/drawingml/2006/main">
  <dgm:ptLst>
    <dgm:pt modelId="{E10E4FDB-E4C3-4960-8A09-21932145B5F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513C979-618A-4604-BDD9-661400970B0F}">
      <dgm:prSet/>
      <dgm:spPr/>
      <dgm:t>
        <a:bodyPr/>
        <a:lstStyle/>
        <a:p>
          <a:pPr rtl="0"/>
          <a:r>
            <a:rPr lang="en-US" dirty="0" smtClean="0"/>
            <a:t>Horizontally, by placing rows in two separate tables, depending on data values in one or more columns </a:t>
          </a:r>
          <a:endParaRPr lang="en-US" dirty="0"/>
        </a:p>
      </dgm:t>
    </dgm:pt>
    <dgm:pt modelId="{6A9FDE2E-88BA-40A1-A336-2019D90EA6F8}" type="parTrans" cxnId="{0E098211-1090-47FB-ADEF-05BA987DC864}">
      <dgm:prSet/>
      <dgm:spPr/>
      <dgm:t>
        <a:bodyPr/>
        <a:lstStyle/>
        <a:p>
          <a:endParaRPr lang="en-US"/>
        </a:p>
      </dgm:t>
    </dgm:pt>
    <dgm:pt modelId="{97B42EC6-FA05-4362-8E71-4966BBFFF352}" type="sibTrans" cxnId="{0E098211-1090-47FB-ADEF-05BA987DC864}">
      <dgm:prSet/>
      <dgm:spPr/>
      <dgm:t>
        <a:bodyPr/>
        <a:lstStyle/>
        <a:p>
          <a:endParaRPr lang="en-US"/>
        </a:p>
      </dgm:t>
    </dgm:pt>
    <dgm:pt modelId="{A1C4CC61-36E4-415B-81BC-724DB6F5F686}">
      <dgm:prSet/>
      <dgm:spPr/>
      <dgm:t>
        <a:bodyPr/>
        <a:lstStyle/>
        <a:p>
          <a:pPr rtl="0"/>
          <a:r>
            <a:rPr lang="en-US" dirty="0" smtClean="0"/>
            <a:t>Vertically, by placing the primary key and some columns in one table, and placing other columns and the primary key in another table </a:t>
          </a:r>
          <a:endParaRPr lang="en-US" dirty="0"/>
        </a:p>
      </dgm:t>
    </dgm:pt>
    <dgm:pt modelId="{FF3FABBF-84E0-4D28-8872-DC104D84E59E}" type="parTrans" cxnId="{3880DD3E-FB46-40F6-A8E8-3CD1A606E093}">
      <dgm:prSet/>
      <dgm:spPr/>
      <dgm:t>
        <a:bodyPr/>
        <a:lstStyle/>
        <a:p>
          <a:endParaRPr lang="en-US"/>
        </a:p>
      </dgm:t>
    </dgm:pt>
    <dgm:pt modelId="{F3E55EDA-64E2-43A4-BB49-1D860B34D244}" type="sibTrans" cxnId="{3880DD3E-FB46-40F6-A8E8-3CD1A606E093}">
      <dgm:prSet/>
      <dgm:spPr/>
      <dgm:t>
        <a:bodyPr/>
        <a:lstStyle/>
        <a:p>
          <a:endParaRPr lang="en-US"/>
        </a:p>
      </dgm:t>
    </dgm:pt>
    <dgm:pt modelId="{BB87CA53-880C-4DF8-BFAB-2B4B487EDDEF}">
      <dgm:prSet/>
      <dgm:spPr/>
      <dgm:t>
        <a:bodyPr/>
        <a:lstStyle/>
        <a:p>
          <a:pPr rtl="0"/>
          <a:r>
            <a:rPr lang="en-US" dirty="0" smtClean="0"/>
            <a:t>Sometimes splitting normalized tables can improve  performance. You can split tables in two ways: </a:t>
          </a:r>
          <a:endParaRPr lang="en-US" dirty="0"/>
        </a:p>
      </dgm:t>
    </dgm:pt>
    <dgm:pt modelId="{9B57858E-9A32-4F1F-A7A2-B2AAA5012DED}" type="parTrans" cxnId="{B59B3D19-4A55-44E2-B47C-33B4CA51D363}">
      <dgm:prSet/>
      <dgm:spPr/>
    </dgm:pt>
    <dgm:pt modelId="{946397A8-ACC1-4C9E-90D4-E729EC0A7140}" type="sibTrans" cxnId="{B59B3D19-4A55-44E2-B47C-33B4CA51D363}">
      <dgm:prSet/>
      <dgm:spPr/>
    </dgm:pt>
    <dgm:pt modelId="{9AA72509-2702-4A25-91BF-7445A45F22A9}">
      <dgm:prSet/>
      <dgm:spPr/>
      <dgm:t>
        <a:bodyPr/>
        <a:lstStyle/>
        <a:p>
          <a:pPr rtl="0"/>
          <a:r>
            <a:rPr lang="en-US" dirty="0" smtClean="0"/>
            <a:t>Splitting Tables</a:t>
          </a:r>
          <a:endParaRPr lang="en-US" dirty="0"/>
        </a:p>
      </dgm:t>
    </dgm:pt>
    <dgm:pt modelId="{3C34928D-3ADB-4E90-ADA7-3B3A5AD851D3}" type="sibTrans" cxnId="{5458E403-FB63-47A5-93E3-1A34A0D9B3D8}">
      <dgm:prSet/>
      <dgm:spPr/>
      <dgm:t>
        <a:bodyPr/>
        <a:lstStyle/>
        <a:p>
          <a:endParaRPr lang="en-US"/>
        </a:p>
      </dgm:t>
    </dgm:pt>
    <dgm:pt modelId="{EE72F0E2-C6CD-40B5-98A7-CE1E156E6708}" type="parTrans" cxnId="{5458E403-FB63-47A5-93E3-1A34A0D9B3D8}">
      <dgm:prSet/>
      <dgm:spPr/>
      <dgm:t>
        <a:bodyPr/>
        <a:lstStyle/>
        <a:p>
          <a:endParaRPr lang="en-US"/>
        </a:p>
      </dgm:t>
    </dgm:pt>
    <dgm:pt modelId="{BC6B478C-A6EA-4725-9815-B0F723352928}" type="pres">
      <dgm:prSet presAssocID="{E10E4FDB-E4C3-4960-8A09-21932145B5F8}" presName="linear" presStyleCnt="0">
        <dgm:presLayoutVars>
          <dgm:animLvl val="lvl"/>
          <dgm:resizeHandles val="exact"/>
        </dgm:presLayoutVars>
      </dgm:prSet>
      <dgm:spPr/>
      <dgm:t>
        <a:bodyPr/>
        <a:lstStyle/>
        <a:p>
          <a:endParaRPr lang="en-US"/>
        </a:p>
      </dgm:t>
    </dgm:pt>
    <dgm:pt modelId="{4B292851-15EA-4CCB-8743-4E4FE93CC749}" type="pres">
      <dgm:prSet presAssocID="{9AA72509-2702-4A25-91BF-7445A45F22A9}" presName="parentText" presStyleLbl="node1" presStyleIdx="0" presStyleCnt="1">
        <dgm:presLayoutVars>
          <dgm:chMax val="0"/>
          <dgm:bulletEnabled val="1"/>
        </dgm:presLayoutVars>
      </dgm:prSet>
      <dgm:spPr/>
      <dgm:t>
        <a:bodyPr/>
        <a:lstStyle/>
        <a:p>
          <a:endParaRPr lang="en-US"/>
        </a:p>
      </dgm:t>
    </dgm:pt>
    <dgm:pt modelId="{27737E33-A94E-4BFD-B161-6C27F5DD7349}" type="pres">
      <dgm:prSet presAssocID="{9AA72509-2702-4A25-91BF-7445A45F22A9}" presName="childText" presStyleLbl="revTx" presStyleIdx="0" presStyleCnt="1">
        <dgm:presLayoutVars>
          <dgm:bulletEnabled val="1"/>
        </dgm:presLayoutVars>
      </dgm:prSet>
      <dgm:spPr/>
      <dgm:t>
        <a:bodyPr/>
        <a:lstStyle/>
        <a:p>
          <a:endParaRPr lang="en-US"/>
        </a:p>
      </dgm:t>
    </dgm:pt>
  </dgm:ptLst>
  <dgm:cxnLst>
    <dgm:cxn modelId="{22357DD3-BA78-4587-8ADC-EFF8BDC4160F}" type="presOf" srcId="{2513C979-618A-4604-BDD9-661400970B0F}" destId="{27737E33-A94E-4BFD-B161-6C27F5DD7349}" srcOrd="0" destOrd="1" presId="urn:microsoft.com/office/officeart/2005/8/layout/vList2"/>
    <dgm:cxn modelId="{B59B3D19-4A55-44E2-B47C-33B4CA51D363}" srcId="{9AA72509-2702-4A25-91BF-7445A45F22A9}" destId="{BB87CA53-880C-4DF8-BFAB-2B4B487EDDEF}" srcOrd="0" destOrd="0" parTransId="{9B57858E-9A32-4F1F-A7A2-B2AAA5012DED}" sibTransId="{946397A8-ACC1-4C9E-90D4-E729EC0A7140}"/>
    <dgm:cxn modelId="{AAA92FA9-1E57-4428-939C-0B53BA0D1DF0}" type="presOf" srcId="{A1C4CC61-36E4-415B-81BC-724DB6F5F686}" destId="{27737E33-A94E-4BFD-B161-6C27F5DD7349}" srcOrd="0" destOrd="2" presId="urn:microsoft.com/office/officeart/2005/8/layout/vList2"/>
    <dgm:cxn modelId="{C6842C7F-4792-4041-84A3-AFB35480E13C}" type="presOf" srcId="{BB87CA53-880C-4DF8-BFAB-2B4B487EDDEF}" destId="{27737E33-A94E-4BFD-B161-6C27F5DD7349}" srcOrd="0" destOrd="0" presId="urn:microsoft.com/office/officeart/2005/8/layout/vList2"/>
    <dgm:cxn modelId="{CE730E27-DEC8-45F1-BC56-EDB5A7A2BDB2}" type="presOf" srcId="{E10E4FDB-E4C3-4960-8A09-21932145B5F8}" destId="{BC6B478C-A6EA-4725-9815-B0F723352928}" srcOrd="0" destOrd="0" presId="urn:microsoft.com/office/officeart/2005/8/layout/vList2"/>
    <dgm:cxn modelId="{3880DD3E-FB46-40F6-A8E8-3CD1A606E093}" srcId="{9AA72509-2702-4A25-91BF-7445A45F22A9}" destId="{A1C4CC61-36E4-415B-81BC-724DB6F5F686}" srcOrd="2" destOrd="0" parTransId="{FF3FABBF-84E0-4D28-8872-DC104D84E59E}" sibTransId="{F3E55EDA-64E2-43A4-BB49-1D860B34D244}"/>
    <dgm:cxn modelId="{E18D420D-3E19-41DB-B614-308284918EC4}" type="presOf" srcId="{9AA72509-2702-4A25-91BF-7445A45F22A9}" destId="{4B292851-15EA-4CCB-8743-4E4FE93CC749}" srcOrd="0" destOrd="0" presId="urn:microsoft.com/office/officeart/2005/8/layout/vList2"/>
    <dgm:cxn modelId="{0E098211-1090-47FB-ADEF-05BA987DC864}" srcId="{9AA72509-2702-4A25-91BF-7445A45F22A9}" destId="{2513C979-618A-4604-BDD9-661400970B0F}" srcOrd="1" destOrd="0" parTransId="{6A9FDE2E-88BA-40A1-A336-2019D90EA6F8}" sibTransId="{97B42EC6-FA05-4362-8E71-4966BBFFF352}"/>
    <dgm:cxn modelId="{5458E403-FB63-47A5-93E3-1A34A0D9B3D8}" srcId="{E10E4FDB-E4C3-4960-8A09-21932145B5F8}" destId="{9AA72509-2702-4A25-91BF-7445A45F22A9}" srcOrd="0" destOrd="0" parTransId="{EE72F0E2-C6CD-40B5-98A7-CE1E156E6708}" sibTransId="{3C34928D-3ADB-4E90-ADA7-3B3A5AD851D3}"/>
    <dgm:cxn modelId="{CCC9B523-C728-437E-A46B-C38F8F1C1B88}" type="presParOf" srcId="{BC6B478C-A6EA-4725-9815-B0F723352928}" destId="{4B292851-15EA-4CCB-8743-4E4FE93CC749}" srcOrd="0" destOrd="0" presId="urn:microsoft.com/office/officeart/2005/8/layout/vList2"/>
    <dgm:cxn modelId="{369AF908-FCDC-408C-806A-9CD4BB908307}" type="presParOf" srcId="{BC6B478C-A6EA-4725-9815-B0F723352928}" destId="{27737E33-A94E-4BFD-B161-6C27F5DD7349}" srcOrd="1" destOrd="0" presId="urn:microsoft.com/office/officeart/2005/8/layout/vList2"/>
  </dgm:cxnLst>
  <dgm:bg/>
  <dgm:whole/>
</dgm:dataModel>
</file>

<file path=ppt/diagrams/data15.xml><?xml version="1.0" encoding="utf-8"?>
<dgm:dataModel xmlns:dgm="http://schemas.openxmlformats.org/drawingml/2006/diagram" xmlns:a="http://schemas.openxmlformats.org/drawingml/2006/main">
  <dgm:ptLst>
    <dgm:pt modelId="{8376752D-568E-4DAD-A304-BBB8E08CEC3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E9D639A-426C-43A5-ADDD-F48F26CF97FE}">
      <dgm:prSet custT="1"/>
      <dgm:spPr/>
      <dgm:t>
        <a:bodyPr/>
        <a:lstStyle/>
        <a:p>
          <a:pPr rtl="0"/>
          <a:r>
            <a:rPr lang="en-US" sz="2000" b="0" i="0" baseline="0" dirty="0" smtClean="0"/>
            <a:t>Use horizontal splitting in the following circumstances</a:t>
          </a:r>
          <a:r>
            <a:rPr lang="en-US" sz="1600" b="0" i="0" baseline="0" dirty="0" smtClean="0"/>
            <a:t>:</a:t>
          </a:r>
          <a:endParaRPr lang="en-US" sz="1600" b="0" i="0" baseline="0" dirty="0"/>
        </a:p>
      </dgm:t>
    </dgm:pt>
    <dgm:pt modelId="{B724A5AE-E79F-4786-BFE2-F3DB43863730}" type="parTrans" cxnId="{F621042A-E6B2-489D-8917-424861D4D6D5}">
      <dgm:prSet/>
      <dgm:spPr/>
      <dgm:t>
        <a:bodyPr/>
        <a:lstStyle/>
        <a:p>
          <a:endParaRPr lang="en-US"/>
        </a:p>
      </dgm:t>
    </dgm:pt>
    <dgm:pt modelId="{447D95DA-A20B-4EF4-9DC6-3771BD392D19}" type="sibTrans" cxnId="{F621042A-E6B2-489D-8917-424861D4D6D5}">
      <dgm:prSet/>
      <dgm:spPr/>
      <dgm:t>
        <a:bodyPr/>
        <a:lstStyle/>
        <a:p>
          <a:endParaRPr lang="en-US"/>
        </a:p>
      </dgm:t>
    </dgm:pt>
    <dgm:pt modelId="{CDD13448-E04B-42FB-89C5-914215D9D7B4}">
      <dgm:prSet custT="1"/>
      <dgm:spPr/>
      <dgm:t>
        <a:bodyPr/>
        <a:lstStyle/>
        <a:p>
          <a:pPr rtl="0"/>
          <a:r>
            <a:rPr lang="en-US" sz="1400" b="0" i="0" baseline="0" dirty="0" smtClean="0"/>
            <a:t>A table is large, and reducing its size reduces the number of index pages read in a query. B-tree indexes, however, are generally very flat, and you can add large numbers of rows to a table with small index keys before the B-tree requires more levels. An excessive number of index levels may be an issue with tables that have very large keys. </a:t>
          </a:r>
          <a:endParaRPr lang="en-US" sz="1400" dirty="0"/>
        </a:p>
      </dgm:t>
    </dgm:pt>
    <dgm:pt modelId="{A56F80EB-4B05-4DA2-9997-1A1478C74DC3}" type="parTrans" cxnId="{4DC71D8A-7A23-4AED-8EF9-DE318FE5DE20}">
      <dgm:prSet/>
      <dgm:spPr/>
      <dgm:t>
        <a:bodyPr/>
        <a:lstStyle/>
        <a:p>
          <a:endParaRPr lang="en-US"/>
        </a:p>
      </dgm:t>
    </dgm:pt>
    <dgm:pt modelId="{A2527B56-4D53-47B4-9917-7B7C76DE6FDE}" type="sibTrans" cxnId="{4DC71D8A-7A23-4AED-8EF9-DE318FE5DE20}">
      <dgm:prSet/>
      <dgm:spPr/>
      <dgm:t>
        <a:bodyPr/>
        <a:lstStyle/>
        <a:p>
          <a:endParaRPr lang="en-US"/>
        </a:p>
      </dgm:t>
    </dgm:pt>
    <dgm:pt modelId="{3A552829-A9F1-488F-A388-94572FF734CB}">
      <dgm:prSet custT="1"/>
      <dgm:spPr/>
      <dgm:t>
        <a:bodyPr/>
        <a:lstStyle/>
        <a:p>
          <a:pPr rtl="0"/>
          <a:r>
            <a:rPr lang="en-US" sz="1400" b="0" i="0" baseline="0" dirty="0" smtClean="0"/>
            <a:t>The table split corresponds to a natural separation of the rows, such as different geographical sites or historical vs. current data. You might choose horizontal splitting if you have a table that stores huge amounts of rarely used historical data, and your applications have high performance needs for current data in the same table. </a:t>
          </a:r>
          <a:endParaRPr lang="en-US" sz="1400" dirty="0"/>
        </a:p>
      </dgm:t>
    </dgm:pt>
    <dgm:pt modelId="{B378DA2F-76EF-4C6C-ABCD-9E23CDEF4C43}" type="parTrans" cxnId="{EC085911-135A-4CE9-905A-CF62AF6F7A99}">
      <dgm:prSet/>
      <dgm:spPr/>
      <dgm:t>
        <a:bodyPr/>
        <a:lstStyle/>
        <a:p>
          <a:endParaRPr lang="en-US"/>
        </a:p>
      </dgm:t>
    </dgm:pt>
    <dgm:pt modelId="{B5B5F5A3-B2DD-4148-9A21-BAF76E0BF272}" type="sibTrans" cxnId="{EC085911-135A-4CE9-905A-CF62AF6F7A99}">
      <dgm:prSet/>
      <dgm:spPr/>
      <dgm:t>
        <a:bodyPr/>
        <a:lstStyle/>
        <a:p>
          <a:endParaRPr lang="en-US"/>
        </a:p>
      </dgm:t>
    </dgm:pt>
    <dgm:pt modelId="{C08B99B2-6468-4E35-9546-0EAB3EF69C2A}">
      <dgm:prSet custT="1"/>
      <dgm:spPr/>
      <dgm:t>
        <a:bodyPr/>
        <a:lstStyle/>
        <a:p>
          <a:pPr rtl="0"/>
          <a:r>
            <a:rPr lang="en-US" sz="1400" b="0" i="0" baseline="0" dirty="0" smtClean="0"/>
            <a:t>Table splitting distributes data over the physical media (there are other ways to accomplish this goal, too).</a:t>
          </a:r>
          <a:endParaRPr lang="en-US" sz="1400" b="0" i="0" baseline="0" dirty="0"/>
        </a:p>
      </dgm:t>
    </dgm:pt>
    <dgm:pt modelId="{6CB19BBA-BB48-417C-8890-76CF1054A05C}" type="parTrans" cxnId="{F521A22E-EDBC-4629-A6E8-C9CD4FFBE99E}">
      <dgm:prSet/>
      <dgm:spPr/>
      <dgm:t>
        <a:bodyPr/>
        <a:lstStyle/>
        <a:p>
          <a:endParaRPr lang="en-US"/>
        </a:p>
      </dgm:t>
    </dgm:pt>
    <dgm:pt modelId="{8AA0DF99-8B4E-4D6F-A481-95368D45F266}" type="sibTrans" cxnId="{F521A22E-EDBC-4629-A6E8-C9CD4FFBE99E}">
      <dgm:prSet/>
      <dgm:spPr/>
      <dgm:t>
        <a:bodyPr/>
        <a:lstStyle/>
        <a:p>
          <a:endParaRPr lang="en-US"/>
        </a:p>
      </dgm:t>
    </dgm:pt>
    <dgm:pt modelId="{9FDE16EB-5A7E-4747-ACB8-0042A7A55C28}" type="pres">
      <dgm:prSet presAssocID="{8376752D-568E-4DAD-A304-BBB8E08CEC31}" presName="linear" presStyleCnt="0">
        <dgm:presLayoutVars>
          <dgm:animLvl val="lvl"/>
          <dgm:resizeHandles val="exact"/>
        </dgm:presLayoutVars>
      </dgm:prSet>
      <dgm:spPr/>
      <dgm:t>
        <a:bodyPr/>
        <a:lstStyle/>
        <a:p>
          <a:endParaRPr lang="en-US"/>
        </a:p>
      </dgm:t>
    </dgm:pt>
    <dgm:pt modelId="{2F01A280-47FE-44C3-89A3-55323AB32607}" type="pres">
      <dgm:prSet presAssocID="{AE9D639A-426C-43A5-ADDD-F48F26CF97FE}" presName="parentText" presStyleLbl="node1" presStyleIdx="0" presStyleCnt="1">
        <dgm:presLayoutVars>
          <dgm:chMax val="0"/>
          <dgm:bulletEnabled val="1"/>
        </dgm:presLayoutVars>
      </dgm:prSet>
      <dgm:spPr/>
      <dgm:t>
        <a:bodyPr/>
        <a:lstStyle/>
        <a:p>
          <a:endParaRPr lang="en-US"/>
        </a:p>
      </dgm:t>
    </dgm:pt>
    <dgm:pt modelId="{887BFF88-5F28-406C-BBD4-F56B92D8AE33}" type="pres">
      <dgm:prSet presAssocID="{AE9D639A-426C-43A5-ADDD-F48F26CF97FE}" presName="childText" presStyleLbl="revTx" presStyleIdx="0" presStyleCnt="1">
        <dgm:presLayoutVars>
          <dgm:bulletEnabled val="1"/>
        </dgm:presLayoutVars>
      </dgm:prSet>
      <dgm:spPr/>
      <dgm:t>
        <a:bodyPr/>
        <a:lstStyle/>
        <a:p>
          <a:endParaRPr lang="en-US"/>
        </a:p>
      </dgm:t>
    </dgm:pt>
  </dgm:ptLst>
  <dgm:cxnLst>
    <dgm:cxn modelId="{4DC71D8A-7A23-4AED-8EF9-DE318FE5DE20}" srcId="{AE9D639A-426C-43A5-ADDD-F48F26CF97FE}" destId="{CDD13448-E04B-42FB-89C5-914215D9D7B4}" srcOrd="0" destOrd="0" parTransId="{A56F80EB-4B05-4DA2-9997-1A1478C74DC3}" sibTransId="{A2527B56-4D53-47B4-9917-7B7C76DE6FDE}"/>
    <dgm:cxn modelId="{F621042A-E6B2-489D-8917-424861D4D6D5}" srcId="{8376752D-568E-4DAD-A304-BBB8E08CEC31}" destId="{AE9D639A-426C-43A5-ADDD-F48F26CF97FE}" srcOrd="0" destOrd="0" parTransId="{B724A5AE-E79F-4786-BFE2-F3DB43863730}" sibTransId="{447D95DA-A20B-4EF4-9DC6-3771BD392D19}"/>
    <dgm:cxn modelId="{3942C46D-218D-4115-B16D-6019C2A2C18A}" type="presOf" srcId="{C08B99B2-6468-4E35-9546-0EAB3EF69C2A}" destId="{887BFF88-5F28-406C-BBD4-F56B92D8AE33}" srcOrd="0" destOrd="2" presId="urn:microsoft.com/office/officeart/2005/8/layout/vList2"/>
    <dgm:cxn modelId="{50FA3DC2-115D-40E1-9624-D259C784D3FF}" type="presOf" srcId="{8376752D-568E-4DAD-A304-BBB8E08CEC31}" destId="{9FDE16EB-5A7E-4747-ACB8-0042A7A55C28}" srcOrd="0" destOrd="0" presId="urn:microsoft.com/office/officeart/2005/8/layout/vList2"/>
    <dgm:cxn modelId="{EC085911-135A-4CE9-905A-CF62AF6F7A99}" srcId="{AE9D639A-426C-43A5-ADDD-F48F26CF97FE}" destId="{3A552829-A9F1-488F-A388-94572FF734CB}" srcOrd="1" destOrd="0" parTransId="{B378DA2F-76EF-4C6C-ABCD-9E23CDEF4C43}" sibTransId="{B5B5F5A3-B2DD-4148-9A21-BAF76E0BF272}"/>
    <dgm:cxn modelId="{5CB43B95-D08D-40E3-9A79-9A65EC29BFED}" type="presOf" srcId="{CDD13448-E04B-42FB-89C5-914215D9D7B4}" destId="{887BFF88-5F28-406C-BBD4-F56B92D8AE33}" srcOrd="0" destOrd="0" presId="urn:microsoft.com/office/officeart/2005/8/layout/vList2"/>
    <dgm:cxn modelId="{8A7173F0-4200-4C75-897E-600EF0F83F01}" type="presOf" srcId="{AE9D639A-426C-43A5-ADDD-F48F26CF97FE}" destId="{2F01A280-47FE-44C3-89A3-55323AB32607}" srcOrd="0" destOrd="0" presId="urn:microsoft.com/office/officeart/2005/8/layout/vList2"/>
    <dgm:cxn modelId="{F521A22E-EDBC-4629-A6E8-C9CD4FFBE99E}" srcId="{AE9D639A-426C-43A5-ADDD-F48F26CF97FE}" destId="{C08B99B2-6468-4E35-9546-0EAB3EF69C2A}" srcOrd="2" destOrd="0" parTransId="{6CB19BBA-BB48-417C-8890-76CF1054A05C}" sibTransId="{8AA0DF99-8B4E-4D6F-A481-95368D45F266}"/>
    <dgm:cxn modelId="{99B1D0F5-0E30-4D30-8D64-54687AE8EFF2}" type="presOf" srcId="{3A552829-A9F1-488F-A388-94572FF734CB}" destId="{887BFF88-5F28-406C-BBD4-F56B92D8AE33}" srcOrd="0" destOrd="1" presId="urn:microsoft.com/office/officeart/2005/8/layout/vList2"/>
    <dgm:cxn modelId="{C0F31CEF-CAE8-4176-B056-1393DEE3AD1C}" type="presParOf" srcId="{9FDE16EB-5A7E-4747-ACB8-0042A7A55C28}" destId="{2F01A280-47FE-44C3-89A3-55323AB32607}" srcOrd="0" destOrd="0" presId="urn:microsoft.com/office/officeart/2005/8/layout/vList2"/>
    <dgm:cxn modelId="{E682432B-E583-44DD-88CC-780FA744982A}" type="presParOf" srcId="{9FDE16EB-5A7E-4747-ACB8-0042A7A55C28}" destId="{887BFF88-5F28-406C-BBD4-F56B92D8AE33}" srcOrd="1" destOrd="0" presId="urn:microsoft.com/office/officeart/2005/8/layout/vList2"/>
  </dgm:cxnLst>
  <dgm:bg/>
  <dgm:whole/>
</dgm:dataModel>
</file>

<file path=ppt/diagrams/data16.xml><?xml version="1.0" encoding="utf-8"?>
<dgm:dataModel xmlns:dgm="http://schemas.openxmlformats.org/drawingml/2006/diagram" xmlns:a="http://schemas.openxmlformats.org/drawingml/2006/main">
  <dgm:ptLst>
    <dgm:pt modelId="{31E3E7DA-E21E-4CED-83B1-0FD2E6CA65D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7197A03-E142-4AF5-93D1-BE526BFC8CCB}">
      <dgm:prSet/>
      <dgm:spPr/>
      <dgm:t>
        <a:bodyPr/>
        <a:lstStyle/>
        <a:p>
          <a:pPr rtl="0"/>
          <a:r>
            <a:rPr lang="en-US" b="1" dirty="0" smtClean="0"/>
            <a:t>Vertical Splitting</a:t>
          </a:r>
          <a:endParaRPr lang="en-US" b="1" dirty="0"/>
        </a:p>
      </dgm:t>
    </dgm:pt>
    <dgm:pt modelId="{13F58883-A341-47ED-A58F-5D119AC12849}" type="parTrans" cxnId="{FFBCC09F-C865-4F90-8F1D-86E73946581C}">
      <dgm:prSet/>
      <dgm:spPr/>
      <dgm:t>
        <a:bodyPr/>
        <a:lstStyle/>
        <a:p>
          <a:endParaRPr lang="en-US"/>
        </a:p>
      </dgm:t>
    </dgm:pt>
    <dgm:pt modelId="{10B5C4E7-7D02-4116-8D68-406B269D692D}" type="sibTrans" cxnId="{FFBCC09F-C865-4F90-8F1D-86E73946581C}">
      <dgm:prSet/>
      <dgm:spPr/>
      <dgm:t>
        <a:bodyPr/>
        <a:lstStyle/>
        <a:p>
          <a:endParaRPr lang="en-US"/>
        </a:p>
      </dgm:t>
    </dgm:pt>
    <dgm:pt modelId="{096E8DF0-5EE9-4D0D-B381-26FE5A076D90}">
      <dgm:prSet/>
      <dgm:spPr/>
      <dgm:t>
        <a:bodyPr/>
        <a:lstStyle/>
        <a:p>
          <a:pPr rtl="0"/>
          <a:r>
            <a:rPr lang="en-US" b="0" dirty="0" smtClean="0"/>
            <a:t>Use vertical splitting in the following circumstances:</a:t>
          </a:r>
          <a:endParaRPr lang="en-US" dirty="0"/>
        </a:p>
      </dgm:t>
    </dgm:pt>
    <dgm:pt modelId="{CFB359A6-0EC8-4E0B-8C2E-A512D3504001}" type="parTrans" cxnId="{9476E66E-A019-4A8C-8985-AADE94F4AAD6}">
      <dgm:prSet/>
      <dgm:spPr/>
      <dgm:t>
        <a:bodyPr/>
        <a:lstStyle/>
        <a:p>
          <a:endParaRPr lang="en-US"/>
        </a:p>
      </dgm:t>
    </dgm:pt>
    <dgm:pt modelId="{C5510139-E297-430E-B2E8-8D4ADE85B03E}" type="sibTrans" cxnId="{9476E66E-A019-4A8C-8985-AADE94F4AAD6}">
      <dgm:prSet/>
      <dgm:spPr/>
      <dgm:t>
        <a:bodyPr/>
        <a:lstStyle/>
        <a:p>
          <a:endParaRPr lang="en-US"/>
        </a:p>
      </dgm:t>
    </dgm:pt>
    <dgm:pt modelId="{69E234F2-5C4E-4FDE-A5CE-DF685524D77D}">
      <dgm:prSet/>
      <dgm:spPr/>
      <dgm:t>
        <a:bodyPr/>
        <a:lstStyle/>
        <a:p>
          <a:pPr rtl="0"/>
          <a:r>
            <a:rPr lang="en-US" b="0" dirty="0" smtClean="0"/>
            <a:t>Some columns are accessed more frequently than other columns. </a:t>
          </a:r>
          <a:endParaRPr lang="en-US" dirty="0"/>
        </a:p>
      </dgm:t>
    </dgm:pt>
    <dgm:pt modelId="{28817AF2-3EAE-4EFE-B58D-951E765BEF31}" type="parTrans" cxnId="{7EA8B424-FA08-40A0-87C6-B04F0D48B55B}">
      <dgm:prSet/>
      <dgm:spPr/>
      <dgm:t>
        <a:bodyPr/>
        <a:lstStyle/>
        <a:p>
          <a:endParaRPr lang="en-US"/>
        </a:p>
      </dgm:t>
    </dgm:pt>
    <dgm:pt modelId="{CD272279-73D6-4983-81FA-AB57EC8EB15A}" type="sibTrans" cxnId="{7EA8B424-FA08-40A0-87C6-B04F0D48B55B}">
      <dgm:prSet/>
      <dgm:spPr/>
      <dgm:t>
        <a:bodyPr/>
        <a:lstStyle/>
        <a:p>
          <a:endParaRPr lang="en-US"/>
        </a:p>
      </dgm:t>
    </dgm:pt>
    <dgm:pt modelId="{96216932-5580-4AB4-B45B-3586355355A8}">
      <dgm:prSet/>
      <dgm:spPr/>
      <dgm:t>
        <a:bodyPr/>
        <a:lstStyle/>
        <a:p>
          <a:pPr rtl="0"/>
          <a:r>
            <a:rPr lang="en-US" b="0" dirty="0" smtClean="0"/>
            <a:t>The table has wide rows, and splitting the table reduces the number of pages that need to be read. </a:t>
          </a:r>
          <a:endParaRPr lang="en-US" dirty="0"/>
        </a:p>
      </dgm:t>
    </dgm:pt>
    <dgm:pt modelId="{54BDFEAF-B51F-47F6-98CA-311DE663267A}" type="parTrans" cxnId="{A53C9DF2-0AD8-406B-834A-CD4E42D7C7CB}">
      <dgm:prSet/>
      <dgm:spPr/>
      <dgm:t>
        <a:bodyPr/>
        <a:lstStyle/>
        <a:p>
          <a:endParaRPr lang="en-US"/>
        </a:p>
      </dgm:t>
    </dgm:pt>
    <dgm:pt modelId="{C6141A74-8DC3-4CA3-9124-E9CFAF6F27E4}" type="sibTrans" cxnId="{A53C9DF2-0AD8-406B-834A-CD4E42D7C7CB}">
      <dgm:prSet/>
      <dgm:spPr/>
      <dgm:t>
        <a:bodyPr/>
        <a:lstStyle/>
        <a:p>
          <a:endParaRPr lang="en-US"/>
        </a:p>
      </dgm:t>
    </dgm:pt>
    <dgm:pt modelId="{148AC6CA-AC99-4D6F-A8C5-219EF26B7F23}" type="pres">
      <dgm:prSet presAssocID="{31E3E7DA-E21E-4CED-83B1-0FD2E6CA65D2}" presName="linear" presStyleCnt="0">
        <dgm:presLayoutVars>
          <dgm:animLvl val="lvl"/>
          <dgm:resizeHandles val="exact"/>
        </dgm:presLayoutVars>
      </dgm:prSet>
      <dgm:spPr/>
      <dgm:t>
        <a:bodyPr/>
        <a:lstStyle/>
        <a:p>
          <a:endParaRPr lang="en-US"/>
        </a:p>
      </dgm:t>
    </dgm:pt>
    <dgm:pt modelId="{4CFCF0F2-EDE2-4FB7-81C2-7868E8E03059}" type="pres">
      <dgm:prSet presAssocID="{37197A03-E142-4AF5-93D1-BE526BFC8CCB}" presName="parentText" presStyleLbl="node1" presStyleIdx="0" presStyleCnt="1" custLinFactNeighborX="-1835" custLinFactNeighborY="-3216">
        <dgm:presLayoutVars>
          <dgm:chMax val="0"/>
          <dgm:bulletEnabled val="1"/>
        </dgm:presLayoutVars>
      </dgm:prSet>
      <dgm:spPr/>
      <dgm:t>
        <a:bodyPr/>
        <a:lstStyle/>
        <a:p>
          <a:endParaRPr lang="en-US"/>
        </a:p>
      </dgm:t>
    </dgm:pt>
    <dgm:pt modelId="{5332C4C0-4881-4C18-97EF-056AF7DD7768}" type="pres">
      <dgm:prSet presAssocID="{37197A03-E142-4AF5-93D1-BE526BFC8CCB}" presName="childText" presStyleLbl="revTx" presStyleIdx="0" presStyleCnt="1">
        <dgm:presLayoutVars>
          <dgm:bulletEnabled val="1"/>
        </dgm:presLayoutVars>
      </dgm:prSet>
      <dgm:spPr/>
      <dgm:t>
        <a:bodyPr/>
        <a:lstStyle/>
        <a:p>
          <a:endParaRPr lang="en-US"/>
        </a:p>
      </dgm:t>
    </dgm:pt>
  </dgm:ptLst>
  <dgm:cxnLst>
    <dgm:cxn modelId="{293E60EB-9A63-4567-93BF-F212B8816932}" type="presOf" srcId="{37197A03-E142-4AF5-93D1-BE526BFC8CCB}" destId="{4CFCF0F2-EDE2-4FB7-81C2-7868E8E03059}" srcOrd="0" destOrd="0" presId="urn:microsoft.com/office/officeart/2005/8/layout/vList2"/>
    <dgm:cxn modelId="{A53C9DF2-0AD8-406B-834A-CD4E42D7C7CB}" srcId="{37197A03-E142-4AF5-93D1-BE526BFC8CCB}" destId="{96216932-5580-4AB4-B45B-3586355355A8}" srcOrd="2" destOrd="0" parTransId="{54BDFEAF-B51F-47F6-98CA-311DE663267A}" sibTransId="{C6141A74-8DC3-4CA3-9124-E9CFAF6F27E4}"/>
    <dgm:cxn modelId="{0EC31E9C-1E70-4850-AA1A-9EE6B66D589C}" type="presOf" srcId="{96216932-5580-4AB4-B45B-3586355355A8}" destId="{5332C4C0-4881-4C18-97EF-056AF7DD7768}" srcOrd="0" destOrd="2" presId="urn:microsoft.com/office/officeart/2005/8/layout/vList2"/>
    <dgm:cxn modelId="{FAD4AAFB-41B1-49C1-98DD-837E5997DF81}" type="presOf" srcId="{31E3E7DA-E21E-4CED-83B1-0FD2E6CA65D2}" destId="{148AC6CA-AC99-4D6F-A8C5-219EF26B7F23}" srcOrd="0" destOrd="0" presId="urn:microsoft.com/office/officeart/2005/8/layout/vList2"/>
    <dgm:cxn modelId="{9476E66E-A019-4A8C-8985-AADE94F4AAD6}" srcId="{37197A03-E142-4AF5-93D1-BE526BFC8CCB}" destId="{096E8DF0-5EE9-4D0D-B381-26FE5A076D90}" srcOrd="0" destOrd="0" parTransId="{CFB359A6-0EC8-4E0B-8C2E-A512D3504001}" sibTransId="{C5510139-E297-430E-B2E8-8D4ADE85B03E}"/>
    <dgm:cxn modelId="{8E08B7CF-2836-4DF7-9BFE-89D207822C58}" type="presOf" srcId="{096E8DF0-5EE9-4D0D-B381-26FE5A076D90}" destId="{5332C4C0-4881-4C18-97EF-056AF7DD7768}" srcOrd="0" destOrd="0" presId="urn:microsoft.com/office/officeart/2005/8/layout/vList2"/>
    <dgm:cxn modelId="{7EA8B424-FA08-40A0-87C6-B04F0D48B55B}" srcId="{37197A03-E142-4AF5-93D1-BE526BFC8CCB}" destId="{69E234F2-5C4E-4FDE-A5CE-DF685524D77D}" srcOrd="1" destOrd="0" parTransId="{28817AF2-3EAE-4EFE-B58D-951E765BEF31}" sibTransId="{CD272279-73D6-4983-81FA-AB57EC8EB15A}"/>
    <dgm:cxn modelId="{7410B91B-2CA6-478E-A319-859472748BB4}" type="presOf" srcId="{69E234F2-5C4E-4FDE-A5CE-DF685524D77D}" destId="{5332C4C0-4881-4C18-97EF-056AF7DD7768}" srcOrd="0" destOrd="1" presId="urn:microsoft.com/office/officeart/2005/8/layout/vList2"/>
    <dgm:cxn modelId="{FFBCC09F-C865-4F90-8F1D-86E73946581C}" srcId="{31E3E7DA-E21E-4CED-83B1-0FD2E6CA65D2}" destId="{37197A03-E142-4AF5-93D1-BE526BFC8CCB}" srcOrd="0" destOrd="0" parTransId="{13F58883-A341-47ED-A58F-5D119AC12849}" sibTransId="{10B5C4E7-7D02-4116-8D68-406B269D692D}"/>
    <dgm:cxn modelId="{A24B893D-A583-4389-8A17-BAA2FBFF6183}" type="presParOf" srcId="{148AC6CA-AC99-4D6F-A8C5-219EF26B7F23}" destId="{4CFCF0F2-EDE2-4FB7-81C2-7868E8E03059}" srcOrd="0" destOrd="0" presId="urn:microsoft.com/office/officeart/2005/8/layout/vList2"/>
    <dgm:cxn modelId="{01BEF658-827F-46EF-936E-60B78A9C6360}" type="presParOf" srcId="{148AC6CA-AC99-4D6F-A8C5-219EF26B7F23}" destId="{5332C4C0-4881-4C18-97EF-056AF7DD7768}" srcOrd="1" destOrd="0" presId="urn:microsoft.com/office/officeart/2005/8/layout/vList2"/>
  </dgm:cxnLst>
  <dgm:bg/>
  <dgm:whole/>
</dgm:dataModel>
</file>

<file path=ppt/diagrams/data17.xml><?xml version="1.0" encoding="utf-8"?>
<dgm:dataModel xmlns:dgm="http://schemas.openxmlformats.org/drawingml/2006/diagram" xmlns:a="http://schemas.openxmlformats.org/drawingml/2006/main">
  <dgm:ptLst>
    <dgm:pt modelId="{CD4258E9-FE44-43DF-9F89-4DF7B85C16D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77A2B9-ED15-46D5-87A8-E4F12F3FFD23}">
      <dgm:prSet/>
      <dgm:spPr/>
      <dgm:t>
        <a:bodyPr/>
        <a:lstStyle/>
        <a:p>
          <a:pPr rtl="0"/>
          <a:r>
            <a:rPr lang="en-US" b="0" dirty="0" smtClean="0"/>
            <a:t>Managing Data Redundancy:</a:t>
          </a:r>
          <a:endParaRPr lang="en-US" dirty="0"/>
        </a:p>
      </dgm:t>
    </dgm:pt>
    <dgm:pt modelId="{B00BCCC8-71D9-4052-A92A-4210757FC16D}" type="parTrans" cxnId="{9050DA6E-87A0-4A90-928F-73D723886A26}">
      <dgm:prSet/>
      <dgm:spPr/>
      <dgm:t>
        <a:bodyPr/>
        <a:lstStyle/>
        <a:p>
          <a:endParaRPr lang="en-US"/>
        </a:p>
      </dgm:t>
    </dgm:pt>
    <dgm:pt modelId="{A46098DF-26C0-437B-978C-B43D60CA0593}" type="sibTrans" cxnId="{9050DA6E-87A0-4A90-928F-73D723886A26}">
      <dgm:prSet/>
      <dgm:spPr/>
      <dgm:t>
        <a:bodyPr/>
        <a:lstStyle/>
        <a:p>
          <a:endParaRPr lang="en-US"/>
        </a:p>
      </dgm:t>
    </dgm:pt>
    <dgm:pt modelId="{1208AFA9-8926-4BE7-B2F8-4B2B8B8BA947}">
      <dgm:prSet/>
      <dgm:spPr/>
      <dgm:t>
        <a:bodyPr/>
        <a:lstStyle/>
        <a:p>
          <a:pPr rtl="0"/>
          <a:r>
            <a:rPr lang="en-US" b="0" dirty="0" smtClean="0"/>
            <a:t>Triggers, which can update derived or duplicated data anytime the base data changes </a:t>
          </a:r>
          <a:endParaRPr lang="en-US" dirty="0"/>
        </a:p>
      </dgm:t>
    </dgm:pt>
    <dgm:pt modelId="{271C8245-D2D7-4F90-AE24-CC1E0E58B4FE}" type="parTrans" cxnId="{EEE9A11F-BA36-4677-814F-44A2159FFA2B}">
      <dgm:prSet/>
      <dgm:spPr/>
      <dgm:t>
        <a:bodyPr/>
        <a:lstStyle/>
        <a:p>
          <a:endParaRPr lang="en-US"/>
        </a:p>
      </dgm:t>
    </dgm:pt>
    <dgm:pt modelId="{52F69DED-700B-4A2A-8C96-085B9B9A46E2}" type="sibTrans" cxnId="{EEE9A11F-BA36-4677-814F-44A2159FFA2B}">
      <dgm:prSet/>
      <dgm:spPr/>
      <dgm:t>
        <a:bodyPr/>
        <a:lstStyle/>
        <a:p>
          <a:endParaRPr lang="en-US"/>
        </a:p>
      </dgm:t>
    </dgm:pt>
    <dgm:pt modelId="{02E9F5FE-672C-41DC-B25D-793CC0F34CF4}">
      <dgm:prSet/>
      <dgm:spPr/>
      <dgm:t>
        <a:bodyPr/>
        <a:lstStyle/>
        <a:p>
          <a:pPr rtl="0"/>
          <a:r>
            <a:rPr lang="en-US" b="0" dirty="0" smtClean="0"/>
            <a:t>Application logic, using transactions in each application that update denormalized data, to ensure that changes are atomic </a:t>
          </a:r>
          <a:endParaRPr lang="en-US" dirty="0"/>
        </a:p>
      </dgm:t>
    </dgm:pt>
    <dgm:pt modelId="{BB2C2794-70C3-4AAE-8E1F-25D0C459DEDE}" type="parTrans" cxnId="{EBEF4ABD-EAAC-4B4C-AA47-6D84E7666FB5}">
      <dgm:prSet/>
      <dgm:spPr/>
      <dgm:t>
        <a:bodyPr/>
        <a:lstStyle/>
        <a:p>
          <a:endParaRPr lang="en-US"/>
        </a:p>
      </dgm:t>
    </dgm:pt>
    <dgm:pt modelId="{F30779E0-5E59-4795-9C0A-27CC67B2B3BB}" type="sibTrans" cxnId="{EBEF4ABD-EAAC-4B4C-AA47-6D84E7666FB5}">
      <dgm:prSet/>
      <dgm:spPr/>
      <dgm:t>
        <a:bodyPr/>
        <a:lstStyle/>
        <a:p>
          <a:endParaRPr lang="en-US"/>
        </a:p>
      </dgm:t>
    </dgm:pt>
    <dgm:pt modelId="{041C67A5-316F-4ACB-9703-2B53FADC441F}">
      <dgm:prSet/>
      <dgm:spPr/>
      <dgm:t>
        <a:bodyPr/>
        <a:lstStyle/>
        <a:p>
          <a:pPr rtl="0"/>
          <a:r>
            <a:rPr lang="en-US" b="0" dirty="0" smtClean="0"/>
            <a:t>Batch reconciliation, run at appropriate intervals, to bring the denormalized data back into agreement</a:t>
          </a:r>
          <a:endParaRPr lang="en-US" b="0" dirty="0"/>
        </a:p>
      </dgm:t>
    </dgm:pt>
    <dgm:pt modelId="{CB83ECD8-6444-4688-8EBB-3711159EF263}" type="parTrans" cxnId="{C76710F1-64D7-4FB0-BF74-92470D9DB16D}">
      <dgm:prSet/>
      <dgm:spPr/>
      <dgm:t>
        <a:bodyPr/>
        <a:lstStyle/>
        <a:p>
          <a:endParaRPr lang="en-US"/>
        </a:p>
      </dgm:t>
    </dgm:pt>
    <dgm:pt modelId="{DBE98B7B-013A-44E2-80D2-5A0EDC644014}" type="sibTrans" cxnId="{C76710F1-64D7-4FB0-BF74-92470D9DB16D}">
      <dgm:prSet/>
      <dgm:spPr/>
      <dgm:t>
        <a:bodyPr/>
        <a:lstStyle/>
        <a:p>
          <a:endParaRPr lang="en-US"/>
        </a:p>
      </dgm:t>
    </dgm:pt>
    <dgm:pt modelId="{167C0635-B35D-4C06-922B-2E8F5E00DAEA}" type="pres">
      <dgm:prSet presAssocID="{CD4258E9-FE44-43DF-9F89-4DF7B85C16DD}" presName="linear" presStyleCnt="0">
        <dgm:presLayoutVars>
          <dgm:animLvl val="lvl"/>
          <dgm:resizeHandles val="exact"/>
        </dgm:presLayoutVars>
      </dgm:prSet>
      <dgm:spPr/>
      <dgm:t>
        <a:bodyPr/>
        <a:lstStyle/>
        <a:p>
          <a:endParaRPr lang="en-US"/>
        </a:p>
      </dgm:t>
    </dgm:pt>
    <dgm:pt modelId="{2EB4ACC5-910F-490A-8694-3D509D5F2D5D}" type="pres">
      <dgm:prSet presAssocID="{B577A2B9-ED15-46D5-87A8-E4F12F3FFD23}" presName="parentText" presStyleLbl="node1" presStyleIdx="0" presStyleCnt="1">
        <dgm:presLayoutVars>
          <dgm:chMax val="0"/>
          <dgm:bulletEnabled val="1"/>
        </dgm:presLayoutVars>
      </dgm:prSet>
      <dgm:spPr/>
      <dgm:t>
        <a:bodyPr/>
        <a:lstStyle/>
        <a:p>
          <a:endParaRPr lang="en-US"/>
        </a:p>
      </dgm:t>
    </dgm:pt>
    <dgm:pt modelId="{61EA160F-04DB-48C7-BCA6-778A7FB574CC}" type="pres">
      <dgm:prSet presAssocID="{B577A2B9-ED15-46D5-87A8-E4F12F3FFD23}" presName="childText" presStyleLbl="revTx" presStyleIdx="0" presStyleCnt="1">
        <dgm:presLayoutVars>
          <dgm:bulletEnabled val="1"/>
        </dgm:presLayoutVars>
      </dgm:prSet>
      <dgm:spPr/>
      <dgm:t>
        <a:bodyPr/>
        <a:lstStyle/>
        <a:p>
          <a:endParaRPr lang="en-US"/>
        </a:p>
      </dgm:t>
    </dgm:pt>
  </dgm:ptLst>
  <dgm:cxnLst>
    <dgm:cxn modelId="{EBEF4ABD-EAAC-4B4C-AA47-6D84E7666FB5}" srcId="{B577A2B9-ED15-46D5-87A8-E4F12F3FFD23}" destId="{02E9F5FE-672C-41DC-B25D-793CC0F34CF4}" srcOrd="1" destOrd="0" parTransId="{BB2C2794-70C3-4AAE-8E1F-25D0C459DEDE}" sibTransId="{F30779E0-5E59-4795-9C0A-27CC67B2B3BB}"/>
    <dgm:cxn modelId="{B6538B19-D319-450C-9928-389ACB76FC61}" type="presOf" srcId="{02E9F5FE-672C-41DC-B25D-793CC0F34CF4}" destId="{61EA160F-04DB-48C7-BCA6-778A7FB574CC}" srcOrd="0" destOrd="1" presId="urn:microsoft.com/office/officeart/2005/8/layout/vList2"/>
    <dgm:cxn modelId="{C76710F1-64D7-4FB0-BF74-92470D9DB16D}" srcId="{B577A2B9-ED15-46D5-87A8-E4F12F3FFD23}" destId="{041C67A5-316F-4ACB-9703-2B53FADC441F}" srcOrd="2" destOrd="0" parTransId="{CB83ECD8-6444-4688-8EBB-3711159EF263}" sibTransId="{DBE98B7B-013A-44E2-80D2-5A0EDC644014}"/>
    <dgm:cxn modelId="{FE406926-6AE6-427C-9619-9217438D8C2C}" type="presOf" srcId="{B577A2B9-ED15-46D5-87A8-E4F12F3FFD23}" destId="{2EB4ACC5-910F-490A-8694-3D509D5F2D5D}" srcOrd="0" destOrd="0" presId="urn:microsoft.com/office/officeart/2005/8/layout/vList2"/>
    <dgm:cxn modelId="{9050DA6E-87A0-4A90-928F-73D723886A26}" srcId="{CD4258E9-FE44-43DF-9F89-4DF7B85C16DD}" destId="{B577A2B9-ED15-46D5-87A8-E4F12F3FFD23}" srcOrd="0" destOrd="0" parTransId="{B00BCCC8-71D9-4052-A92A-4210757FC16D}" sibTransId="{A46098DF-26C0-437B-978C-B43D60CA0593}"/>
    <dgm:cxn modelId="{EF492E28-4A02-4022-BB86-93009261595E}" type="presOf" srcId="{CD4258E9-FE44-43DF-9F89-4DF7B85C16DD}" destId="{167C0635-B35D-4C06-922B-2E8F5E00DAEA}" srcOrd="0" destOrd="0" presId="urn:microsoft.com/office/officeart/2005/8/layout/vList2"/>
    <dgm:cxn modelId="{B8AA89AC-B421-4047-9E19-C7F6069C1D46}" type="presOf" srcId="{041C67A5-316F-4ACB-9703-2B53FADC441F}" destId="{61EA160F-04DB-48C7-BCA6-778A7FB574CC}" srcOrd="0" destOrd="2" presId="urn:microsoft.com/office/officeart/2005/8/layout/vList2"/>
    <dgm:cxn modelId="{EEE9A11F-BA36-4677-814F-44A2159FFA2B}" srcId="{B577A2B9-ED15-46D5-87A8-E4F12F3FFD23}" destId="{1208AFA9-8926-4BE7-B2F8-4B2B8B8BA947}" srcOrd="0" destOrd="0" parTransId="{271C8245-D2D7-4F90-AE24-CC1E0E58B4FE}" sibTransId="{52F69DED-700B-4A2A-8C96-085B9B9A46E2}"/>
    <dgm:cxn modelId="{A02C7FBF-EEE0-46B6-8204-9166FAD075C2}" type="presOf" srcId="{1208AFA9-8926-4BE7-B2F8-4B2B8B8BA947}" destId="{61EA160F-04DB-48C7-BCA6-778A7FB574CC}" srcOrd="0" destOrd="0" presId="urn:microsoft.com/office/officeart/2005/8/layout/vList2"/>
    <dgm:cxn modelId="{8A0BA20B-10B8-4983-BBE4-9E55F8BDF569}" type="presParOf" srcId="{167C0635-B35D-4C06-922B-2E8F5E00DAEA}" destId="{2EB4ACC5-910F-490A-8694-3D509D5F2D5D}" srcOrd="0" destOrd="0" presId="urn:microsoft.com/office/officeart/2005/8/layout/vList2"/>
    <dgm:cxn modelId="{BA9A691D-95C1-49B7-834C-C87A1D61A077}" type="presParOf" srcId="{167C0635-B35D-4C06-922B-2E8F5E00DAEA}" destId="{61EA160F-04DB-48C7-BCA6-778A7FB574CC}" srcOrd="1" destOrd="0" presId="urn:microsoft.com/office/officeart/2005/8/layout/vList2"/>
  </dgm:cxnLst>
  <dgm:bg/>
  <dgm:whole/>
</dgm:dataModel>
</file>

<file path=ppt/diagrams/data18.xml><?xml version="1.0" encoding="utf-8"?>
<dgm:dataModel xmlns:dgm="http://schemas.openxmlformats.org/drawingml/2006/diagram" xmlns:a="http://schemas.openxmlformats.org/drawingml/2006/main">
  <dgm:ptLst>
    <dgm:pt modelId="{BAA460FA-D06D-429B-BA1D-7834A0D0573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9223CAB-E477-4DF2-8313-4AD4FBA1EAFD}">
      <dgm:prSet/>
      <dgm:spPr/>
      <dgm:t>
        <a:bodyPr/>
        <a:lstStyle/>
        <a:p>
          <a:pPr rtl="0"/>
          <a:r>
            <a:rPr lang="en-US" b="0" dirty="0" smtClean="0"/>
            <a:t>Using Triggers </a:t>
          </a:r>
          <a:endParaRPr lang="en-US" b="0" dirty="0"/>
        </a:p>
      </dgm:t>
    </dgm:pt>
    <dgm:pt modelId="{50FB8277-D620-462B-BA1C-6A9ABCB79829}" type="parTrans" cxnId="{DE784DD5-4CB9-432A-BA08-B14E2002D67F}">
      <dgm:prSet/>
      <dgm:spPr/>
      <dgm:t>
        <a:bodyPr/>
        <a:lstStyle/>
        <a:p>
          <a:endParaRPr lang="en-US"/>
        </a:p>
      </dgm:t>
    </dgm:pt>
    <dgm:pt modelId="{278FCC5C-BD03-4694-8141-977DB96214BC}" type="sibTrans" cxnId="{DE784DD5-4CB9-432A-BA08-B14E2002D67F}">
      <dgm:prSet/>
      <dgm:spPr/>
      <dgm:t>
        <a:bodyPr/>
        <a:lstStyle/>
        <a:p>
          <a:endParaRPr lang="en-US"/>
        </a:p>
      </dgm:t>
    </dgm:pt>
    <dgm:pt modelId="{72F65A40-CDA9-446B-AB31-6AF41672CB40}" type="pres">
      <dgm:prSet presAssocID="{BAA460FA-D06D-429B-BA1D-7834A0D0573B}" presName="linear" presStyleCnt="0">
        <dgm:presLayoutVars>
          <dgm:animLvl val="lvl"/>
          <dgm:resizeHandles val="exact"/>
        </dgm:presLayoutVars>
      </dgm:prSet>
      <dgm:spPr/>
      <dgm:t>
        <a:bodyPr/>
        <a:lstStyle/>
        <a:p>
          <a:endParaRPr lang="en-US"/>
        </a:p>
      </dgm:t>
    </dgm:pt>
    <dgm:pt modelId="{3B4A8650-3EA8-45B0-940C-8E621DEF10B9}" type="pres">
      <dgm:prSet presAssocID="{29223CAB-E477-4DF2-8313-4AD4FBA1EAFD}" presName="parentText" presStyleLbl="node1" presStyleIdx="0" presStyleCnt="1">
        <dgm:presLayoutVars>
          <dgm:chMax val="0"/>
          <dgm:bulletEnabled val="1"/>
        </dgm:presLayoutVars>
      </dgm:prSet>
      <dgm:spPr/>
      <dgm:t>
        <a:bodyPr/>
        <a:lstStyle/>
        <a:p>
          <a:endParaRPr lang="en-US"/>
        </a:p>
      </dgm:t>
    </dgm:pt>
  </dgm:ptLst>
  <dgm:cxnLst>
    <dgm:cxn modelId="{225B9B58-DE15-45C6-9EFF-7E4C59E0FDA7}" type="presOf" srcId="{BAA460FA-D06D-429B-BA1D-7834A0D0573B}" destId="{72F65A40-CDA9-446B-AB31-6AF41672CB40}" srcOrd="0" destOrd="0" presId="urn:microsoft.com/office/officeart/2005/8/layout/vList2"/>
    <dgm:cxn modelId="{1E0995FD-D9B2-4216-AA89-FCA0F7DF98F1}" type="presOf" srcId="{29223CAB-E477-4DF2-8313-4AD4FBA1EAFD}" destId="{3B4A8650-3EA8-45B0-940C-8E621DEF10B9}" srcOrd="0" destOrd="0" presId="urn:microsoft.com/office/officeart/2005/8/layout/vList2"/>
    <dgm:cxn modelId="{DE784DD5-4CB9-432A-BA08-B14E2002D67F}" srcId="{BAA460FA-D06D-429B-BA1D-7834A0D0573B}" destId="{29223CAB-E477-4DF2-8313-4AD4FBA1EAFD}" srcOrd="0" destOrd="0" parTransId="{50FB8277-D620-462B-BA1C-6A9ABCB79829}" sibTransId="{278FCC5C-BD03-4694-8141-977DB96214BC}"/>
    <dgm:cxn modelId="{24762A6C-B926-429A-BF09-F650C244D67E}" type="presParOf" srcId="{72F65A40-CDA9-446B-AB31-6AF41672CB40}" destId="{3B4A8650-3EA8-45B0-940C-8E621DEF10B9}" srcOrd="0" destOrd="0" presId="urn:microsoft.com/office/officeart/2005/8/layout/vList2"/>
  </dgm:cxnLst>
  <dgm:bg/>
  <dgm:whole/>
</dgm:dataModel>
</file>

<file path=ppt/diagrams/data19.xml><?xml version="1.0" encoding="utf-8"?>
<dgm:dataModel xmlns:dgm="http://schemas.openxmlformats.org/drawingml/2006/diagram" xmlns:a="http://schemas.openxmlformats.org/drawingml/2006/main">
  <dgm:ptLst>
    <dgm:pt modelId="{BAA460FA-D06D-429B-BA1D-7834A0D0573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2F65A40-CDA9-446B-AB31-6AF41672CB40}" type="pres">
      <dgm:prSet presAssocID="{BAA460FA-D06D-429B-BA1D-7834A0D0573B}" presName="linear" presStyleCnt="0">
        <dgm:presLayoutVars>
          <dgm:animLvl val="lvl"/>
          <dgm:resizeHandles val="exact"/>
        </dgm:presLayoutVars>
      </dgm:prSet>
      <dgm:spPr/>
      <dgm:t>
        <a:bodyPr/>
        <a:lstStyle/>
        <a:p>
          <a:endParaRPr lang="en-US"/>
        </a:p>
      </dgm:t>
    </dgm:pt>
  </dgm:ptLst>
  <dgm:cxnLst>
    <dgm:cxn modelId="{4971EFCC-C1A8-44FF-BFF4-27B5902B1359}" type="presOf" srcId="{BAA460FA-D06D-429B-BA1D-7834A0D0573B}" destId="{72F65A40-CDA9-446B-AB31-6AF41672CB40}" srcOrd="0" destOrd="0" presId="urn:microsoft.com/office/officeart/2005/8/layout/vList2"/>
  </dgm:cxnLst>
  <dgm:bg/>
  <dgm:whole/>
</dgm:dataModel>
</file>

<file path=ppt/diagrams/data2.xml><?xml version="1.0" encoding="utf-8"?>
<dgm:dataModel xmlns:dgm="http://schemas.openxmlformats.org/drawingml/2006/diagram" xmlns:a="http://schemas.openxmlformats.org/drawingml/2006/main">
  <dgm:ptLst>
    <dgm:pt modelId="{0FECD815-7B3D-4467-9B65-CF180AEEBC0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B1B1F55-FBF6-4319-90C1-FEE990EB06D2}">
      <dgm:prSet custT="1"/>
      <dgm:spPr/>
      <dgm:t>
        <a:bodyPr/>
        <a:lstStyle/>
        <a:p>
          <a:pPr algn="l" rtl="0"/>
          <a:r>
            <a:rPr lang="en-US" sz="2800" dirty="0" smtClean="0"/>
            <a:t>Points to be considered before Denormalizing/ adding redundancy.</a:t>
          </a:r>
          <a:endParaRPr lang="en-US" sz="2800" dirty="0"/>
        </a:p>
      </dgm:t>
    </dgm:pt>
    <dgm:pt modelId="{67F8D047-615A-419D-968F-7D5926E23EF0}" type="parTrans" cxnId="{268B0C75-CA4F-4FC7-B577-3009EF450876}">
      <dgm:prSet/>
      <dgm:spPr/>
      <dgm:t>
        <a:bodyPr/>
        <a:lstStyle/>
        <a:p>
          <a:endParaRPr lang="en-US"/>
        </a:p>
      </dgm:t>
    </dgm:pt>
    <dgm:pt modelId="{89B6DF80-32DD-49F2-A148-4873A2134FEB}" type="sibTrans" cxnId="{268B0C75-CA4F-4FC7-B577-3009EF450876}">
      <dgm:prSet/>
      <dgm:spPr/>
      <dgm:t>
        <a:bodyPr/>
        <a:lstStyle/>
        <a:p>
          <a:endParaRPr lang="en-US"/>
        </a:p>
      </dgm:t>
    </dgm:pt>
    <dgm:pt modelId="{996BD013-AED3-43AA-9625-73891EE9C086}">
      <dgm:prSet/>
      <dgm:spPr/>
      <dgm:t>
        <a:bodyPr/>
        <a:lstStyle/>
        <a:p>
          <a:pPr algn="l" rtl="0"/>
          <a:r>
            <a:rPr lang="en-US" dirty="0" smtClean="0"/>
            <a:t>Can the system achieve acceptable performance </a:t>
          </a:r>
          <a:r>
            <a:rPr lang="en-US" i="1" dirty="0" smtClean="0"/>
            <a:t>without</a:t>
          </a:r>
          <a:r>
            <a:rPr lang="en-US" dirty="0" smtClean="0"/>
            <a:t> Denormalizing/ adding redundancy? </a:t>
          </a:r>
          <a:endParaRPr lang="en-US" dirty="0"/>
        </a:p>
      </dgm:t>
    </dgm:pt>
    <dgm:pt modelId="{8DF590BE-11B4-4DF2-8161-5771425E6EEC}" type="parTrans" cxnId="{4346CC8C-3661-4CD0-B534-83B5975217C1}">
      <dgm:prSet/>
      <dgm:spPr/>
      <dgm:t>
        <a:bodyPr/>
        <a:lstStyle/>
        <a:p>
          <a:endParaRPr lang="en-US"/>
        </a:p>
      </dgm:t>
    </dgm:pt>
    <dgm:pt modelId="{9B1A4897-1D38-4737-9E13-880040CE5CD6}" type="sibTrans" cxnId="{4346CC8C-3661-4CD0-B534-83B5975217C1}">
      <dgm:prSet/>
      <dgm:spPr/>
      <dgm:t>
        <a:bodyPr/>
        <a:lstStyle/>
        <a:p>
          <a:endParaRPr lang="en-US"/>
        </a:p>
      </dgm:t>
    </dgm:pt>
    <dgm:pt modelId="{D5D0CFFE-3F15-41BA-8C37-4B8E235AA3C3}">
      <dgm:prSet/>
      <dgm:spPr/>
      <dgm:t>
        <a:bodyPr/>
        <a:lstStyle/>
        <a:p>
          <a:pPr algn="l" rtl="0"/>
          <a:r>
            <a:rPr lang="en-US" dirty="0" smtClean="0"/>
            <a:t>Will the performance of the system </a:t>
          </a:r>
          <a:r>
            <a:rPr lang="en-US" i="1" dirty="0" smtClean="0"/>
            <a:t>after</a:t>
          </a:r>
          <a:r>
            <a:rPr lang="en-US" dirty="0" smtClean="0"/>
            <a:t> Denormalizing/ adding redundancy still be unacceptable? </a:t>
          </a:r>
          <a:endParaRPr lang="en-US" dirty="0"/>
        </a:p>
      </dgm:t>
    </dgm:pt>
    <dgm:pt modelId="{2AD4ECAA-3837-4054-BB8F-711DAD58F145}" type="parTrans" cxnId="{F325A173-C91C-4305-8634-DA473A4FFCD8}">
      <dgm:prSet/>
      <dgm:spPr/>
      <dgm:t>
        <a:bodyPr/>
        <a:lstStyle/>
        <a:p>
          <a:endParaRPr lang="en-US"/>
        </a:p>
      </dgm:t>
    </dgm:pt>
    <dgm:pt modelId="{1A965761-D70D-4BF3-8978-2219A2764FF5}" type="sibTrans" cxnId="{F325A173-C91C-4305-8634-DA473A4FFCD8}">
      <dgm:prSet/>
      <dgm:spPr/>
      <dgm:t>
        <a:bodyPr/>
        <a:lstStyle/>
        <a:p>
          <a:endParaRPr lang="en-US"/>
        </a:p>
      </dgm:t>
    </dgm:pt>
    <dgm:pt modelId="{7C90651E-10B7-4CFE-AE43-4B725DF3568D}">
      <dgm:prSet/>
      <dgm:spPr/>
      <dgm:t>
        <a:bodyPr/>
        <a:lstStyle/>
        <a:p>
          <a:pPr algn="l" rtl="0"/>
          <a:r>
            <a:rPr lang="en-US" dirty="0" smtClean="0"/>
            <a:t>Will the system be less reliable due to </a:t>
          </a:r>
          <a:r>
            <a:rPr lang="en-US" dirty="0" err="1" smtClean="0"/>
            <a:t>denormalization</a:t>
          </a:r>
          <a:r>
            <a:rPr lang="en-US" dirty="0" smtClean="0"/>
            <a:t>/ adding redundancy? </a:t>
          </a:r>
        </a:p>
      </dgm:t>
    </dgm:pt>
    <dgm:pt modelId="{C5988845-F164-4CBE-B253-71BB2E266FF5}" type="parTrans" cxnId="{C68596B8-5E78-406F-B504-260C185AD78E}">
      <dgm:prSet/>
      <dgm:spPr/>
      <dgm:t>
        <a:bodyPr/>
        <a:lstStyle/>
        <a:p>
          <a:endParaRPr lang="en-US"/>
        </a:p>
      </dgm:t>
    </dgm:pt>
    <dgm:pt modelId="{E2B00224-5547-48B7-BB75-C060E83F74E3}" type="sibTrans" cxnId="{C68596B8-5E78-406F-B504-260C185AD78E}">
      <dgm:prSet/>
      <dgm:spPr/>
      <dgm:t>
        <a:bodyPr/>
        <a:lstStyle/>
        <a:p>
          <a:endParaRPr lang="en-US"/>
        </a:p>
      </dgm:t>
    </dgm:pt>
    <dgm:pt modelId="{1427E0AF-442E-4E94-9679-7346D2F5F355}">
      <dgm:prSet/>
      <dgm:spPr/>
      <dgm:t>
        <a:bodyPr/>
        <a:lstStyle/>
        <a:p>
          <a:pPr algn="l" rtl="0"/>
          <a:endParaRPr lang="en-US" dirty="0"/>
        </a:p>
      </dgm:t>
    </dgm:pt>
    <dgm:pt modelId="{48FA1AE2-BDC8-46A2-A552-45FA44185B46}" type="parTrans" cxnId="{B2AF50E8-A9CD-4E77-908E-D049CF9B638B}">
      <dgm:prSet/>
      <dgm:spPr/>
      <dgm:t>
        <a:bodyPr/>
        <a:lstStyle/>
        <a:p>
          <a:endParaRPr lang="en-US"/>
        </a:p>
      </dgm:t>
    </dgm:pt>
    <dgm:pt modelId="{511C20DA-64A4-40C2-8F53-31E4DE0C0176}" type="sibTrans" cxnId="{B2AF50E8-A9CD-4E77-908E-D049CF9B638B}">
      <dgm:prSet/>
      <dgm:spPr/>
      <dgm:t>
        <a:bodyPr/>
        <a:lstStyle/>
        <a:p>
          <a:endParaRPr lang="en-US"/>
        </a:p>
      </dgm:t>
    </dgm:pt>
    <dgm:pt modelId="{0692C35F-4A4D-49A4-87D3-90BD6A7121A1}">
      <dgm:prSet/>
      <dgm:spPr/>
      <dgm:t>
        <a:bodyPr/>
        <a:lstStyle/>
        <a:p>
          <a:pPr algn="l" rtl="0"/>
          <a:r>
            <a:rPr lang="en-US" dirty="0" smtClean="0"/>
            <a:t>Is the performance can be achievable by using  RDBMS feature like partitioning </a:t>
          </a:r>
        </a:p>
      </dgm:t>
    </dgm:pt>
    <dgm:pt modelId="{922C4F5C-3AC9-40EC-89AA-C999CD592EF6}" type="parTrans" cxnId="{38151112-DCAD-46B3-A81F-DB5BB8F5B254}">
      <dgm:prSet/>
      <dgm:spPr/>
      <dgm:t>
        <a:bodyPr/>
        <a:lstStyle/>
        <a:p>
          <a:endParaRPr lang="en-US"/>
        </a:p>
      </dgm:t>
    </dgm:pt>
    <dgm:pt modelId="{AC92C1D7-F25F-4918-86A0-95EC1783BE17}" type="sibTrans" cxnId="{38151112-DCAD-46B3-A81F-DB5BB8F5B254}">
      <dgm:prSet/>
      <dgm:spPr/>
      <dgm:t>
        <a:bodyPr/>
        <a:lstStyle/>
        <a:p>
          <a:endParaRPr lang="en-US"/>
        </a:p>
      </dgm:t>
    </dgm:pt>
    <dgm:pt modelId="{E66FD1D4-D1EA-4406-9780-E5BE56596882}" type="pres">
      <dgm:prSet presAssocID="{0FECD815-7B3D-4467-9B65-CF180AEEBC0B}" presName="linear" presStyleCnt="0">
        <dgm:presLayoutVars>
          <dgm:animLvl val="lvl"/>
          <dgm:resizeHandles val="exact"/>
        </dgm:presLayoutVars>
      </dgm:prSet>
      <dgm:spPr/>
      <dgm:t>
        <a:bodyPr/>
        <a:lstStyle/>
        <a:p>
          <a:endParaRPr lang="en-US"/>
        </a:p>
      </dgm:t>
    </dgm:pt>
    <dgm:pt modelId="{B211762E-97FA-482D-AA50-BF2674D2E0D7}" type="pres">
      <dgm:prSet presAssocID="{AB1B1F55-FBF6-4319-90C1-FEE990EB06D2}" presName="parentText" presStyleLbl="node1" presStyleIdx="0" presStyleCnt="1">
        <dgm:presLayoutVars>
          <dgm:chMax val="0"/>
          <dgm:bulletEnabled val="1"/>
        </dgm:presLayoutVars>
      </dgm:prSet>
      <dgm:spPr/>
      <dgm:t>
        <a:bodyPr/>
        <a:lstStyle/>
        <a:p>
          <a:endParaRPr lang="en-US"/>
        </a:p>
      </dgm:t>
    </dgm:pt>
    <dgm:pt modelId="{001DFB5C-D46B-4405-855E-DE549F20E412}" type="pres">
      <dgm:prSet presAssocID="{AB1B1F55-FBF6-4319-90C1-FEE990EB06D2}" presName="childText" presStyleLbl="revTx" presStyleIdx="0" presStyleCnt="1">
        <dgm:presLayoutVars>
          <dgm:bulletEnabled val="1"/>
        </dgm:presLayoutVars>
      </dgm:prSet>
      <dgm:spPr/>
      <dgm:t>
        <a:bodyPr/>
        <a:lstStyle/>
        <a:p>
          <a:endParaRPr lang="en-US"/>
        </a:p>
      </dgm:t>
    </dgm:pt>
  </dgm:ptLst>
  <dgm:cxnLst>
    <dgm:cxn modelId="{C68596B8-5E78-406F-B504-260C185AD78E}" srcId="{AB1B1F55-FBF6-4319-90C1-FEE990EB06D2}" destId="{7C90651E-10B7-4CFE-AE43-4B725DF3568D}" srcOrd="2" destOrd="0" parTransId="{C5988845-F164-4CBE-B253-71BB2E266FF5}" sibTransId="{E2B00224-5547-48B7-BB75-C060E83F74E3}"/>
    <dgm:cxn modelId="{7873AA17-5902-4354-8036-8AD23C9A687E}" type="presOf" srcId="{AB1B1F55-FBF6-4319-90C1-FEE990EB06D2}" destId="{B211762E-97FA-482D-AA50-BF2674D2E0D7}" srcOrd="0" destOrd="0" presId="urn:microsoft.com/office/officeart/2005/8/layout/vList2"/>
    <dgm:cxn modelId="{2102C45C-C6F5-4127-8D2D-DE86A65447BB}" type="presOf" srcId="{D5D0CFFE-3F15-41BA-8C37-4B8E235AA3C3}" destId="{001DFB5C-D46B-4405-855E-DE549F20E412}" srcOrd="0" destOrd="1" presId="urn:microsoft.com/office/officeart/2005/8/layout/vList2"/>
    <dgm:cxn modelId="{3A445171-56F2-4A91-8C98-0FE1838A2F2F}" type="presOf" srcId="{1427E0AF-442E-4E94-9679-7346D2F5F355}" destId="{001DFB5C-D46B-4405-855E-DE549F20E412}" srcOrd="0" destOrd="4" presId="urn:microsoft.com/office/officeart/2005/8/layout/vList2"/>
    <dgm:cxn modelId="{817E2B01-EB18-4903-B9B3-885DE5B71126}" type="presOf" srcId="{0FECD815-7B3D-4467-9B65-CF180AEEBC0B}" destId="{E66FD1D4-D1EA-4406-9780-E5BE56596882}" srcOrd="0" destOrd="0" presId="urn:microsoft.com/office/officeart/2005/8/layout/vList2"/>
    <dgm:cxn modelId="{CDE17481-E3CC-4193-8B89-117ACFA32AC8}" type="presOf" srcId="{7C90651E-10B7-4CFE-AE43-4B725DF3568D}" destId="{001DFB5C-D46B-4405-855E-DE549F20E412}" srcOrd="0" destOrd="2" presId="urn:microsoft.com/office/officeart/2005/8/layout/vList2"/>
    <dgm:cxn modelId="{62662DE1-E15A-4437-B22C-5254CFBCBC73}" type="presOf" srcId="{0692C35F-4A4D-49A4-87D3-90BD6A7121A1}" destId="{001DFB5C-D46B-4405-855E-DE549F20E412}" srcOrd="0" destOrd="3" presId="urn:microsoft.com/office/officeart/2005/8/layout/vList2"/>
    <dgm:cxn modelId="{268B0C75-CA4F-4FC7-B577-3009EF450876}" srcId="{0FECD815-7B3D-4467-9B65-CF180AEEBC0B}" destId="{AB1B1F55-FBF6-4319-90C1-FEE990EB06D2}" srcOrd="0" destOrd="0" parTransId="{67F8D047-615A-419D-968F-7D5926E23EF0}" sibTransId="{89B6DF80-32DD-49F2-A148-4873A2134FEB}"/>
    <dgm:cxn modelId="{4346CC8C-3661-4CD0-B534-83B5975217C1}" srcId="{AB1B1F55-FBF6-4319-90C1-FEE990EB06D2}" destId="{996BD013-AED3-43AA-9625-73891EE9C086}" srcOrd="0" destOrd="0" parTransId="{8DF590BE-11B4-4DF2-8161-5771425E6EEC}" sibTransId="{9B1A4897-1D38-4737-9E13-880040CE5CD6}"/>
    <dgm:cxn modelId="{F325A173-C91C-4305-8634-DA473A4FFCD8}" srcId="{AB1B1F55-FBF6-4319-90C1-FEE990EB06D2}" destId="{D5D0CFFE-3F15-41BA-8C37-4B8E235AA3C3}" srcOrd="1" destOrd="0" parTransId="{2AD4ECAA-3837-4054-BB8F-711DAD58F145}" sibTransId="{1A965761-D70D-4BF3-8978-2219A2764FF5}"/>
    <dgm:cxn modelId="{AE70FA2F-8026-4719-BC5B-88B8CF893B59}" type="presOf" srcId="{996BD013-AED3-43AA-9625-73891EE9C086}" destId="{001DFB5C-D46B-4405-855E-DE549F20E412}" srcOrd="0" destOrd="0" presId="urn:microsoft.com/office/officeart/2005/8/layout/vList2"/>
    <dgm:cxn modelId="{B2AF50E8-A9CD-4E77-908E-D049CF9B638B}" srcId="{0692C35F-4A4D-49A4-87D3-90BD6A7121A1}" destId="{1427E0AF-442E-4E94-9679-7346D2F5F355}" srcOrd="0" destOrd="0" parTransId="{48FA1AE2-BDC8-46A2-A552-45FA44185B46}" sibTransId="{511C20DA-64A4-40C2-8F53-31E4DE0C0176}"/>
    <dgm:cxn modelId="{38151112-DCAD-46B3-A81F-DB5BB8F5B254}" srcId="{AB1B1F55-FBF6-4319-90C1-FEE990EB06D2}" destId="{0692C35F-4A4D-49A4-87D3-90BD6A7121A1}" srcOrd="3" destOrd="0" parTransId="{922C4F5C-3AC9-40EC-89AA-C999CD592EF6}" sibTransId="{AC92C1D7-F25F-4918-86A0-95EC1783BE17}"/>
    <dgm:cxn modelId="{13D1523B-1C55-4825-97E7-1641D58420B5}" type="presParOf" srcId="{E66FD1D4-D1EA-4406-9780-E5BE56596882}" destId="{B211762E-97FA-482D-AA50-BF2674D2E0D7}" srcOrd="0" destOrd="0" presId="urn:microsoft.com/office/officeart/2005/8/layout/vList2"/>
    <dgm:cxn modelId="{A9AE1C58-508B-4751-A80B-86DF400C73F7}" type="presParOf" srcId="{E66FD1D4-D1EA-4406-9780-E5BE56596882}" destId="{001DFB5C-D46B-4405-855E-DE549F20E412}" srcOrd="1" destOrd="0" presId="urn:microsoft.com/office/officeart/2005/8/layout/vList2"/>
  </dgm:cxnLst>
  <dgm:bg/>
  <dgm:whole/>
</dgm:dataModel>
</file>

<file path=ppt/diagrams/data20.xml><?xml version="1.0" encoding="utf-8"?>
<dgm:dataModel xmlns:dgm="http://schemas.openxmlformats.org/drawingml/2006/diagram" xmlns:a="http://schemas.openxmlformats.org/drawingml/2006/main">
  <dgm:ptLst>
    <dgm:pt modelId="{2B0C8872-9A34-4532-9CB8-2BA1698F50C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3D54885-BA04-4300-A4A4-74E9489BC4D6}">
      <dgm:prSet/>
      <dgm:spPr/>
      <dgm:t>
        <a:bodyPr/>
        <a:lstStyle/>
        <a:p>
          <a:pPr rtl="0"/>
          <a:r>
            <a:rPr lang="en-US" b="0" dirty="0" smtClean="0"/>
            <a:t>Using Application Logic to Manage Data Redundancy </a:t>
          </a:r>
          <a:endParaRPr lang="en-US" dirty="0"/>
        </a:p>
      </dgm:t>
    </dgm:pt>
    <dgm:pt modelId="{40273E36-25D1-4CA3-B4BA-4BB3D2A0A523}" type="parTrans" cxnId="{E4D86AA9-FDCE-4D2C-9432-3608AFCC49A4}">
      <dgm:prSet/>
      <dgm:spPr/>
      <dgm:t>
        <a:bodyPr/>
        <a:lstStyle/>
        <a:p>
          <a:endParaRPr lang="en-US"/>
        </a:p>
      </dgm:t>
    </dgm:pt>
    <dgm:pt modelId="{74F8B9D2-83B8-40F5-ACAB-6562B44D6E7E}" type="sibTrans" cxnId="{E4D86AA9-FDCE-4D2C-9432-3608AFCC49A4}">
      <dgm:prSet/>
      <dgm:spPr/>
      <dgm:t>
        <a:bodyPr/>
        <a:lstStyle/>
        <a:p>
          <a:endParaRPr lang="en-US"/>
        </a:p>
      </dgm:t>
    </dgm:pt>
    <dgm:pt modelId="{E2AF2151-8A16-46EB-BD1C-3D1F2BAB7461}">
      <dgm:prSet/>
      <dgm:spPr/>
      <dgm:t>
        <a:bodyPr/>
        <a:lstStyle/>
        <a:p>
          <a:pPr rtl="0"/>
          <a:r>
            <a:rPr lang="en-US" b="0" dirty="0" smtClean="0"/>
            <a:t>If your application has to ensure data integrity, it must ensure that the inserts, deletes, or updates to both tables occur in a single transaction </a:t>
          </a:r>
          <a:endParaRPr lang="en-US" b="0" dirty="0"/>
        </a:p>
      </dgm:t>
    </dgm:pt>
    <dgm:pt modelId="{162365F3-165E-4495-B4CB-BE2FA99BBEE1}" type="parTrans" cxnId="{A1E6B475-3A7E-4330-A807-56226E3505CC}">
      <dgm:prSet/>
      <dgm:spPr/>
      <dgm:t>
        <a:bodyPr/>
        <a:lstStyle/>
        <a:p>
          <a:endParaRPr lang="en-US"/>
        </a:p>
      </dgm:t>
    </dgm:pt>
    <dgm:pt modelId="{BEBFC66F-38FB-4830-89D2-9C68D5218B04}" type="sibTrans" cxnId="{A1E6B475-3A7E-4330-A807-56226E3505CC}">
      <dgm:prSet/>
      <dgm:spPr/>
      <dgm:t>
        <a:bodyPr/>
        <a:lstStyle/>
        <a:p>
          <a:endParaRPr lang="en-US"/>
        </a:p>
      </dgm:t>
    </dgm:pt>
    <dgm:pt modelId="{C352FF80-82AA-4666-8609-8AF4F26D2195}" type="pres">
      <dgm:prSet presAssocID="{2B0C8872-9A34-4532-9CB8-2BA1698F50CD}" presName="linear" presStyleCnt="0">
        <dgm:presLayoutVars>
          <dgm:animLvl val="lvl"/>
          <dgm:resizeHandles val="exact"/>
        </dgm:presLayoutVars>
      </dgm:prSet>
      <dgm:spPr/>
      <dgm:t>
        <a:bodyPr/>
        <a:lstStyle/>
        <a:p>
          <a:endParaRPr lang="en-US"/>
        </a:p>
      </dgm:t>
    </dgm:pt>
    <dgm:pt modelId="{2630D1A7-0633-44FC-870D-1AE2CFD2C2A2}" type="pres">
      <dgm:prSet presAssocID="{03D54885-BA04-4300-A4A4-74E9489BC4D6}" presName="parentText" presStyleLbl="node1" presStyleIdx="0" presStyleCnt="1">
        <dgm:presLayoutVars>
          <dgm:chMax val="0"/>
          <dgm:bulletEnabled val="1"/>
        </dgm:presLayoutVars>
      </dgm:prSet>
      <dgm:spPr/>
      <dgm:t>
        <a:bodyPr/>
        <a:lstStyle/>
        <a:p>
          <a:endParaRPr lang="en-US"/>
        </a:p>
      </dgm:t>
    </dgm:pt>
    <dgm:pt modelId="{68BB4340-42BE-43B8-BF60-01B4AB01775B}" type="pres">
      <dgm:prSet presAssocID="{03D54885-BA04-4300-A4A4-74E9489BC4D6}" presName="childText" presStyleLbl="revTx" presStyleIdx="0" presStyleCnt="1">
        <dgm:presLayoutVars>
          <dgm:bulletEnabled val="1"/>
        </dgm:presLayoutVars>
      </dgm:prSet>
      <dgm:spPr/>
      <dgm:t>
        <a:bodyPr/>
        <a:lstStyle/>
        <a:p>
          <a:endParaRPr lang="en-US"/>
        </a:p>
      </dgm:t>
    </dgm:pt>
  </dgm:ptLst>
  <dgm:cxnLst>
    <dgm:cxn modelId="{E4D86AA9-FDCE-4D2C-9432-3608AFCC49A4}" srcId="{2B0C8872-9A34-4532-9CB8-2BA1698F50CD}" destId="{03D54885-BA04-4300-A4A4-74E9489BC4D6}" srcOrd="0" destOrd="0" parTransId="{40273E36-25D1-4CA3-B4BA-4BB3D2A0A523}" sibTransId="{74F8B9D2-83B8-40F5-ACAB-6562B44D6E7E}"/>
    <dgm:cxn modelId="{989E1B6F-B30A-420D-97CB-7337B1DA36C8}" type="presOf" srcId="{E2AF2151-8A16-46EB-BD1C-3D1F2BAB7461}" destId="{68BB4340-42BE-43B8-BF60-01B4AB01775B}" srcOrd="0" destOrd="0" presId="urn:microsoft.com/office/officeart/2005/8/layout/vList2"/>
    <dgm:cxn modelId="{A1E6B475-3A7E-4330-A807-56226E3505CC}" srcId="{03D54885-BA04-4300-A4A4-74E9489BC4D6}" destId="{E2AF2151-8A16-46EB-BD1C-3D1F2BAB7461}" srcOrd="0" destOrd="0" parTransId="{162365F3-165E-4495-B4CB-BE2FA99BBEE1}" sibTransId="{BEBFC66F-38FB-4830-89D2-9C68D5218B04}"/>
    <dgm:cxn modelId="{327D2EA4-A160-49FB-A3FF-0A2D5D8E0E8A}" type="presOf" srcId="{2B0C8872-9A34-4532-9CB8-2BA1698F50CD}" destId="{C352FF80-82AA-4666-8609-8AF4F26D2195}" srcOrd="0" destOrd="0" presId="urn:microsoft.com/office/officeart/2005/8/layout/vList2"/>
    <dgm:cxn modelId="{79D7C550-57E9-42E0-838A-03F8E79F1205}" type="presOf" srcId="{03D54885-BA04-4300-A4A4-74E9489BC4D6}" destId="{2630D1A7-0633-44FC-870D-1AE2CFD2C2A2}" srcOrd="0" destOrd="0" presId="urn:microsoft.com/office/officeart/2005/8/layout/vList2"/>
    <dgm:cxn modelId="{C8CA8A5A-74E4-47F0-86D6-619AF00861C8}" type="presParOf" srcId="{C352FF80-82AA-4666-8609-8AF4F26D2195}" destId="{2630D1A7-0633-44FC-870D-1AE2CFD2C2A2}" srcOrd="0" destOrd="0" presId="urn:microsoft.com/office/officeart/2005/8/layout/vList2"/>
    <dgm:cxn modelId="{72DA333D-3504-4D3A-902C-46F8FD77DA72}" type="presParOf" srcId="{C352FF80-82AA-4666-8609-8AF4F26D2195}" destId="{68BB4340-42BE-43B8-BF60-01B4AB01775B}" srcOrd="1" destOrd="0" presId="urn:microsoft.com/office/officeart/2005/8/layout/vList2"/>
  </dgm:cxnLst>
  <dgm:bg/>
  <dgm:whole/>
</dgm:dataModel>
</file>

<file path=ppt/diagrams/data21.xml><?xml version="1.0" encoding="utf-8"?>
<dgm:dataModel xmlns:dgm="http://schemas.openxmlformats.org/drawingml/2006/diagram" xmlns:a="http://schemas.openxmlformats.org/drawingml/2006/main">
  <dgm:ptLst>
    <dgm:pt modelId="{5D73D72F-82BA-47FE-8A93-FACEB7B2AAB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E4D8EE8-D69B-4BE5-A14D-51B55D0D8739}">
      <dgm:prSet/>
      <dgm:spPr/>
      <dgm:t>
        <a:bodyPr/>
        <a:lstStyle/>
        <a:p>
          <a:pPr rtl="0"/>
          <a:r>
            <a:rPr lang="en-US" b="0" dirty="0" smtClean="0"/>
            <a:t>Batch Reconciliation to Manage Data Redundancy</a:t>
          </a:r>
          <a:endParaRPr lang="en-US" dirty="0"/>
        </a:p>
      </dgm:t>
    </dgm:pt>
    <dgm:pt modelId="{C2A86639-0C33-49B0-954E-334C21D47CCE}" type="parTrans" cxnId="{5720B730-0AD8-436C-A717-6648D756169D}">
      <dgm:prSet/>
      <dgm:spPr/>
      <dgm:t>
        <a:bodyPr/>
        <a:lstStyle/>
        <a:p>
          <a:endParaRPr lang="en-US"/>
        </a:p>
      </dgm:t>
    </dgm:pt>
    <dgm:pt modelId="{88B923EF-1D9C-47AA-A1BF-3DD6437F7736}" type="sibTrans" cxnId="{5720B730-0AD8-436C-A717-6648D756169D}">
      <dgm:prSet/>
      <dgm:spPr/>
      <dgm:t>
        <a:bodyPr/>
        <a:lstStyle/>
        <a:p>
          <a:endParaRPr lang="en-US"/>
        </a:p>
      </dgm:t>
    </dgm:pt>
    <dgm:pt modelId="{62B4894D-BF28-49BF-9DA1-EE560D5E2924}">
      <dgm:prSet/>
      <dgm:spPr/>
      <dgm:t>
        <a:bodyPr/>
        <a:lstStyle/>
        <a:p>
          <a:pPr rtl="0"/>
          <a:r>
            <a:rPr lang="en-US" b="0" dirty="0" smtClean="0"/>
            <a:t>If 100 percent consistency is not required at all times, you can run a batch job or stored procedure during off-hours to reconcile duplicate or derived data.</a:t>
          </a:r>
          <a:endParaRPr lang="en-US" b="0" dirty="0"/>
        </a:p>
      </dgm:t>
    </dgm:pt>
    <dgm:pt modelId="{3D02262B-A4EA-45C5-8E29-FA0EC0E191BD}" type="parTrans" cxnId="{0905F84A-F3ED-4DCA-B00E-91556B5946AE}">
      <dgm:prSet/>
      <dgm:spPr/>
      <dgm:t>
        <a:bodyPr/>
        <a:lstStyle/>
        <a:p>
          <a:endParaRPr lang="en-US"/>
        </a:p>
      </dgm:t>
    </dgm:pt>
    <dgm:pt modelId="{232EB699-F98C-4388-91E2-65C5F77E9517}" type="sibTrans" cxnId="{0905F84A-F3ED-4DCA-B00E-91556B5946AE}">
      <dgm:prSet/>
      <dgm:spPr/>
      <dgm:t>
        <a:bodyPr/>
        <a:lstStyle/>
        <a:p>
          <a:endParaRPr lang="en-US"/>
        </a:p>
      </dgm:t>
    </dgm:pt>
    <dgm:pt modelId="{761BC6A0-BBD2-4424-B5AD-BE64AF5F0A86}" type="pres">
      <dgm:prSet presAssocID="{5D73D72F-82BA-47FE-8A93-FACEB7B2AAB1}" presName="linear" presStyleCnt="0">
        <dgm:presLayoutVars>
          <dgm:animLvl val="lvl"/>
          <dgm:resizeHandles val="exact"/>
        </dgm:presLayoutVars>
      </dgm:prSet>
      <dgm:spPr/>
      <dgm:t>
        <a:bodyPr/>
        <a:lstStyle/>
        <a:p>
          <a:endParaRPr lang="en-US"/>
        </a:p>
      </dgm:t>
    </dgm:pt>
    <dgm:pt modelId="{1A8AE72F-6707-4657-831F-2C638CBB1818}" type="pres">
      <dgm:prSet presAssocID="{1E4D8EE8-D69B-4BE5-A14D-51B55D0D8739}" presName="parentText" presStyleLbl="node1" presStyleIdx="0" presStyleCnt="1">
        <dgm:presLayoutVars>
          <dgm:chMax val="0"/>
          <dgm:bulletEnabled val="1"/>
        </dgm:presLayoutVars>
      </dgm:prSet>
      <dgm:spPr/>
      <dgm:t>
        <a:bodyPr/>
        <a:lstStyle/>
        <a:p>
          <a:endParaRPr lang="en-US"/>
        </a:p>
      </dgm:t>
    </dgm:pt>
    <dgm:pt modelId="{15193FDF-D126-4601-970D-8BE1097BC4A2}" type="pres">
      <dgm:prSet presAssocID="{1E4D8EE8-D69B-4BE5-A14D-51B55D0D8739}" presName="childText" presStyleLbl="revTx" presStyleIdx="0" presStyleCnt="1">
        <dgm:presLayoutVars>
          <dgm:bulletEnabled val="1"/>
        </dgm:presLayoutVars>
      </dgm:prSet>
      <dgm:spPr/>
      <dgm:t>
        <a:bodyPr/>
        <a:lstStyle/>
        <a:p>
          <a:endParaRPr lang="en-US"/>
        </a:p>
      </dgm:t>
    </dgm:pt>
  </dgm:ptLst>
  <dgm:cxnLst>
    <dgm:cxn modelId="{0905F84A-F3ED-4DCA-B00E-91556B5946AE}" srcId="{1E4D8EE8-D69B-4BE5-A14D-51B55D0D8739}" destId="{62B4894D-BF28-49BF-9DA1-EE560D5E2924}" srcOrd="0" destOrd="0" parTransId="{3D02262B-A4EA-45C5-8E29-FA0EC0E191BD}" sibTransId="{232EB699-F98C-4388-91E2-65C5F77E9517}"/>
    <dgm:cxn modelId="{43C87967-D363-4CB7-A3AE-486935997905}" type="presOf" srcId="{1E4D8EE8-D69B-4BE5-A14D-51B55D0D8739}" destId="{1A8AE72F-6707-4657-831F-2C638CBB1818}" srcOrd="0" destOrd="0" presId="urn:microsoft.com/office/officeart/2005/8/layout/vList2"/>
    <dgm:cxn modelId="{F6F4B4F6-B6A6-4032-A0A2-885818C630D2}" type="presOf" srcId="{62B4894D-BF28-49BF-9DA1-EE560D5E2924}" destId="{15193FDF-D126-4601-970D-8BE1097BC4A2}" srcOrd="0" destOrd="0" presId="urn:microsoft.com/office/officeart/2005/8/layout/vList2"/>
    <dgm:cxn modelId="{5720B730-0AD8-436C-A717-6648D756169D}" srcId="{5D73D72F-82BA-47FE-8A93-FACEB7B2AAB1}" destId="{1E4D8EE8-D69B-4BE5-A14D-51B55D0D8739}" srcOrd="0" destOrd="0" parTransId="{C2A86639-0C33-49B0-954E-334C21D47CCE}" sibTransId="{88B923EF-1D9C-47AA-A1BF-3DD6437F7736}"/>
    <dgm:cxn modelId="{B148E023-965D-49B1-8B8F-F27C61821FD2}" type="presOf" srcId="{5D73D72F-82BA-47FE-8A93-FACEB7B2AAB1}" destId="{761BC6A0-BBD2-4424-B5AD-BE64AF5F0A86}" srcOrd="0" destOrd="0" presId="urn:microsoft.com/office/officeart/2005/8/layout/vList2"/>
    <dgm:cxn modelId="{94DA4B58-BABD-483C-A549-B71F5AAA19D9}" type="presParOf" srcId="{761BC6A0-BBD2-4424-B5AD-BE64AF5F0A86}" destId="{1A8AE72F-6707-4657-831F-2C638CBB1818}" srcOrd="0" destOrd="0" presId="urn:microsoft.com/office/officeart/2005/8/layout/vList2"/>
    <dgm:cxn modelId="{E90A2730-7AED-46A4-B843-2BC7AC019701}" type="presParOf" srcId="{761BC6A0-BBD2-4424-B5AD-BE64AF5F0A86}" destId="{15193FDF-D126-4601-970D-8BE1097BC4A2}" srcOrd="1" destOrd="0" presId="urn:microsoft.com/office/officeart/2005/8/layout/vList2"/>
  </dgm:cxnLst>
  <dgm:bg/>
  <dgm:whole/>
</dgm:dataModel>
</file>

<file path=ppt/diagrams/data22.xml><?xml version="1.0" encoding="utf-8"?>
<dgm:dataModel xmlns:dgm="http://schemas.openxmlformats.org/drawingml/2006/diagram" xmlns:a="http://schemas.openxmlformats.org/drawingml/2006/main">
  <dgm:ptLst>
    <dgm:pt modelId="{BAA460FA-D06D-429B-BA1D-7834A0D0573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2F65A40-CDA9-446B-AB31-6AF41672CB40}" type="pres">
      <dgm:prSet presAssocID="{BAA460FA-D06D-429B-BA1D-7834A0D0573B}" presName="linear" presStyleCnt="0">
        <dgm:presLayoutVars>
          <dgm:animLvl val="lvl"/>
          <dgm:resizeHandles val="exact"/>
        </dgm:presLayoutVars>
      </dgm:prSet>
      <dgm:spPr/>
      <dgm:t>
        <a:bodyPr/>
        <a:lstStyle/>
        <a:p>
          <a:endParaRPr lang="en-US"/>
        </a:p>
      </dgm:t>
    </dgm:pt>
  </dgm:ptLst>
  <dgm:cxnLst>
    <dgm:cxn modelId="{591BAD53-8F78-4247-AF1C-9C73165E20FC}" type="presOf" srcId="{BAA460FA-D06D-429B-BA1D-7834A0D0573B}" destId="{72F65A40-CDA9-446B-AB31-6AF41672CB40}" srcOrd="0" destOrd="0" presId="urn:microsoft.com/office/officeart/2005/8/layout/vList2"/>
  </dgm:cxnLst>
  <dgm:bg/>
  <dgm:whole/>
</dgm:dataModel>
</file>

<file path=ppt/diagrams/data23.xml><?xml version="1.0" encoding="utf-8"?>
<dgm:dataModel xmlns:dgm="http://schemas.openxmlformats.org/drawingml/2006/diagram" xmlns:a="http://schemas.openxmlformats.org/drawingml/2006/main">
  <dgm:ptLst>
    <dgm:pt modelId="{B37E74D5-677F-483E-B5BD-DC995EE38390}" type="doc">
      <dgm:prSet loTypeId="urn:microsoft.com/office/officeart/2005/8/layout/matrix1" loCatId="matrix" qsTypeId="urn:microsoft.com/office/officeart/2005/8/quickstyle/simple1" qsCatId="simple" csTypeId="urn:microsoft.com/office/officeart/2005/8/colors/accent1_2" csCatId="accent1" phldr="1"/>
      <dgm:spPr>
        <a:scene3d>
          <a:camera prst="orthographicFront">
            <a:rot lat="0" lon="0" rev="0"/>
          </a:camera>
          <a:lightRig rig="balanced" dir="t">
            <a:rot lat="0" lon="0" rev="8700000"/>
          </a:lightRig>
        </a:scene3d>
      </dgm:spPr>
      <dgm:t>
        <a:bodyPr/>
        <a:lstStyle/>
        <a:p>
          <a:endParaRPr lang="en-US"/>
        </a:p>
      </dgm:t>
    </dgm:pt>
    <dgm:pt modelId="{4ED710DA-324A-4D41-9DD0-29607B3D20D7}">
      <dgm:prSe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lang="en-US" sz="1200" b="1" dirty="0" smtClean="0">
              <a:solidFill>
                <a:srgbClr val="FFFF00"/>
              </a:solidFill>
            </a:rPr>
            <a:t>Is Denormalization Required?</a:t>
          </a:r>
        </a:p>
        <a:p>
          <a:pPr rtl="0"/>
          <a:r>
            <a:rPr lang="en-US" sz="1200" b="1" dirty="0" smtClean="0">
              <a:solidFill>
                <a:srgbClr val="FFFF00"/>
              </a:solidFill>
            </a:rPr>
            <a:t> ask the following questions: </a:t>
          </a:r>
          <a:endParaRPr lang="en-US" sz="1200" b="1" dirty="0">
            <a:solidFill>
              <a:srgbClr val="FFFF00"/>
            </a:solidFill>
          </a:endParaRPr>
        </a:p>
      </dgm:t>
    </dgm:pt>
    <dgm:pt modelId="{381EEDD0-CD2E-46A8-9685-A05C51484E73}" type="parTrans" cxnId="{2E6AB314-3857-40D8-9501-2832C69630D9}">
      <dgm:prSet/>
      <dgm:spPr/>
      <dgm:t>
        <a:bodyPr/>
        <a:lstStyle/>
        <a:p>
          <a:endParaRPr lang="en-US" sz="1800"/>
        </a:p>
      </dgm:t>
    </dgm:pt>
    <dgm:pt modelId="{F4571627-8D0D-48F9-8873-483506FF4432}" type="sibTrans" cxnId="{2E6AB314-3857-40D8-9501-2832C69630D9}">
      <dgm:prSet/>
      <dgm:spPr/>
      <dgm:t>
        <a:bodyPr/>
        <a:lstStyle/>
        <a:p>
          <a:endParaRPr lang="en-US" sz="1800"/>
        </a:p>
      </dgm:t>
    </dgm:pt>
    <dgm:pt modelId="{9BAFA11C-7C95-4C10-AF88-112CDCB61D04}">
      <dgm:prSe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lang="en-US" sz="1400" dirty="0" smtClean="0"/>
            <a:t>Have the processing requirements changed for the application such that the join criteria, timing of reports, and/or transaction throughput no longer require denormalized data? </a:t>
          </a:r>
          <a:endParaRPr lang="en-US" sz="1400" dirty="0"/>
        </a:p>
      </dgm:t>
    </dgm:pt>
    <dgm:pt modelId="{FFCF10AF-4D41-41C2-B7B1-0D6D210B6A92}" type="parTrans" cxnId="{911E1A55-1CCF-46F3-935D-7F96818FD6FE}">
      <dgm:prSet/>
      <dgm:spPr/>
      <dgm:t>
        <a:bodyPr/>
        <a:lstStyle/>
        <a:p>
          <a:endParaRPr lang="en-US" sz="1800"/>
        </a:p>
      </dgm:t>
    </dgm:pt>
    <dgm:pt modelId="{6641B2F6-420D-4A8E-A878-D2B7A2120E55}" type="sibTrans" cxnId="{911E1A55-1CCF-46F3-935D-7F96818FD6FE}">
      <dgm:prSet/>
      <dgm:spPr/>
      <dgm:t>
        <a:bodyPr/>
        <a:lstStyle/>
        <a:p>
          <a:endParaRPr lang="en-US" sz="1800"/>
        </a:p>
      </dgm:t>
    </dgm:pt>
    <dgm:pt modelId="{219FC9D2-9B71-49EE-AAB2-69D0DBC73ED8}">
      <dgm:prSe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lang="en-US" sz="1400" dirty="0" smtClean="0"/>
            <a:t>Did a new DBMS release change performance considerations? For example, did the introduction of a new join method undo the need for pre-joined tables? </a:t>
          </a:r>
          <a:endParaRPr lang="en-US" sz="1400" dirty="0"/>
        </a:p>
      </dgm:t>
    </dgm:pt>
    <dgm:pt modelId="{07939558-7714-4910-8E27-D55E3176B2B9}" type="parTrans" cxnId="{486078D4-1D62-453C-AEE3-E1D16305BD84}">
      <dgm:prSet/>
      <dgm:spPr/>
      <dgm:t>
        <a:bodyPr/>
        <a:lstStyle/>
        <a:p>
          <a:endParaRPr lang="en-US" sz="1800"/>
        </a:p>
      </dgm:t>
    </dgm:pt>
    <dgm:pt modelId="{731AA9CA-FF01-40C6-9EDA-FAECACF47A91}" type="sibTrans" cxnId="{486078D4-1D62-453C-AEE3-E1D16305BD84}">
      <dgm:prSet/>
      <dgm:spPr/>
      <dgm:t>
        <a:bodyPr/>
        <a:lstStyle/>
        <a:p>
          <a:endParaRPr lang="en-US" sz="1800"/>
        </a:p>
      </dgm:t>
    </dgm:pt>
    <dgm:pt modelId="{B956CC62-5640-43E2-B44A-0B1B9652ABF4}">
      <dgm:prSe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lang="en-US" sz="1400" dirty="0" smtClean="0"/>
            <a:t>Did a new hardware release change performance considerations? </a:t>
          </a:r>
        </a:p>
        <a:p>
          <a:pPr rtl="0"/>
          <a:r>
            <a:rPr lang="en-US" sz="1400" dirty="0" smtClean="0"/>
            <a:t>For example, does the upgrade to a new high-end processor reduce the amount of CPU such that </a:t>
          </a:r>
          <a:r>
            <a:rPr lang="en-US" sz="1400" dirty="0" err="1" smtClean="0"/>
            <a:t>denormalization</a:t>
          </a:r>
          <a:r>
            <a:rPr lang="en-US" sz="1400" dirty="0" smtClean="0"/>
            <a:t> is no longer necessary? Or did the addition of memory enable faster data access enabling data to be physically normalized? </a:t>
          </a:r>
          <a:endParaRPr lang="en-US" sz="1400" dirty="0"/>
        </a:p>
      </dgm:t>
    </dgm:pt>
    <dgm:pt modelId="{A95A2968-4F05-4758-8F9D-677650C8A4E8}" type="parTrans" cxnId="{021E34F2-1C35-4E6B-A272-97B427DB34A7}">
      <dgm:prSet/>
      <dgm:spPr/>
      <dgm:t>
        <a:bodyPr/>
        <a:lstStyle/>
        <a:p>
          <a:endParaRPr lang="en-US" sz="1800"/>
        </a:p>
      </dgm:t>
    </dgm:pt>
    <dgm:pt modelId="{53F27CFA-29B7-4269-AB16-6B5E672B0D00}" type="sibTrans" cxnId="{021E34F2-1C35-4E6B-A272-97B427DB34A7}">
      <dgm:prSet/>
      <dgm:spPr/>
      <dgm:t>
        <a:bodyPr/>
        <a:lstStyle/>
        <a:p>
          <a:endParaRPr lang="en-US" sz="1800"/>
        </a:p>
      </dgm:t>
    </dgm:pt>
    <dgm:pt modelId="{9E52967B-A705-47D8-96E2-48C891D2BB69}">
      <dgm:prSe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lang="en-US" sz="1400" dirty="0" smtClean="0"/>
            <a:t>You should measure the following criteria: </a:t>
          </a:r>
          <a:endParaRPr lang="en-US" sz="1400" dirty="0"/>
        </a:p>
      </dgm:t>
    </dgm:pt>
    <dgm:pt modelId="{15099B7F-82D8-481A-831F-B586771C28DD}" type="parTrans" cxnId="{AEB9C08C-BE63-4840-9383-BCD1BA406A8D}">
      <dgm:prSet/>
      <dgm:spPr/>
      <dgm:t>
        <a:bodyPr/>
        <a:lstStyle/>
        <a:p>
          <a:endParaRPr lang="en-US" sz="1800"/>
        </a:p>
      </dgm:t>
    </dgm:pt>
    <dgm:pt modelId="{8479C707-5BA1-43E0-83DA-D2A19D2D11D1}" type="sibTrans" cxnId="{AEB9C08C-BE63-4840-9383-BCD1BA406A8D}">
      <dgm:prSet/>
      <dgm:spPr/>
      <dgm:t>
        <a:bodyPr/>
        <a:lstStyle/>
        <a:p>
          <a:endParaRPr lang="en-US" sz="1800"/>
        </a:p>
      </dgm:t>
    </dgm:pt>
    <dgm:pt modelId="{4DB4490F-305F-46B9-863D-BBB4311C9379}">
      <dgm:prSe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400" dirty="0" smtClean="0"/>
            <a:t>I/O saved </a:t>
          </a:r>
          <a:endParaRPr lang="en-US" sz="1400" dirty="0"/>
        </a:p>
      </dgm:t>
    </dgm:pt>
    <dgm:pt modelId="{2CFFF71F-BF1C-43DF-914D-366C264206FA}" type="parTrans" cxnId="{FE252322-9186-455B-B676-7FD153E1115E}">
      <dgm:prSet/>
      <dgm:spPr/>
      <dgm:t>
        <a:bodyPr/>
        <a:lstStyle/>
        <a:p>
          <a:endParaRPr lang="en-US" sz="1800"/>
        </a:p>
      </dgm:t>
    </dgm:pt>
    <dgm:pt modelId="{93B9A9FF-FF94-4530-903E-0754FBB59E4F}" type="sibTrans" cxnId="{FE252322-9186-455B-B676-7FD153E1115E}">
      <dgm:prSet/>
      <dgm:spPr/>
      <dgm:t>
        <a:bodyPr/>
        <a:lstStyle/>
        <a:p>
          <a:endParaRPr lang="en-US" sz="1800"/>
        </a:p>
      </dgm:t>
    </dgm:pt>
    <dgm:pt modelId="{D3EBF45C-1F34-4EFB-BF83-66AD721C1297}">
      <dgm:prSe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400" dirty="0" smtClean="0"/>
            <a:t>CPU saved </a:t>
          </a:r>
          <a:endParaRPr lang="en-US" sz="1400" dirty="0"/>
        </a:p>
      </dgm:t>
    </dgm:pt>
    <dgm:pt modelId="{6D602385-21CA-45EE-B8C8-9D450568C18B}" type="parTrans" cxnId="{8452F517-07F0-4366-BE68-29286E3DAED2}">
      <dgm:prSet/>
      <dgm:spPr/>
      <dgm:t>
        <a:bodyPr/>
        <a:lstStyle/>
        <a:p>
          <a:endParaRPr lang="en-US" sz="1800"/>
        </a:p>
      </dgm:t>
    </dgm:pt>
    <dgm:pt modelId="{A72DE14A-2940-4A35-89B4-36464A2769D7}" type="sibTrans" cxnId="{8452F517-07F0-4366-BE68-29286E3DAED2}">
      <dgm:prSet/>
      <dgm:spPr/>
      <dgm:t>
        <a:bodyPr/>
        <a:lstStyle/>
        <a:p>
          <a:endParaRPr lang="en-US" sz="1800"/>
        </a:p>
      </dgm:t>
    </dgm:pt>
    <dgm:pt modelId="{D8C076AC-AEB2-4C8D-B879-F9D16CFE378F}">
      <dgm:prSe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400" dirty="0" smtClean="0"/>
            <a:t>complexity of update programming </a:t>
          </a:r>
          <a:endParaRPr lang="en-US" sz="1400" dirty="0"/>
        </a:p>
      </dgm:t>
    </dgm:pt>
    <dgm:pt modelId="{62C1E6BC-60AE-4D7C-A2EA-8970A69FE7A2}" type="parTrans" cxnId="{6493AB25-6D87-4AA8-909D-086D6CC75923}">
      <dgm:prSet/>
      <dgm:spPr/>
      <dgm:t>
        <a:bodyPr/>
        <a:lstStyle/>
        <a:p>
          <a:endParaRPr lang="en-US" sz="1800"/>
        </a:p>
      </dgm:t>
    </dgm:pt>
    <dgm:pt modelId="{9AE419C9-3114-4D66-9723-093520ACC131}" type="sibTrans" cxnId="{6493AB25-6D87-4AA8-909D-086D6CC75923}">
      <dgm:prSet/>
      <dgm:spPr/>
      <dgm:t>
        <a:bodyPr/>
        <a:lstStyle/>
        <a:p>
          <a:endParaRPr lang="en-US" sz="1800"/>
        </a:p>
      </dgm:t>
    </dgm:pt>
    <dgm:pt modelId="{2C648636-9636-4E74-88EB-B15E71D3E4DA}">
      <dgm:prSe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400" dirty="0" smtClean="0"/>
            <a:t>cost of returning to a normalized design </a:t>
          </a:r>
          <a:endParaRPr lang="en-US" sz="1400" dirty="0"/>
        </a:p>
      </dgm:t>
    </dgm:pt>
    <dgm:pt modelId="{22E7B5BA-33A4-4CCF-9967-02F214470032}" type="parTrans" cxnId="{1CCB889D-376A-4581-B5E6-1158930F8D7B}">
      <dgm:prSet/>
      <dgm:spPr/>
      <dgm:t>
        <a:bodyPr/>
        <a:lstStyle/>
        <a:p>
          <a:endParaRPr lang="en-US" sz="1800"/>
        </a:p>
      </dgm:t>
    </dgm:pt>
    <dgm:pt modelId="{5F232F2A-79F6-4A27-B90C-94CECFC39FE7}" type="sibTrans" cxnId="{1CCB889D-376A-4581-B5E6-1158930F8D7B}">
      <dgm:prSet/>
      <dgm:spPr/>
      <dgm:t>
        <a:bodyPr/>
        <a:lstStyle/>
        <a:p>
          <a:endParaRPr lang="en-US" sz="1800"/>
        </a:p>
      </dgm:t>
    </dgm:pt>
    <dgm:pt modelId="{C3DB356C-0D53-4FF9-B08B-0DE7EA6F359A}" type="pres">
      <dgm:prSet presAssocID="{B37E74D5-677F-483E-B5BD-DC995EE38390}" presName="diagram" presStyleCnt="0">
        <dgm:presLayoutVars>
          <dgm:chMax val="1"/>
          <dgm:dir/>
          <dgm:animLvl val="ctr"/>
          <dgm:resizeHandles val="exact"/>
        </dgm:presLayoutVars>
      </dgm:prSet>
      <dgm:spPr/>
      <dgm:t>
        <a:bodyPr/>
        <a:lstStyle/>
        <a:p>
          <a:endParaRPr lang="en-US"/>
        </a:p>
      </dgm:t>
    </dgm:pt>
    <dgm:pt modelId="{2714203A-B6B6-475B-92E8-036D15EA104F}" type="pres">
      <dgm:prSet presAssocID="{B37E74D5-677F-483E-B5BD-DC995EE38390}" presName="matrix"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9D5D88D8-1221-48C4-BD7C-72EFD3DC003B}" type="pres">
      <dgm:prSet presAssocID="{B37E74D5-677F-483E-B5BD-DC995EE38390}" presName="tile1" presStyleLbl="node1" presStyleIdx="0" presStyleCnt="4"/>
      <dgm:spPr/>
      <dgm:t>
        <a:bodyPr/>
        <a:lstStyle/>
        <a:p>
          <a:endParaRPr lang="en-US"/>
        </a:p>
      </dgm:t>
    </dgm:pt>
    <dgm:pt modelId="{D4B2F160-C9CE-44E5-B0CE-3164F853A552}" type="pres">
      <dgm:prSet presAssocID="{B37E74D5-677F-483E-B5BD-DC995EE38390}" presName="tile1text" presStyleLbl="node1" presStyleIdx="0" presStyleCnt="4">
        <dgm:presLayoutVars>
          <dgm:chMax val="0"/>
          <dgm:chPref val="0"/>
          <dgm:bulletEnabled val="1"/>
        </dgm:presLayoutVars>
      </dgm:prSet>
      <dgm:spPr/>
      <dgm:t>
        <a:bodyPr/>
        <a:lstStyle/>
        <a:p>
          <a:endParaRPr lang="en-US"/>
        </a:p>
      </dgm:t>
    </dgm:pt>
    <dgm:pt modelId="{774CD40D-1A41-4B99-9FB5-55D9EF62B106}" type="pres">
      <dgm:prSet presAssocID="{B37E74D5-677F-483E-B5BD-DC995EE38390}" presName="tile2" presStyleLbl="node1" presStyleIdx="1" presStyleCnt="4"/>
      <dgm:spPr/>
      <dgm:t>
        <a:bodyPr/>
        <a:lstStyle/>
        <a:p>
          <a:endParaRPr lang="en-US"/>
        </a:p>
      </dgm:t>
    </dgm:pt>
    <dgm:pt modelId="{BB708B0C-4573-4670-9287-6797402BAF21}" type="pres">
      <dgm:prSet presAssocID="{B37E74D5-677F-483E-B5BD-DC995EE38390}" presName="tile2text" presStyleLbl="node1" presStyleIdx="1" presStyleCnt="4">
        <dgm:presLayoutVars>
          <dgm:chMax val="0"/>
          <dgm:chPref val="0"/>
          <dgm:bulletEnabled val="1"/>
        </dgm:presLayoutVars>
      </dgm:prSet>
      <dgm:spPr/>
      <dgm:t>
        <a:bodyPr/>
        <a:lstStyle/>
        <a:p>
          <a:endParaRPr lang="en-US"/>
        </a:p>
      </dgm:t>
    </dgm:pt>
    <dgm:pt modelId="{97A52F61-6EA9-44CA-A46D-0602517569F3}" type="pres">
      <dgm:prSet presAssocID="{B37E74D5-677F-483E-B5BD-DC995EE38390}" presName="tile3" presStyleLbl="node1" presStyleIdx="2" presStyleCnt="4"/>
      <dgm:spPr/>
      <dgm:t>
        <a:bodyPr/>
        <a:lstStyle/>
        <a:p>
          <a:endParaRPr lang="en-US"/>
        </a:p>
      </dgm:t>
    </dgm:pt>
    <dgm:pt modelId="{6713542A-370E-4F01-A2FD-17B5F2922BCB}" type="pres">
      <dgm:prSet presAssocID="{B37E74D5-677F-483E-B5BD-DC995EE38390}" presName="tile3text" presStyleLbl="node1" presStyleIdx="2" presStyleCnt="4">
        <dgm:presLayoutVars>
          <dgm:chMax val="0"/>
          <dgm:chPref val="0"/>
          <dgm:bulletEnabled val="1"/>
        </dgm:presLayoutVars>
      </dgm:prSet>
      <dgm:spPr/>
      <dgm:t>
        <a:bodyPr/>
        <a:lstStyle/>
        <a:p>
          <a:endParaRPr lang="en-US"/>
        </a:p>
      </dgm:t>
    </dgm:pt>
    <dgm:pt modelId="{952E3586-1674-4CA4-B5FF-761D08644026}" type="pres">
      <dgm:prSet presAssocID="{B37E74D5-677F-483E-B5BD-DC995EE38390}" presName="tile4" presStyleLbl="node1" presStyleIdx="3" presStyleCnt="4"/>
      <dgm:spPr/>
      <dgm:t>
        <a:bodyPr/>
        <a:lstStyle/>
        <a:p>
          <a:endParaRPr lang="en-US"/>
        </a:p>
      </dgm:t>
    </dgm:pt>
    <dgm:pt modelId="{E6E37535-8B17-4E50-8D5C-C58E5AC0373F}" type="pres">
      <dgm:prSet presAssocID="{B37E74D5-677F-483E-B5BD-DC995EE38390}" presName="tile4text" presStyleLbl="node1" presStyleIdx="3" presStyleCnt="4">
        <dgm:presLayoutVars>
          <dgm:chMax val="0"/>
          <dgm:chPref val="0"/>
          <dgm:bulletEnabled val="1"/>
        </dgm:presLayoutVars>
      </dgm:prSet>
      <dgm:spPr/>
      <dgm:t>
        <a:bodyPr/>
        <a:lstStyle/>
        <a:p>
          <a:endParaRPr lang="en-US"/>
        </a:p>
      </dgm:t>
    </dgm:pt>
    <dgm:pt modelId="{70BD335B-9783-49CD-BE3B-30639427D83C}" type="pres">
      <dgm:prSet presAssocID="{B37E74D5-677F-483E-B5BD-DC995EE38390}" presName="centerTile" presStyleLbl="fgShp" presStyleIdx="0" presStyleCnt="1">
        <dgm:presLayoutVars>
          <dgm:chMax val="0"/>
          <dgm:chPref val="0"/>
        </dgm:presLayoutVars>
      </dgm:prSet>
      <dgm:spPr/>
      <dgm:t>
        <a:bodyPr/>
        <a:lstStyle/>
        <a:p>
          <a:endParaRPr lang="en-US"/>
        </a:p>
      </dgm:t>
    </dgm:pt>
  </dgm:ptLst>
  <dgm:cxnLst>
    <dgm:cxn modelId="{1CCB889D-376A-4581-B5E6-1158930F8D7B}" srcId="{9E52967B-A705-47D8-96E2-48C891D2BB69}" destId="{2C648636-9636-4E74-88EB-B15E71D3E4DA}" srcOrd="3" destOrd="0" parTransId="{22E7B5BA-33A4-4CCF-9967-02F214470032}" sibTransId="{5F232F2A-79F6-4A27-B90C-94CECFC39FE7}"/>
    <dgm:cxn modelId="{2F7C31DB-AD73-4DAB-90A1-8C6C89ABEAB2}" type="presOf" srcId="{4ED710DA-324A-4D41-9DD0-29607B3D20D7}" destId="{70BD335B-9783-49CD-BE3B-30639427D83C}" srcOrd="0" destOrd="0" presId="urn:microsoft.com/office/officeart/2005/8/layout/matrix1"/>
    <dgm:cxn modelId="{911E1A55-1CCF-46F3-935D-7F96818FD6FE}" srcId="{4ED710DA-324A-4D41-9DD0-29607B3D20D7}" destId="{9BAFA11C-7C95-4C10-AF88-112CDCB61D04}" srcOrd="0" destOrd="0" parTransId="{FFCF10AF-4D41-41C2-B7B1-0D6D210B6A92}" sibTransId="{6641B2F6-420D-4A8E-A878-D2B7A2120E55}"/>
    <dgm:cxn modelId="{6493AB25-6D87-4AA8-909D-086D6CC75923}" srcId="{9E52967B-A705-47D8-96E2-48C891D2BB69}" destId="{D8C076AC-AEB2-4C8D-B879-F9D16CFE378F}" srcOrd="2" destOrd="0" parTransId="{62C1E6BC-60AE-4D7C-A2EA-8970A69FE7A2}" sibTransId="{9AE419C9-3114-4D66-9723-093520ACC131}"/>
    <dgm:cxn modelId="{29215769-B208-4BC4-A0D8-C267C1DD1753}" type="presOf" srcId="{D8C076AC-AEB2-4C8D-B879-F9D16CFE378F}" destId="{952E3586-1674-4CA4-B5FF-761D08644026}" srcOrd="0" destOrd="3" presId="urn:microsoft.com/office/officeart/2005/8/layout/matrix1"/>
    <dgm:cxn modelId="{00B1FE6D-92BB-494C-B8FA-AC489E4FDDD7}" type="presOf" srcId="{219FC9D2-9B71-49EE-AAB2-69D0DBC73ED8}" destId="{BB708B0C-4573-4670-9287-6797402BAF21}" srcOrd="1" destOrd="0" presId="urn:microsoft.com/office/officeart/2005/8/layout/matrix1"/>
    <dgm:cxn modelId="{363201D1-2DE6-4F07-9783-BB9BDD8B4EE2}" type="presOf" srcId="{B37E74D5-677F-483E-B5BD-DC995EE38390}" destId="{C3DB356C-0D53-4FF9-B08B-0DE7EA6F359A}" srcOrd="0" destOrd="0" presId="urn:microsoft.com/office/officeart/2005/8/layout/matrix1"/>
    <dgm:cxn modelId="{AEB9C08C-BE63-4840-9383-BCD1BA406A8D}" srcId="{4ED710DA-324A-4D41-9DD0-29607B3D20D7}" destId="{9E52967B-A705-47D8-96E2-48C891D2BB69}" srcOrd="3" destOrd="0" parTransId="{15099B7F-82D8-481A-831F-B586771C28DD}" sibTransId="{8479C707-5BA1-43E0-83DA-D2A19D2D11D1}"/>
    <dgm:cxn modelId="{74257774-FF99-4DA5-9681-D6A505E7D0A9}" type="presOf" srcId="{9E52967B-A705-47D8-96E2-48C891D2BB69}" destId="{E6E37535-8B17-4E50-8D5C-C58E5AC0373F}" srcOrd="1" destOrd="0" presId="urn:microsoft.com/office/officeart/2005/8/layout/matrix1"/>
    <dgm:cxn modelId="{3FCA93D8-14C9-4BCC-B2F9-08350A38F930}" type="presOf" srcId="{D8C076AC-AEB2-4C8D-B879-F9D16CFE378F}" destId="{E6E37535-8B17-4E50-8D5C-C58E5AC0373F}" srcOrd="1" destOrd="3" presId="urn:microsoft.com/office/officeart/2005/8/layout/matrix1"/>
    <dgm:cxn modelId="{A8319103-780F-4EE4-9FB9-AF1B794BE50B}" type="presOf" srcId="{B956CC62-5640-43E2-B44A-0B1B9652ABF4}" destId="{6713542A-370E-4F01-A2FD-17B5F2922BCB}" srcOrd="1" destOrd="0" presId="urn:microsoft.com/office/officeart/2005/8/layout/matrix1"/>
    <dgm:cxn modelId="{021E34F2-1C35-4E6B-A272-97B427DB34A7}" srcId="{4ED710DA-324A-4D41-9DD0-29607B3D20D7}" destId="{B956CC62-5640-43E2-B44A-0B1B9652ABF4}" srcOrd="2" destOrd="0" parTransId="{A95A2968-4F05-4758-8F9D-677650C8A4E8}" sibTransId="{53F27CFA-29B7-4269-AB16-6B5E672B0D00}"/>
    <dgm:cxn modelId="{2E6AB314-3857-40D8-9501-2832C69630D9}" srcId="{B37E74D5-677F-483E-B5BD-DC995EE38390}" destId="{4ED710DA-324A-4D41-9DD0-29607B3D20D7}" srcOrd="0" destOrd="0" parTransId="{381EEDD0-CD2E-46A8-9685-A05C51484E73}" sibTransId="{F4571627-8D0D-48F9-8873-483506FF4432}"/>
    <dgm:cxn modelId="{19A263E7-32F8-4E0A-98B4-E36229BB1FDC}" type="presOf" srcId="{2C648636-9636-4E74-88EB-B15E71D3E4DA}" destId="{952E3586-1674-4CA4-B5FF-761D08644026}" srcOrd="0" destOrd="4" presId="urn:microsoft.com/office/officeart/2005/8/layout/matrix1"/>
    <dgm:cxn modelId="{783547D8-1156-44D8-BF9E-7A7BC2E40D8E}" type="presOf" srcId="{D3EBF45C-1F34-4EFB-BF83-66AD721C1297}" destId="{952E3586-1674-4CA4-B5FF-761D08644026}" srcOrd="0" destOrd="2" presId="urn:microsoft.com/office/officeart/2005/8/layout/matrix1"/>
    <dgm:cxn modelId="{486078D4-1D62-453C-AEE3-E1D16305BD84}" srcId="{4ED710DA-324A-4D41-9DD0-29607B3D20D7}" destId="{219FC9D2-9B71-49EE-AAB2-69D0DBC73ED8}" srcOrd="1" destOrd="0" parTransId="{07939558-7714-4910-8E27-D55E3176B2B9}" sibTransId="{731AA9CA-FF01-40C6-9EDA-FAECACF47A91}"/>
    <dgm:cxn modelId="{297D7FF0-267A-4403-852A-84ACB4341863}" type="presOf" srcId="{4DB4490F-305F-46B9-863D-BBB4311C9379}" destId="{E6E37535-8B17-4E50-8D5C-C58E5AC0373F}" srcOrd="1" destOrd="1" presId="urn:microsoft.com/office/officeart/2005/8/layout/matrix1"/>
    <dgm:cxn modelId="{D2D1662E-545B-4BE3-81C2-D915238B1B0B}" type="presOf" srcId="{9BAFA11C-7C95-4C10-AF88-112CDCB61D04}" destId="{9D5D88D8-1221-48C4-BD7C-72EFD3DC003B}" srcOrd="0" destOrd="0" presId="urn:microsoft.com/office/officeart/2005/8/layout/matrix1"/>
    <dgm:cxn modelId="{FE252322-9186-455B-B676-7FD153E1115E}" srcId="{9E52967B-A705-47D8-96E2-48C891D2BB69}" destId="{4DB4490F-305F-46B9-863D-BBB4311C9379}" srcOrd="0" destOrd="0" parTransId="{2CFFF71F-BF1C-43DF-914D-366C264206FA}" sibTransId="{93B9A9FF-FF94-4530-903E-0754FBB59E4F}"/>
    <dgm:cxn modelId="{318653BA-3D65-48DB-BBCA-0259561E675B}" type="presOf" srcId="{9E52967B-A705-47D8-96E2-48C891D2BB69}" destId="{952E3586-1674-4CA4-B5FF-761D08644026}" srcOrd="0" destOrd="0" presId="urn:microsoft.com/office/officeart/2005/8/layout/matrix1"/>
    <dgm:cxn modelId="{D66A8BC5-9239-4F8B-A4EC-EEE2F06433C0}" type="presOf" srcId="{B956CC62-5640-43E2-B44A-0B1B9652ABF4}" destId="{97A52F61-6EA9-44CA-A46D-0602517569F3}" srcOrd="0" destOrd="0" presId="urn:microsoft.com/office/officeart/2005/8/layout/matrix1"/>
    <dgm:cxn modelId="{C1E48C32-F120-4792-A595-8BC48D80C73B}" type="presOf" srcId="{D3EBF45C-1F34-4EFB-BF83-66AD721C1297}" destId="{E6E37535-8B17-4E50-8D5C-C58E5AC0373F}" srcOrd="1" destOrd="2" presId="urn:microsoft.com/office/officeart/2005/8/layout/matrix1"/>
    <dgm:cxn modelId="{E7F7D109-EC5F-428C-A363-B3A7314288BF}" type="presOf" srcId="{219FC9D2-9B71-49EE-AAB2-69D0DBC73ED8}" destId="{774CD40D-1A41-4B99-9FB5-55D9EF62B106}" srcOrd="0" destOrd="0" presId="urn:microsoft.com/office/officeart/2005/8/layout/matrix1"/>
    <dgm:cxn modelId="{8452F517-07F0-4366-BE68-29286E3DAED2}" srcId="{9E52967B-A705-47D8-96E2-48C891D2BB69}" destId="{D3EBF45C-1F34-4EFB-BF83-66AD721C1297}" srcOrd="1" destOrd="0" parTransId="{6D602385-21CA-45EE-B8C8-9D450568C18B}" sibTransId="{A72DE14A-2940-4A35-89B4-36464A2769D7}"/>
    <dgm:cxn modelId="{C96C7609-9F37-4C95-AA0C-B0E9D961942F}" type="presOf" srcId="{4DB4490F-305F-46B9-863D-BBB4311C9379}" destId="{952E3586-1674-4CA4-B5FF-761D08644026}" srcOrd="0" destOrd="1" presId="urn:microsoft.com/office/officeart/2005/8/layout/matrix1"/>
    <dgm:cxn modelId="{8DB46348-5756-418B-82CF-C5F89F692592}" type="presOf" srcId="{9BAFA11C-7C95-4C10-AF88-112CDCB61D04}" destId="{D4B2F160-C9CE-44E5-B0CE-3164F853A552}" srcOrd="1" destOrd="0" presId="urn:microsoft.com/office/officeart/2005/8/layout/matrix1"/>
    <dgm:cxn modelId="{BD6BA4AD-5E3B-401D-9AA1-2A5A3181B001}" type="presOf" srcId="{2C648636-9636-4E74-88EB-B15E71D3E4DA}" destId="{E6E37535-8B17-4E50-8D5C-C58E5AC0373F}" srcOrd="1" destOrd="4" presId="urn:microsoft.com/office/officeart/2005/8/layout/matrix1"/>
    <dgm:cxn modelId="{AA3F0AD8-2723-479D-9962-27A5116523A4}" type="presParOf" srcId="{C3DB356C-0D53-4FF9-B08B-0DE7EA6F359A}" destId="{2714203A-B6B6-475B-92E8-036D15EA104F}" srcOrd="0" destOrd="0" presId="urn:microsoft.com/office/officeart/2005/8/layout/matrix1"/>
    <dgm:cxn modelId="{CE1B4B02-7DCD-4544-AE3C-C30503FA19DD}" type="presParOf" srcId="{2714203A-B6B6-475B-92E8-036D15EA104F}" destId="{9D5D88D8-1221-48C4-BD7C-72EFD3DC003B}" srcOrd="0" destOrd="0" presId="urn:microsoft.com/office/officeart/2005/8/layout/matrix1"/>
    <dgm:cxn modelId="{09E0C962-37B8-4A56-8C1E-34C64FF36796}" type="presParOf" srcId="{2714203A-B6B6-475B-92E8-036D15EA104F}" destId="{D4B2F160-C9CE-44E5-B0CE-3164F853A552}" srcOrd="1" destOrd="0" presId="urn:microsoft.com/office/officeart/2005/8/layout/matrix1"/>
    <dgm:cxn modelId="{1DE1E537-39BC-4344-841B-776A6DCF2476}" type="presParOf" srcId="{2714203A-B6B6-475B-92E8-036D15EA104F}" destId="{774CD40D-1A41-4B99-9FB5-55D9EF62B106}" srcOrd="2" destOrd="0" presId="urn:microsoft.com/office/officeart/2005/8/layout/matrix1"/>
    <dgm:cxn modelId="{0A892DE6-89CE-4A93-8BE0-53EFE81074D4}" type="presParOf" srcId="{2714203A-B6B6-475B-92E8-036D15EA104F}" destId="{BB708B0C-4573-4670-9287-6797402BAF21}" srcOrd="3" destOrd="0" presId="urn:microsoft.com/office/officeart/2005/8/layout/matrix1"/>
    <dgm:cxn modelId="{6757FB7B-99CB-41DC-925E-CFB2F4936C99}" type="presParOf" srcId="{2714203A-B6B6-475B-92E8-036D15EA104F}" destId="{97A52F61-6EA9-44CA-A46D-0602517569F3}" srcOrd="4" destOrd="0" presId="urn:microsoft.com/office/officeart/2005/8/layout/matrix1"/>
    <dgm:cxn modelId="{FAE0B351-E801-413F-8874-71E359F9F537}" type="presParOf" srcId="{2714203A-B6B6-475B-92E8-036D15EA104F}" destId="{6713542A-370E-4F01-A2FD-17B5F2922BCB}" srcOrd="5" destOrd="0" presId="urn:microsoft.com/office/officeart/2005/8/layout/matrix1"/>
    <dgm:cxn modelId="{4CA81C76-0FF5-4027-856F-97D87CB79740}" type="presParOf" srcId="{2714203A-B6B6-475B-92E8-036D15EA104F}" destId="{952E3586-1674-4CA4-B5FF-761D08644026}" srcOrd="6" destOrd="0" presId="urn:microsoft.com/office/officeart/2005/8/layout/matrix1"/>
    <dgm:cxn modelId="{2750D8C2-DFBF-41A5-8C0C-A2B86BA57E86}" type="presParOf" srcId="{2714203A-B6B6-475B-92E8-036D15EA104F}" destId="{E6E37535-8B17-4E50-8D5C-C58E5AC0373F}" srcOrd="7" destOrd="0" presId="urn:microsoft.com/office/officeart/2005/8/layout/matrix1"/>
    <dgm:cxn modelId="{7BBF4CC5-A475-46E3-A655-7FEB3FA9ABA1}" type="presParOf" srcId="{C3DB356C-0D53-4FF9-B08B-0DE7EA6F359A}" destId="{70BD335B-9783-49CD-BE3B-30639427D83C}" srcOrd="1" destOrd="0" presId="urn:microsoft.com/office/officeart/2005/8/layout/matrix1"/>
  </dgm:cxnLst>
  <dgm:bg/>
  <dgm:whole/>
</dgm:dataModel>
</file>

<file path=ppt/diagrams/data24.xml><?xml version="1.0" encoding="utf-8"?>
<dgm:dataModel xmlns:dgm="http://schemas.openxmlformats.org/drawingml/2006/diagram" xmlns:a="http://schemas.openxmlformats.org/drawingml/2006/main">
  <dgm:ptLst>
    <dgm:pt modelId="{7BC5E6C9-317B-4466-8AEF-E060B329CD6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B2519B5-96E8-461B-8573-F4F89811E1B6}">
      <dgm:prSet/>
      <dgm:spPr/>
      <dgm:t>
        <a:bodyPr/>
        <a:lstStyle/>
        <a:p>
          <a:pPr rtl="0"/>
          <a:r>
            <a:rPr lang="en-US" b="0" i="0" baseline="0" smtClean="0"/>
            <a:t>Partitioning </a:t>
          </a:r>
          <a:r>
            <a:rPr lang="en-US" b="0" smtClean="0"/>
            <a:t>Partitioning is a method of breaking up a very large table and/or its associated indexes into smaller pieces. Each piece, in essence, is either a table or an index although they are referred to as ‘partitions’ since together, they make up a larger object </a:t>
          </a:r>
          <a:r>
            <a:rPr lang="en-US" b="0" i="0" smtClean="0"/>
            <a:t> </a:t>
          </a:r>
          <a:endParaRPr lang="en-US" dirty="0"/>
        </a:p>
      </dgm:t>
    </dgm:pt>
    <dgm:pt modelId="{1E6D8AB5-0410-4D72-A60D-D34D8B6630B4}" type="parTrans" cxnId="{A65031DB-C89E-4398-B26A-8CAC71DDAEFB}">
      <dgm:prSet/>
      <dgm:spPr/>
      <dgm:t>
        <a:bodyPr/>
        <a:lstStyle/>
        <a:p>
          <a:endParaRPr lang="en-US"/>
        </a:p>
      </dgm:t>
    </dgm:pt>
    <dgm:pt modelId="{F67D46FB-9F29-4265-9250-FD258C5CF6A2}" type="sibTrans" cxnId="{A65031DB-C89E-4398-B26A-8CAC71DDAEFB}">
      <dgm:prSet/>
      <dgm:spPr/>
      <dgm:t>
        <a:bodyPr/>
        <a:lstStyle/>
        <a:p>
          <a:endParaRPr lang="en-US"/>
        </a:p>
      </dgm:t>
    </dgm:pt>
    <dgm:pt modelId="{C55822D9-4CEE-4316-A356-0ABB194D4449}">
      <dgm:prSet/>
      <dgm:spPr/>
      <dgm:t>
        <a:bodyPr/>
        <a:lstStyle/>
        <a:p>
          <a:pPr rtl="0"/>
          <a:endParaRPr lang="en-US" dirty="0"/>
        </a:p>
      </dgm:t>
    </dgm:pt>
    <dgm:pt modelId="{821EE755-70CB-46F6-BDB7-4DDED9363F79}" type="parTrans" cxnId="{68A8553C-30C0-4886-AD2C-D2770119E6EB}">
      <dgm:prSet/>
      <dgm:spPr/>
      <dgm:t>
        <a:bodyPr/>
        <a:lstStyle/>
        <a:p>
          <a:endParaRPr lang="en-US"/>
        </a:p>
      </dgm:t>
    </dgm:pt>
    <dgm:pt modelId="{418D1FDE-DF20-45BB-8081-B680946B3F06}" type="sibTrans" cxnId="{68A8553C-30C0-4886-AD2C-D2770119E6EB}">
      <dgm:prSet/>
      <dgm:spPr/>
      <dgm:t>
        <a:bodyPr/>
        <a:lstStyle/>
        <a:p>
          <a:endParaRPr lang="en-US"/>
        </a:p>
      </dgm:t>
    </dgm:pt>
    <dgm:pt modelId="{A1F3FB9C-3988-4BE3-B93A-3651E87E5A3F}" type="pres">
      <dgm:prSet presAssocID="{7BC5E6C9-317B-4466-8AEF-E060B329CD6B}" presName="linear" presStyleCnt="0">
        <dgm:presLayoutVars>
          <dgm:animLvl val="lvl"/>
          <dgm:resizeHandles val="exact"/>
        </dgm:presLayoutVars>
      </dgm:prSet>
      <dgm:spPr/>
      <dgm:t>
        <a:bodyPr/>
        <a:lstStyle/>
        <a:p>
          <a:endParaRPr lang="en-US"/>
        </a:p>
      </dgm:t>
    </dgm:pt>
    <dgm:pt modelId="{9A154A52-B79F-47C1-946E-7EF8E6101F87}" type="pres">
      <dgm:prSet presAssocID="{7B2519B5-96E8-461B-8573-F4F89811E1B6}" presName="parentText" presStyleLbl="node1" presStyleIdx="0" presStyleCnt="1">
        <dgm:presLayoutVars>
          <dgm:chMax val="0"/>
          <dgm:bulletEnabled val="1"/>
        </dgm:presLayoutVars>
      </dgm:prSet>
      <dgm:spPr/>
      <dgm:t>
        <a:bodyPr/>
        <a:lstStyle/>
        <a:p>
          <a:endParaRPr lang="en-US"/>
        </a:p>
      </dgm:t>
    </dgm:pt>
    <dgm:pt modelId="{6CCF3F60-E258-470C-A796-D132AA77D7DF}" type="pres">
      <dgm:prSet presAssocID="{7B2519B5-96E8-461B-8573-F4F89811E1B6}" presName="childText" presStyleLbl="revTx" presStyleIdx="0" presStyleCnt="1">
        <dgm:presLayoutVars>
          <dgm:bulletEnabled val="1"/>
        </dgm:presLayoutVars>
      </dgm:prSet>
      <dgm:spPr/>
      <dgm:t>
        <a:bodyPr/>
        <a:lstStyle/>
        <a:p>
          <a:endParaRPr lang="en-US"/>
        </a:p>
      </dgm:t>
    </dgm:pt>
  </dgm:ptLst>
  <dgm:cxnLst>
    <dgm:cxn modelId="{68A8553C-30C0-4886-AD2C-D2770119E6EB}" srcId="{7B2519B5-96E8-461B-8573-F4F89811E1B6}" destId="{C55822D9-4CEE-4316-A356-0ABB194D4449}" srcOrd="0" destOrd="0" parTransId="{821EE755-70CB-46F6-BDB7-4DDED9363F79}" sibTransId="{418D1FDE-DF20-45BB-8081-B680946B3F06}"/>
    <dgm:cxn modelId="{293142F8-98A1-4196-B76B-01EEC5EEFC94}" type="presOf" srcId="{7BC5E6C9-317B-4466-8AEF-E060B329CD6B}" destId="{A1F3FB9C-3988-4BE3-B93A-3651E87E5A3F}" srcOrd="0" destOrd="0" presId="urn:microsoft.com/office/officeart/2005/8/layout/vList2"/>
    <dgm:cxn modelId="{FA7366D0-9FB8-4643-856B-8CF54F025CA2}" type="presOf" srcId="{C55822D9-4CEE-4316-A356-0ABB194D4449}" destId="{6CCF3F60-E258-470C-A796-D132AA77D7DF}" srcOrd="0" destOrd="0" presId="urn:microsoft.com/office/officeart/2005/8/layout/vList2"/>
    <dgm:cxn modelId="{812E6986-118D-4D1E-9162-2BA68FAA6E6C}" type="presOf" srcId="{7B2519B5-96E8-461B-8573-F4F89811E1B6}" destId="{9A154A52-B79F-47C1-946E-7EF8E6101F87}" srcOrd="0" destOrd="0" presId="urn:microsoft.com/office/officeart/2005/8/layout/vList2"/>
    <dgm:cxn modelId="{A65031DB-C89E-4398-B26A-8CAC71DDAEFB}" srcId="{7BC5E6C9-317B-4466-8AEF-E060B329CD6B}" destId="{7B2519B5-96E8-461B-8573-F4F89811E1B6}" srcOrd="0" destOrd="0" parTransId="{1E6D8AB5-0410-4D72-A60D-D34D8B6630B4}" sibTransId="{F67D46FB-9F29-4265-9250-FD258C5CF6A2}"/>
    <dgm:cxn modelId="{4B0513A1-2FFB-4047-83F0-E5B14772C07E}" type="presParOf" srcId="{A1F3FB9C-3988-4BE3-B93A-3651E87E5A3F}" destId="{9A154A52-B79F-47C1-946E-7EF8E6101F87}" srcOrd="0" destOrd="0" presId="urn:microsoft.com/office/officeart/2005/8/layout/vList2"/>
    <dgm:cxn modelId="{B5A3B676-6CC1-4F37-9228-DE45C2E4FAD8}" type="presParOf" srcId="{A1F3FB9C-3988-4BE3-B93A-3651E87E5A3F}" destId="{6CCF3F60-E258-470C-A796-D132AA77D7DF}" srcOrd="1" destOrd="0" presId="urn:microsoft.com/office/officeart/2005/8/layout/vList2"/>
  </dgm:cxnLst>
  <dgm:bg/>
  <dgm:whole/>
</dgm:dataModel>
</file>

<file path=ppt/diagrams/data25.xml><?xml version="1.0" encoding="utf-8"?>
<dgm:dataModel xmlns:dgm="http://schemas.openxmlformats.org/drawingml/2006/diagram" xmlns:a="http://schemas.openxmlformats.org/drawingml/2006/main">
  <dgm:ptLst>
    <dgm:pt modelId="{A30F3110-D878-443C-A9F7-613B3C768610}"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9CA42831-E738-4A49-9693-595FDDE2627D}">
      <dgm:prSet/>
      <dgm:spPr/>
      <dgm:t>
        <a:bodyPr/>
        <a:lstStyle/>
        <a:p>
          <a:pPr rtl="0"/>
          <a:r>
            <a:rPr lang="en-US" b="0" dirty="0" smtClean="0"/>
            <a:t>Partitioning Basics</a:t>
          </a:r>
          <a:endParaRPr lang="en-US" dirty="0"/>
        </a:p>
      </dgm:t>
    </dgm:pt>
    <dgm:pt modelId="{6D46B12D-E2D5-434A-9AD9-93645FBFB9C9}" type="parTrans" cxnId="{2CB0509B-2DFB-4D79-93C8-FD7234C9374E}">
      <dgm:prSet/>
      <dgm:spPr/>
      <dgm:t>
        <a:bodyPr/>
        <a:lstStyle/>
        <a:p>
          <a:endParaRPr lang="en-US"/>
        </a:p>
      </dgm:t>
    </dgm:pt>
    <dgm:pt modelId="{4AD84335-DF33-4A05-9E12-826FB304B291}" type="sibTrans" cxnId="{2CB0509B-2DFB-4D79-93C8-FD7234C9374E}">
      <dgm:prSet/>
      <dgm:spPr/>
      <dgm:t>
        <a:bodyPr/>
        <a:lstStyle/>
        <a:p>
          <a:endParaRPr lang="en-US"/>
        </a:p>
      </dgm:t>
    </dgm:pt>
    <dgm:pt modelId="{954266A7-3E71-4B6A-87CA-15339F7870C7}">
      <dgm:prSet/>
      <dgm:spPr/>
      <dgm:t>
        <a:bodyPr/>
        <a:lstStyle/>
        <a:p>
          <a:pPr rtl="0"/>
          <a:r>
            <a:rPr lang="en-US" b="0" dirty="0" smtClean="0"/>
            <a:t>Allows for the decomposition of large tables into smaller more manageable segments</a:t>
          </a:r>
          <a:endParaRPr lang="en-US" dirty="0"/>
        </a:p>
      </dgm:t>
    </dgm:pt>
    <dgm:pt modelId="{C099B482-1D6D-436E-B01E-27FDEF887DAF}" type="parTrans" cxnId="{F5F6D27B-4415-45F7-AAD4-949D3300D80D}">
      <dgm:prSet/>
      <dgm:spPr/>
      <dgm:t>
        <a:bodyPr/>
        <a:lstStyle/>
        <a:p>
          <a:endParaRPr lang="en-US"/>
        </a:p>
      </dgm:t>
    </dgm:pt>
    <dgm:pt modelId="{64D6AF80-B3AC-4F39-AB89-4D7B6FC8354E}" type="sibTrans" cxnId="{F5F6D27B-4415-45F7-AAD4-949D3300D80D}">
      <dgm:prSet/>
      <dgm:spPr/>
      <dgm:t>
        <a:bodyPr/>
        <a:lstStyle/>
        <a:p>
          <a:endParaRPr lang="en-US"/>
        </a:p>
      </dgm:t>
    </dgm:pt>
    <dgm:pt modelId="{48AAB3D6-D05F-4DDB-868F-E7880EAEDFDE}">
      <dgm:prSet/>
      <dgm:spPr/>
      <dgm:t>
        <a:bodyPr/>
        <a:lstStyle/>
        <a:p>
          <a:pPr rtl="0"/>
          <a:r>
            <a:rPr lang="en-US" b="0" dirty="0" smtClean="0"/>
            <a:t>Individual segments must have same structural attributes, triggers, and constraints</a:t>
          </a:r>
          <a:endParaRPr lang="en-US" dirty="0"/>
        </a:p>
      </dgm:t>
    </dgm:pt>
    <dgm:pt modelId="{B83EB63B-12B1-45A4-BA17-E99CD31F818B}" type="parTrans" cxnId="{2A6C51C9-8A39-4FBC-8F90-B4E65B796BC0}">
      <dgm:prSet/>
      <dgm:spPr/>
      <dgm:t>
        <a:bodyPr/>
        <a:lstStyle/>
        <a:p>
          <a:endParaRPr lang="en-US"/>
        </a:p>
      </dgm:t>
    </dgm:pt>
    <dgm:pt modelId="{6F8C2978-DD20-4E23-B867-F7C94A6720F0}" type="sibTrans" cxnId="{2A6C51C9-8A39-4FBC-8F90-B4E65B796BC0}">
      <dgm:prSet/>
      <dgm:spPr/>
      <dgm:t>
        <a:bodyPr/>
        <a:lstStyle/>
        <a:p>
          <a:endParaRPr lang="en-US"/>
        </a:p>
      </dgm:t>
    </dgm:pt>
    <dgm:pt modelId="{9B4683B2-CC7F-4E0C-8521-80F1D68DCFB7}">
      <dgm:prSet/>
      <dgm:spPr/>
      <dgm:t>
        <a:bodyPr/>
        <a:lstStyle/>
        <a:p>
          <a:pPr rtl="0"/>
          <a:r>
            <a:rPr lang="en-US" b="0" dirty="0" smtClean="0"/>
            <a:t>Segments are allowed to manage their storage parameters individually</a:t>
          </a:r>
          <a:endParaRPr lang="en-US" dirty="0"/>
        </a:p>
      </dgm:t>
    </dgm:pt>
    <dgm:pt modelId="{D86C22F4-05CE-403E-A457-64A4935216D5}" type="parTrans" cxnId="{EDC63564-C175-4502-9998-A5BC13973019}">
      <dgm:prSet/>
      <dgm:spPr/>
      <dgm:t>
        <a:bodyPr/>
        <a:lstStyle/>
        <a:p>
          <a:endParaRPr lang="en-US"/>
        </a:p>
      </dgm:t>
    </dgm:pt>
    <dgm:pt modelId="{8B69D807-3AED-43B4-91A5-E1E0903D61C1}" type="sibTrans" cxnId="{EDC63564-C175-4502-9998-A5BC13973019}">
      <dgm:prSet/>
      <dgm:spPr/>
      <dgm:t>
        <a:bodyPr/>
        <a:lstStyle/>
        <a:p>
          <a:endParaRPr lang="en-US"/>
        </a:p>
      </dgm:t>
    </dgm:pt>
    <dgm:pt modelId="{E692BAB2-189E-4561-8E31-782D25483F40}">
      <dgm:prSet/>
      <dgm:spPr/>
      <dgm:t>
        <a:bodyPr/>
        <a:lstStyle/>
        <a:p>
          <a:pPr rtl="0"/>
          <a:r>
            <a:rPr lang="en-US" b="0" dirty="0" smtClean="0"/>
            <a:t>Partitions can be analyzed individually and in parallel</a:t>
          </a:r>
          <a:endParaRPr lang="en-US" dirty="0"/>
        </a:p>
      </dgm:t>
    </dgm:pt>
    <dgm:pt modelId="{1931180F-CE96-4FD9-9E83-3965C9F42F9E}" type="parTrans" cxnId="{C3A8A73F-DDE2-4A4C-9AB4-2645CC5CF49C}">
      <dgm:prSet/>
      <dgm:spPr/>
      <dgm:t>
        <a:bodyPr/>
        <a:lstStyle/>
        <a:p>
          <a:endParaRPr lang="en-US"/>
        </a:p>
      </dgm:t>
    </dgm:pt>
    <dgm:pt modelId="{3514E1DC-1E96-4DC6-981C-5F06AD056259}" type="sibTrans" cxnId="{C3A8A73F-DDE2-4A4C-9AB4-2645CC5CF49C}">
      <dgm:prSet/>
      <dgm:spPr/>
      <dgm:t>
        <a:bodyPr/>
        <a:lstStyle/>
        <a:p>
          <a:endParaRPr lang="en-US"/>
        </a:p>
      </dgm:t>
    </dgm:pt>
    <dgm:pt modelId="{B8587B4B-D9B8-4CD5-8D4D-AB55F0088FF9}">
      <dgm:prSet/>
      <dgm:spPr/>
      <dgm:t>
        <a:bodyPr/>
        <a:lstStyle/>
        <a:p>
          <a:pPr rtl="0"/>
          <a:r>
            <a:rPr lang="en-US" b="0" dirty="0" smtClean="0"/>
            <a:t>Partitions in separate table spaces can be backed up separately</a:t>
          </a:r>
          <a:endParaRPr lang="en-US" b="0" dirty="0"/>
        </a:p>
      </dgm:t>
    </dgm:pt>
    <dgm:pt modelId="{0F3A1C9D-0826-4744-978F-6FE33F12A136}" type="parTrans" cxnId="{A4804D54-BAC6-4BD5-8532-CAFBBAB08B75}">
      <dgm:prSet/>
      <dgm:spPr/>
      <dgm:t>
        <a:bodyPr/>
        <a:lstStyle/>
        <a:p>
          <a:endParaRPr lang="en-US"/>
        </a:p>
      </dgm:t>
    </dgm:pt>
    <dgm:pt modelId="{86C108FC-2229-4451-90AA-04413C5D97F9}" type="sibTrans" cxnId="{A4804D54-BAC6-4BD5-8532-CAFBBAB08B75}">
      <dgm:prSet/>
      <dgm:spPr/>
      <dgm:t>
        <a:bodyPr/>
        <a:lstStyle/>
        <a:p>
          <a:endParaRPr lang="en-US"/>
        </a:p>
      </dgm:t>
    </dgm:pt>
    <dgm:pt modelId="{D5A2AB0D-A3E5-4966-B374-FA51C41B406D}" type="pres">
      <dgm:prSet presAssocID="{A30F3110-D878-443C-A9F7-613B3C768610}" presName="linear" presStyleCnt="0">
        <dgm:presLayoutVars>
          <dgm:dir/>
          <dgm:animLvl val="lvl"/>
          <dgm:resizeHandles val="exact"/>
        </dgm:presLayoutVars>
      </dgm:prSet>
      <dgm:spPr/>
      <dgm:t>
        <a:bodyPr/>
        <a:lstStyle/>
        <a:p>
          <a:endParaRPr lang="en-US"/>
        </a:p>
      </dgm:t>
    </dgm:pt>
    <dgm:pt modelId="{3674604E-470B-4EE9-80D4-1C8EF3527669}" type="pres">
      <dgm:prSet presAssocID="{9CA42831-E738-4A49-9693-595FDDE2627D}" presName="parentLin" presStyleCnt="0"/>
      <dgm:spPr/>
    </dgm:pt>
    <dgm:pt modelId="{B3BB0A3A-AA18-43C2-813F-3E65103F0281}" type="pres">
      <dgm:prSet presAssocID="{9CA42831-E738-4A49-9693-595FDDE2627D}" presName="parentLeftMargin" presStyleLbl="node1" presStyleIdx="0" presStyleCnt="1"/>
      <dgm:spPr/>
      <dgm:t>
        <a:bodyPr/>
        <a:lstStyle/>
        <a:p>
          <a:endParaRPr lang="en-US"/>
        </a:p>
      </dgm:t>
    </dgm:pt>
    <dgm:pt modelId="{EC69A6B2-BC3E-424E-9BF2-96A132BA3C57}" type="pres">
      <dgm:prSet presAssocID="{9CA42831-E738-4A49-9693-595FDDE2627D}" presName="parentText" presStyleLbl="node1" presStyleIdx="0" presStyleCnt="1">
        <dgm:presLayoutVars>
          <dgm:chMax val="0"/>
          <dgm:bulletEnabled val="1"/>
        </dgm:presLayoutVars>
      </dgm:prSet>
      <dgm:spPr/>
      <dgm:t>
        <a:bodyPr/>
        <a:lstStyle/>
        <a:p>
          <a:endParaRPr lang="en-US"/>
        </a:p>
      </dgm:t>
    </dgm:pt>
    <dgm:pt modelId="{01EF3149-7434-4910-932D-6133C89523E0}" type="pres">
      <dgm:prSet presAssocID="{9CA42831-E738-4A49-9693-595FDDE2627D}" presName="negativeSpace" presStyleCnt="0"/>
      <dgm:spPr/>
    </dgm:pt>
    <dgm:pt modelId="{7B3F66A7-1740-4B24-84E3-C94A6F756F86}" type="pres">
      <dgm:prSet presAssocID="{9CA42831-E738-4A49-9693-595FDDE2627D}" presName="childText" presStyleLbl="conFgAcc1" presStyleIdx="0" presStyleCnt="1">
        <dgm:presLayoutVars>
          <dgm:bulletEnabled val="1"/>
        </dgm:presLayoutVars>
      </dgm:prSet>
      <dgm:spPr/>
      <dgm:t>
        <a:bodyPr/>
        <a:lstStyle/>
        <a:p>
          <a:endParaRPr lang="en-US"/>
        </a:p>
      </dgm:t>
    </dgm:pt>
  </dgm:ptLst>
  <dgm:cxnLst>
    <dgm:cxn modelId="{A513147A-258B-4404-BD24-CA4843C143F0}" type="presOf" srcId="{48AAB3D6-D05F-4DDB-868F-E7880EAEDFDE}" destId="{7B3F66A7-1740-4B24-84E3-C94A6F756F86}" srcOrd="0" destOrd="1" presId="urn:microsoft.com/office/officeart/2005/8/layout/list1"/>
    <dgm:cxn modelId="{C3A8A73F-DDE2-4A4C-9AB4-2645CC5CF49C}" srcId="{9CA42831-E738-4A49-9693-595FDDE2627D}" destId="{E692BAB2-189E-4561-8E31-782D25483F40}" srcOrd="3" destOrd="0" parTransId="{1931180F-CE96-4FD9-9E83-3965C9F42F9E}" sibTransId="{3514E1DC-1E96-4DC6-981C-5F06AD056259}"/>
    <dgm:cxn modelId="{A4804D54-BAC6-4BD5-8532-CAFBBAB08B75}" srcId="{9CA42831-E738-4A49-9693-595FDDE2627D}" destId="{B8587B4B-D9B8-4CD5-8D4D-AB55F0088FF9}" srcOrd="4" destOrd="0" parTransId="{0F3A1C9D-0826-4744-978F-6FE33F12A136}" sibTransId="{86C108FC-2229-4451-90AA-04413C5D97F9}"/>
    <dgm:cxn modelId="{FEEAD937-9593-415A-B99F-766F03FD571D}" type="presOf" srcId="{954266A7-3E71-4B6A-87CA-15339F7870C7}" destId="{7B3F66A7-1740-4B24-84E3-C94A6F756F86}" srcOrd="0" destOrd="0" presId="urn:microsoft.com/office/officeart/2005/8/layout/list1"/>
    <dgm:cxn modelId="{4E732615-C799-4FFF-B945-8CC1DA2F8980}" type="presOf" srcId="{9CA42831-E738-4A49-9693-595FDDE2627D}" destId="{EC69A6B2-BC3E-424E-9BF2-96A132BA3C57}" srcOrd="1" destOrd="0" presId="urn:microsoft.com/office/officeart/2005/8/layout/list1"/>
    <dgm:cxn modelId="{EF1DAB92-BE0A-4D41-B0A2-89FC10920AFA}" type="presOf" srcId="{E692BAB2-189E-4561-8E31-782D25483F40}" destId="{7B3F66A7-1740-4B24-84E3-C94A6F756F86}" srcOrd="0" destOrd="3" presId="urn:microsoft.com/office/officeart/2005/8/layout/list1"/>
    <dgm:cxn modelId="{F5F6D27B-4415-45F7-AAD4-949D3300D80D}" srcId="{9CA42831-E738-4A49-9693-595FDDE2627D}" destId="{954266A7-3E71-4B6A-87CA-15339F7870C7}" srcOrd="0" destOrd="0" parTransId="{C099B482-1D6D-436E-B01E-27FDEF887DAF}" sibTransId="{64D6AF80-B3AC-4F39-AB89-4D7B6FC8354E}"/>
    <dgm:cxn modelId="{9BA9D653-85B0-4DA3-8E51-91EA4D87AF35}" type="presOf" srcId="{A30F3110-D878-443C-A9F7-613B3C768610}" destId="{D5A2AB0D-A3E5-4966-B374-FA51C41B406D}" srcOrd="0" destOrd="0" presId="urn:microsoft.com/office/officeart/2005/8/layout/list1"/>
    <dgm:cxn modelId="{2CB0509B-2DFB-4D79-93C8-FD7234C9374E}" srcId="{A30F3110-D878-443C-A9F7-613B3C768610}" destId="{9CA42831-E738-4A49-9693-595FDDE2627D}" srcOrd="0" destOrd="0" parTransId="{6D46B12D-E2D5-434A-9AD9-93645FBFB9C9}" sibTransId="{4AD84335-DF33-4A05-9E12-826FB304B291}"/>
    <dgm:cxn modelId="{D1EF8A5B-8353-463A-9F37-C34ACFB571F3}" type="presOf" srcId="{9CA42831-E738-4A49-9693-595FDDE2627D}" destId="{B3BB0A3A-AA18-43C2-813F-3E65103F0281}" srcOrd="0" destOrd="0" presId="urn:microsoft.com/office/officeart/2005/8/layout/list1"/>
    <dgm:cxn modelId="{2A6C51C9-8A39-4FBC-8F90-B4E65B796BC0}" srcId="{9CA42831-E738-4A49-9693-595FDDE2627D}" destId="{48AAB3D6-D05F-4DDB-868F-E7880EAEDFDE}" srcOrd="1" destOrd="0" parTransId="{B83EB63B-12B1-45A4-BA17-E99CD31F818B}" sibTransId="{6F8C2978-DD20-4E23-B867-F7C94A6720F0}"/>
    <dgm:cxn modelId="{C7F13F40-043C-4890-ADE6-CC40637B248F}" type="presOf" srcId="{9B4683B2-CC7F-4E0C-8521-80F1D68DCFB7}" destId="{7B3F66A7-1740-4B24-84E3-C94A6F756F86}" srcOrd="0" destOrd="2" presId="urn:microsoft.com/office/officeart/2005/8/layout/list1"/>
    <dgm:cxn modelId="{A80EE9B4-2623-4541-B557-266E1E8522A0}" type="presOf" srcId="{B8587B4B-D9B8-4CD5-8D4D-AB55F0088FF9}" destId="{7B3F66A7-1740-4B24-84E3-C94A6F756F86}" srcOrd="0" destOrd="4" presId="urn:microsoft.com/office/officeart/2005/8/layout/list1"/>
    <dgm:cxn modelId="{EDC63564-C175-4502-9998-A5BC13973019}" srcId="{9CA42831-E738-4A49-9693-595FDDE2627D}" destId="{9B4683B2-CC7F-4E0C-8521-80F1D68DCFB7}" srcOrd="2" destOrd="0" parTransId="{D86C22F4-05CE-403E-A457-64A4935216D5}" sibTransId="{8B69D807-3AED-43B4-91A5-E1E0903D61C1}"/>
    <dgm:cxn modelId="{3ECF5A08-48C0-4CFB-989D-E9191BC84698}" type="presParOf" srcId="{D5A2AB0D-A3E5-4966-B374-FA51C41B406D}" destId="{3674604E-470B-4EE9-80D4-1C8EF3527669}" srcOrd="0" destOrd="0" presId="urn:microsoft.com/office/officeart/2005/8/layout/list1"/>
    <dgm:cxn modelId="{A2C579A2-2638-4D0C-90AE-26500274CB4C}" type="presParOf" srcId="{3674604E-470B-4EE9-80D4-1C8EF3527669}" destId="{B3BB0A3A-AA18-43C2-813F-3E65103F0281}" srcOrd="0" destOrd="0" presId="urn:microsoft.com/office/officeart/2005/8/layout/list1"/>
    <dgm:cxn modelId="{8272A533-FB75-4DBF-8617-FB90C70A3072}" type="presParOf" srcId="{3674604E-470B-4EE9-80D4-1C8EF3527669}" destId="{EC69A6B2-BC3E-424E-9BF2-96A132BA3C57}" srcOrd="1" destOrd="0" presId="urn:microsoft.com/office/officeart/2005/8/layout/list1"/>
    <dgm:cxn modelId="{176DCDBA-15F1-4773-BCB8-DF1097121585}" type="presParOf" srcId="{D5A2AB0D-A3E5-4966-B374-FA51C41B406D}" destId="{01EF3149-7434-4910-932D-6133C89523E0}" srcOrd="1" destOrd="0" presId="urn:microsoft.com/office/officeart/2005/8/layout/list1"/>
    <dgm:cxn modelId="{FBA3E12A-C5DF-4109-9C68-4E55A3CDA427}" type="presParOf" srcId="{D5A2AB0D-A3E5-4966-B374-FA51C41B406D}" destId="{7B3F66A7-1740-4B24-84E3-C94A6F756F86}" srcOrd="2" destOrd="0" presId="urn:microsoft.com/office/officeart/2005/8/layout/list1"/>
  </dgm:cxnLst>
  <dgm:bg/>
  <dgm:whole/>
</dgm:dataModel>
</file>

<file path=ppt/diagrams/data26.xml><?xml version="1.0" encoding="utf-8"?>
<dgm:dataModel xmlns:dgm="http://schemas.openxmlformats.org/drawingml/2006/diagram" xmlns:a="http://schemas.openxmlformats.org/drawingml/2006/main">
  <dgm:ptLst>
    <dgm:pt modelId="{6E46AB80-5CB6-4BD3-8076-366298C0D563}"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AD6FB485-67E2-4F72-9327-D4382DE23E71}">
      <dgm:prSet/>
      <dgm:spPr>
        <a:scene3d>
          <a:camera prst="orthographicFront"/>
          <a:lightRig rig="threePt" dir="t"/>
        </a:scene3d>
        <a:sp3d>
          <a:bevelT/>
        </a:sp3d>
      </dgm:spPr>
      <dgm:t>
        <a:bodyPr/>
        <a:lstStyle/>
        <a:p>
          <a:pPr rtl="0"/>
          <a:r>
            <a:rPr lang="en-US" b="1" dirty="0" smtClean="0"/>
            <a:t>Performance</a:t>
          </a:r>
          <a:endParaRPr lang="en-US" b="1" dirty="0"/>
        </a:p>
      </dgm:t>
    </dgm:pt>
    <dgm:pt modelId="{B4A6FA62-62A9-4968-9B54-A61B4A5B49E9}" type="parTrans" cxnId="{7289B617-C0FB-4FB7-8539-94FB6FCE96C2}">
      <dgm:prSet/>
      <dgm:spPr/>
      <dgm:t>
        <a:bodyPr/>
        <a:lstStyle/>
        <a:p>
          <a:endParaRPr lang="en-US"/>
        </a:p>
      </dgm:t>
    </dgm:pt>
    <dgm:pt modelId="{947AFDE6-6CCB-4C1A-9CFA-DA0114F23F4C}" type="sibTrans" cxnId="{7289B617-C0FB-4FB7-8539-94FB6FCE96C2}">
      <dgm:prSet/>
      <dgm:spPr/>
      <dgm:t>
        <a:bodyPr/>
        <a:lstStyle/>
        <a:p>
          <a:endParaRPr lang="en-US"/>
        </a:p>
      </dgm:t>
    </dgm:pt>
    <dgm:pt modelId="{C56A3DDF-DBEF-440F-8F52-DA39F90F5ABF}">
      <dgm:prSet/>
      <dgm:spPr>
        <a:scene3d>
          <a:camera prst="orthographicFront"/>
          <a:lightRig rig="threePt" dir="t"/>
        </a:scene3d>
        <a:sp3d>
          <a:bevelT/>
        </a:sp3d>
      </dgm:spPr>
      <dgm:t>
        <a:bodyPr/>
        <a:lstStyle/>
        <a:p>
          <a:pPr rtl="0"/>
          <a:r>
            <a:rPr lang="en-US" b="1" dirty="0" smtClean="0"/>
            <a:t>Faster SQL</a:t>
          </a:r>
          <a:endParaRPr lang="en-US" dirty="0"/>
        </a:p>
      </dgm:t>
    </dgm:pt>
    <dgm:pt modelId="{597EF09A-B6A1-4B24-9055-B6DAF81542D2}" type="parTrans" cxnId="{E3DB4D39-8478-4A12-89F6-ADC9B6760142}">
      <dgm:prSet/>
      <dgm:spPr/>
      <dgm:t>
        <a:bodyPr/>
        <a:lstStyle/>
        <a:p>
          <a:endParaRPr lang="en-US"/>
        </a:p>
      </dgm:t>
    </dgm:pt>
    <dgm:pt modelId="{89034406-7530-40BF-9B5A-29A6F8DCD264}" type="sibTrans" cxnId="{E3DB4D39-8478-4A12-89F6-ADC9B6760142}">
      <dgm:prSet/>
      <dgm:spPr/>
      <dgm:t>
        <a:bodyPr/>
        <a:lstStyle/>
        <a:p>
          <a:endParaRPr lang="en-US"/>
        </a:p>
      </dgm:t>
    </dgm:pt>
    <dgm:pt modelId="{F98D0802-D668-4C8E-AF03-787CAC8110CC}">
      <dgm:prSet/>
      <dgm:spPr>
        <a:scene3d>
          <a:camera prst="orthographicFront"/>
          <a:lightRig rig="threePt" dir="t"/>
        </a:scene3d>
        <a:sp3d>
          <a:bevelT/>
        </a:sp3d>
      </dgm:spPr>
      <dgm:t>
        <a:bodyPr/>
        <a:lstStyle/>
        <a:p>
          <a:pPr rtl="0"/>
          <a:r>
            <a:rPr lang="en-US" b="1" dirty="0" smtClean="0"/>
            <a:t>Partition Pruning</a:t>
          </a:r>
          <a:endParaRPr lang="en-US" dirty="0"/>
        </a:p>
      </dgm:t>
    </dgm:pt>
    <dgm:pt modelId="{F21EB570-6A88-4DD4-A9B8-3DFD31009BA1}" type="parTrans" cxnId="{330F8003-FDCF-4FD5-9A8C-A77D34F1804A}">
      <dgm:prSet/>
      <dgm:spPr>
        <a:scene3d>
          <a:camera prst="orthographicFront"/>
          <a:lightRig rig="threePt" dir="t"/>
        </a:scene3d>
        <a:sp3d>
          <a:bevelT/>
        </a:sp3d>
      </dgm:spPr>
      <dgm:t>
        <a:bodyPr/>
        <a:lstStyle/>
        <a:p>
          <a:endParaRPr lang="en-US"/>
        </a:p>
      </dgm:t>
    </dgm:pt>
    <dgm:pt modelId="{EFB93445-E25F-4B67-B9DA-679412B18210}" type="sibTrans" cxnId="{330F8003-FDCF-4FD5-9A8C-A77D34F1804A}">
      <dgm:prSet/>
      <dgm:spPr/>
      <dgm:t>
        <a:bodyPr/>
        <a:lstStyle/>
        <a:p>
          <a:endParaRPr lang="en-US"/>
        </a:p>
      </dgm:t>
    </dgm:pt>
    <dgm:pt modelId="{76B658C9-D06E-40AA-B7C0-3D8F6617C558}">
      <dgm:prSet/>
      <dgm:spPr>
        <a:scene3d>
          <a:camera prst="orthographicFront"/>
          <a:lightRig rig="threePt" dir="t"/>
        </a:scene3d>
        <a:sp3d>
          <a:bevelT/>
        </a:sp3d>
      </dgm:spPr>
      <dgm:t>
        <a:bodyPr/>
        <a:lstStyle/>
        <a:p>
          <a:pPr rtl="0"/>
          <a:r>
            <a:rPr lang="en-US" b="1" dirty="0" smtClean="0"/>
            <a:t>Faster Analyze</a:t>
          </a:r>
          <a:endParaRPr lang="en-US" dirty="0"/>
        </a:p>
      </dgm:t>
    </dgm:pt>
    <dgm:pt modelId="{832B1FEE-17EB-48ED-8A7C-DBAA830F7015}" type="parTrans" cxnId="{69EFDA7B-3473-4DD7-BDDD-1BD47E08EDC6}">
      <dgm:prSet/>
      <dgm:spPr/>
      <dgm:t>
        <a:bodyPr/>
        <a:lstStyle/>
        <a:p>
          <a:endParaRPr lang="en-US"/>
        </a:p>
      </dgm:t>
    </dgm:pt>
    <dgm:pt modelId="{2E4DF45C-61DC-46A1-B40C-0683A9D1BA04}" type="sibTrans" cxnId="{69EFDA7B-3473-4DD7-BDDD-1BD47E08EDC6}">
      <dgm:prSet/>
      <dgm:spPr/>
      <dgm:t>
        <a:bodyPr/>
        <a:lstStyle/>
        <a:p>
          <a:endParaRPr lang="en-US"/>
        </a:p>
      </dgm:t>
    </dgm:pt>
    <dgm:pt modelId="{C3C23D86-1BA3-442F-8540-FC5EED54E75B}">
      <dgm:prSet/>
      <dgm:spPr>
        <a:scene3d>
          <a:camera prst="orthographicFront"/>
          <a:lightRig rig="threePt" dir="t"/>
        </a:scene3d>
        <a:sp3d>
          <a:bevelT/>
        </a:sp3d>
      </dgm:spPr>
      <dgm:t>
        <a:bodyPr/>
        <a:lstStyle/>
        <a:p>
          <a:pPr rtl="0"/>
          <a:r>
            <a:rPr lang="en-US" b="1" dirty="0" smtClean="0"/>
            <a:t>Only analyze single partition</a:t>
          </a:r>
          <a:endParaRPr lang="en-US" dirty="0"/>
        </a:p>
      </dgm:t>
    </dgm:pt>
    <dgm:pt modelId="{81FB8442-A985-49F2-A3EB-3A6D99A8169E}" type="parTrans" cxnId="{67F1CE0F-6CB3-4082-AFB9-FBC9ADBEB35C}">
      <dgm:prSet/>
      <dgm:spPr>
        <a:scene3d>
          <a:camera prst="orthographicFront"/>
          <a:lightRig rig="threePt" dir="t"/>
        </a:scene3d>
        <a:sp3d>
          <a:bevelT/>
        </a:sp3d>
      </dgm:spPr>
      <dgm:t>
        <a:bodyPr/>
        <a:lstStyle/>
        <a:p>
          <a:endParaRPr lang="en-US"/>
        </a:p>
      </dgm:t>
    </dgm:pt>
    <dgm:pt modelId="{0034FFF7-2A85-4ECA-9F07-6DA225DC2B1A}" type="sibTrans" cxnId="{67F1CE0F-6CB3-4082-AFB9-FBC9ADBEB35C}">
      <dgm:prSet/>
      <dgm:spPr/>
      <dgm:t>
        <a:bodyPr/>
        <a:lstStyle/>
        <a:p>
          <a:endParaRPr lang="en-US"/>
        </a:p>
      </dgm:t>
    </dgm:pt>
    <dgm:pt modelId="{773EE9D7-B584-4D34-A586-61FE0EE3675B}">
      <dgm:prSet/>
      <dgm:spPr>
        <a:scene3d>
          <a:camera prst="orthographicFront"/>
          <a:lightRig rig="threePt" dir="t"/>
        </a:scene3d>
        <a:sp3d>
          <a:bevelT/>
        </a:sp3d>
      </dgm:spPr>
      <dgm:t>
        <a:bodyPr/>
        <a:lstStyle/>
        <a:p>
          <a:pPr rtl="0"/>
          <a:r>
            <a:rPr lang="en-US" b="1" dirty="0" smtClean="0"/>
            <a:t>Logical</a:t>
          </a:r>
          <a:endParaRPr lang="en-US" dirty="0"/>
        </a:p>
      </dgm:t>
    </dgm:pt>
    <dgm:pt modelId="{0A341673-B88C-4D25-914F-1E23DF708B03}" type="parTrans" cxnId="{0FC2E958-1074-449F-B35A-E6ADA6676CC4}">
      <dgm:prSet/>
      <dgm:spPr/>
      <dgm:t>
        <a:bodyPr/>
        <a:lstStyle/>
        <a:p>
          <a:endParaRPr lang="en-US"/>
        </a:p>
      </dgm:t>
    </dgm:pt>
    <dgm:pt modelId="{423F6838-E845-4F37-A0F8-08A40B85B157}" type="sibTrans" cxnId="{0FC2E958-1074-449F-B35A-E6ADA6676CC4}">
      <dgm:prSet/>
      <dgm:spPr/>
      <dgm:t>
        <a:bodyPr/>
        <a:lstStyle/>
        <a:p>
          <a:endParaRPr lang="en-US"/>
        </a:p>
      </dgm:t>
    </dgm:pt>
    <dgm:pt modelId="{A1CE6DE3-0821-4F6C-9061-89851BD72C2A}">
      <dgm:prSet/>
      <dgm:spPr>
        <a:scene3d>
          <a:camera prst="orthographicFront"/>
          <a:lightRig rig="threePt" dir="t"/>
        </a:scene3d>
        <a:sp3d>
          <a:bevelT/>
        </a:sp3d>
      </dgm:spPr>
      <dgm:t>
        <a:bodyPr/>
        <a:lstStyle/>
        <a:p>
          <a:pPr rtl="0"/>
          <a:r>
            <a:rPr lang="en-US" b="1" dirty="0" smtClean="0"/>
            <a:t>Application data is ‘partitioned’ (weekly for this case)</a:t>
          </a:r>
          <a:endParaRPr lang="en-US" dirty="0"/>
        </a:p>
      </dgm:t>
    </dgm:pt>
    <dgm:pt modelId="{7A17F673-E0A4-415E-905E-E930753B711D}" type="parTrans" cxnId="{D9DB7416-F733-49B6-A5E0-DF696B8F72AF}">
      <dgm:prSet/>
      <dgm:spPr>
        <a:scene3d>
          <a:camera prst="orthographicFront"/>
          <a:lightRig rig="threePt" dir="t"/>
        </a:scene3d>
        <a:sp3d>
          <a:bevelT/>
        </a:sp3d>
      </dgm:spPr>
      <dgm:t>
        <a:bodyPr/>
        <a:lstStyle/>
        <a:p>
          <a:endParaRPr lang="en-US"/>
        </a:p>
      </dgm:t>
    </dgm:pt>
    <dgm:pt modelId="{27BB3E5C-12E4-4FBD-A100-0A9F2FE93FE2}" type="sibTrans" cxnId="{D9DB7416-F733-49B6-A5E0-DF696B8F72AF}">
      <dgm:prSet/>
      <dgm:spPr/>
      <dgm:t>
        <a:bodyPr/>
        <a:lstStyle/>
        <a:p>
          <a:endParaRPr lang="en-US"/>
        </a:p>
      </dgm:t>
    </dgm:pt>
    <dgm:pt modelId="{8B37E023-AC5F-4AB0-BD1D-31D0CC4BE7C8}">
      <dgm:prSet/>
      <dgm:spPr>
        <a:scene3d>
          <a:camera prst="orthographicFront"/>
          <a:lightRig rig="threePt" dir="t"/>
        </a:scene3d>
        <a:sp3d>
          <a:bevelT/>
        </a:sp3d>
      </dgm:spPr>
      <dgm:t>
        <a:bodyPr/>
        <a:lstStyle/>
        <a:p>
          <a:pPr rtl="0"/>
          <a:r>
            <a:rPr lang="en-US" b="1" dirty="0" smtClean="0"/>
            <a:t>Easy to add new partition, drop oldest partition</a:t>
          </a:r>
          <a:endParaRPr lang="en-US" dirty="0"/>
        </a:p>
      </dgm:t>
    </dgm:pt>
    <dgm:pt modelId="{C2E6B52C-97F3-4A39-AF0A-1430FC3C28AC}" type="parTrans" cxnId="{DCA1A0C4-775C-41D2-95BC-055E1C787D36}">
      <dgm:prSet/>
      <dgm:spPr>
        <a:scene3d>
          <a:camera prst="orthographicFront"/>
          <a:lightRig rig="threePt" dir="t"/>
        </a:scene3d>
        <a:sp3d>
          <a:bevelT/>
        </a:sp3d>
      </dgm:spPr>
      <dgm:t>
        <a:bodyPr/>
        <a:lstStyle/>
        <a:p>
          <a:endParaRPr lang="en-US"/>
        </a:p>
      </dgm:t>
    </dgm:pt>
    <dgm:pt modelId="{BA75B3C1-8B8C-4D43-8BD3-3219CFA0956E}" type="sibTrans" cxnId="{DCA1A0C4-775C-41D2-95BC-055E1C787D36}">
      <dgm:prSet/>
      <dgm:spPr/>
      <dgm:t>
        <a:bodyPr/>
        <a:lstStyle/>
        <a:p>
          <a:endParaRPr lang="en-US"/>
        </a:p>
      </dgm:t>
    </dgm:pt>
    <dgm:pt modelId="{52476C1C-7696-4311-A2C7-CCB5782A734A}">
      <dgm:prSet/>
      <dgm:spPr>
        <a:scene3d>
          <a:camera prst="orthographicFront"/>
          <a:lightRig rig="threePt" dir="t"/>
        </a:scene3d>
        <a:sp3d>
          <a:bevelT/>
        </a:sp3d>
      </dgm:spPr>
      <dgm:t>
        <a:bodyPr/>
        <a:lstStyle/>
        <a:p>
          <a:pPr rtl="0"/>
          <a:r>
            <a:rPr lang="en-US" b="1" dirty="0" smtClean="0"/>
            <a:t>Faster than deleting some rows from larger table</a:t>
          </a:r>
          <a:endParaRPr lang="en-US" dirty="0"/>
        </a:p>
      </dgm:t>
    </dgm:pt>
    <dgm:pt modelId="{A8A5DDCF-BF8A-4C95-8455-DF800B907414}" type="parTrans" cxnId="{38618676-0780-4ED2-AD7D-A5F80518F709}">
      <dgm:prSet/>
      <dgm:spPr>
        <a:scene3d>
          <a:camera prst="orthographicFront"/>
          <a:lightRig rig="threePt" dir="t"/>
        </a:scene3d>
        <a:sp3d>
          <a:bevelT/>
        </a:sp3d>
      </dgm:spPr>
      <dgm:t>
        <a:bodyPr/>
        <a:lstStyle/>
        <a:p>
          <a:endParaRPr lang="en-US"/>
        </a:p>
      </dgm:t>
    </dgm:pt>
    <dgm:pt modelId="{B55D88BC-9BD2-4EA1-A8CE-E5D1CAC48E59}" type="sibTrans" cxnId="{38618676-0780-4ED2-AD7D-A5F80518F709}">
      <dgm:prSet/>
      <dgm:spPr/>
      <dgm:t>
        <a:bodyPr/>
        <a:lstStyle/>
        <a:p>
          <a:endParaRPr lang="en-US"/>
        </a:p>
      </dgm:t>
    </dgm:pt>
    <dgm:pt modelId="{54834ABC-6DFB-4943-B099-8B3CCFA238DB}">
      <dgm:prSet/>
      <dgm:spPr>
        <a:scene3d>
          <a:camera prst="orthographicFront"/>
          <a:lightRig rig="threePt" dir="t"/>
        </a:scene3d>
        <a:sp3d>
          <a:bevelT/>
        </a:sp3d>
      </dgm:spPr>
      <dgm:t>
        <a:bodyPr/>
        <a:lstStyle/>
        <a:p>
          <a:pPr rtl="0"/>
          <a:r>
            <a:rPr lang="en-US" b="1" dirty="0" smtClean="0"/>
            <a:t>Faster than inserting new rows into larger table</a:t>
          </a:r>
          <a:endParaRPr lang="en-US" dirty="0"/>
        </a:p>
      </dgm:t>
    </dgm:pt>
    <dgm:pt modelId="{FCA11EF8-CF0E-427D-A0C2-59F8E7F9950F}" type="parTrans" cxnId="{C4D3FBE7-352D-4E83-BEE4-53EBF36F45F8}">
      <dgm:prSet/>
      <dgm:spPr>
        <a:scene3d>
          <a:camera prst="orthographicFront"/>
          <a:lightRig rig="threePt" dir="t"/>
        </a:scene3d>
        <a:sp3d>
          <a:bevelT/>
        </a:sp3d>
      </dgm:spPr>
      <dgm:t>
        <a:bodyPr/>
        <a:lstStyle/>
        <a:p>
          <a:endParaRPr lang="en-US"/>
        </a:p>
      </dgm:t>
    </dgm:pt>
    <dgm:pt modelId="{2A40AC25-E811-4107-B91D-B13F62F58255}" type="sibTrans" cxnId="{C4D3FBE7-352D-4E83-BEE4-53EBF36F45F8}">
      <dgm:prSet/>
      <dgm:spPr/>
      <dgm:t>
        <a:bodyPr/>
        <a:lstStyle/>
        <a:p>
          <a:endParaRPr lang="en-US"/>
        </a:p>
      </dgm:t>
    </dgm:pt>
    <dgm:pt modelId="{0BBB721E-5558-4219-AAFD-A2146AB2B8C2}">
      <dgm:prSet/>
      <dgm:spPr>
        <a:scene3d>
          <a:camera prst="orthographicFront"/>
          <a:lightRig rig="threePt" dir="t"/>
        </a:scene3d>
        <a:sp3d>
          <a:bevelT/>
        </a:sp3d>
      </dgm:spPr>
      <dgm:t>
        <a:bodyPr/>
        <a:lstStyle/>
        <a:p>
          <a:pPr rtl="0"/>
          <a:r>
            <a:rPr lang="en-US" b="1" dirty="0" smtClean="0"/>
            <a:t>Inserts /Updates /Deletes </a:t>
          </a:r>
        </a:p>
      </dgm:t>
    </dgm:pt>
    <dgm:pt modelId="{815B640E-648F-4B4F-B0F1-B5E1198E9E6F}" type="parTrans" cxnId="{684705C2-84C2-4225-A432-231CE2839B2B}">
      <dgm:prSet/>
      <dgm:spPr>
        <a:scene3d>
          <a:camera prst="orthographicFront"/>
          <a:lightRig rig="threePt" dir="t"/>
        </a:scene3d>
        <a:sp3d>
          <a:bevelT/>
        </a:sp3d>
      </dgm:spPr>
      <dgm:t>
        <a:bodyPr/>
        <a:lstStyle/>
        <a:p>
          <a:endParaRPr lang="en-US"/>
        </a:p>
      </dgm:t>
    </dgm:pt>
    <dgm:pt modelId="{D2EBBEAF-4380-463F-9508-CBAA144683F4}" type="sibTrans" cxnId="{684705C2-84C2-4225-A432-231CE2839B2B}">
      <dgm:prSet/>
      <dgm:spPr/>
      <dgm:t>
        <a:bodyPr/>
        <a:lstStyle/>
        <a:p>
          <a:endParaRPr lang="en-US"/>
        </a:p>
      </dgm:t>
    </dgm:pt>
    <dgm:pt modelId="{8A3CEB3E-5843-4929-BAAD-EEDF0F0ACB85}" type="pres">
      <dgm:prSet presAssocID="{6E46AB80-5CB6-4BD3-8076-366298C0D563}" presName="diagram" presStyleCnt="0">
        <dgm:presLayoutVars>
          <dgm:chPref val="1"/>
          <dgm:dir/>
          <dgm:animOne val="branch"/>
          <dgm:animLvl val="lvl"/>
          <dgm:resizeHandles val="exact"/>
        </dgm:presLayoutVars>
      </dgm:prSet>
      <dgm:spPr/>
      <dgm:t>
        <a:bodyPr/>
        <a:lstStyle/>
        <a:p>
          <a:endParaRPr lang="en-US"/>
        </a:p>
      </dgm:t>
    </dgm:pt>
    <dgm:pt modelId="{BC558C35-5893-4D37-818C-056B575DAE08}" type="pres">
      <dgm:prSet presAssocID="{AD6FB485-67E2-4F72-9327-D4382DE23E71}" presName="root1" presStyleCnt="0"/>
      <dgm:spPr>
        <a:scene3d>
          <a:camera prst="orthographicFront"/>
          <a:lightRig rig="threePt" dir="t"/>
        </a:scene3d>
        <a:sp3d>
          <a:bevelT/>
        </a:sp3d>
      </dgm:spPr>
    </dgm:pt>
    <dgm:pt modelId="{3D36279A-D2B8-4DBB-995E-E4C7F1719FB5}" type="pres">
      <dgm:prSet presAssocID="{AD6FB485-67E2-4F72-9327-D4382DE23E71}" presName="LevelOneTextNode" presStyleLbl="node0" presStyleIdx="0" presStyleCnt="4">
        <dgm:presLayoutVars>
          <dgm:chPref val="3"/>
        </dgm:presLayoutVars>
      </dgm:prSet>
      <dgm:spPr/>
      <dgm:t>
        <a:bodyPr/>
        <a:lstStyle/>
        <a:p>
          <a:endParaRPr lang="en-US"/>
        </a:p>
      </dgm:t>
    </dgm:pt>
    <dgm:pt modelId="{F58E9AB8-45B9-4B98-BFD8-C323ABD055C2}" type="pres">
      <dgm:prSet presAssocID="{AD6FB485-67E2-4F72-9327-D4382DE23E71}" presName="level2hierChild" presStyleCnt="0"/>
      <dgm:spPr>
        <a:scene3d>
          <a:camera prst="orthographicFront"/>
          <a:lightRig rig="threePt" dir="t"/>
        </a:scene3d>
        <a:sp3d>
          <a:bevelT/>
        </a:sp3d>
      </dgm:spPr>
    </dgm:pt>
    <dgm:pt modelId="{A7A6BB5D-88C2-44F3-9060-61D11EF35856}" type="pres">
      <dgm:prSet presAssocID="{815B640E-648F-4B4F-B0F1-B5E1198E9E6F}" presName="conn2-1" presStyleLbl="parChTrans1D2" presStyleIdx="0" presStyleCnt="5"/>
      <dgm:spPr/>
      <dgm:t>
        <a:bodyPr/>
        <a:lstStyle/>
        <a:p>
          <a:endParaRPr lang="en-US"/>
        </a:p>
      </dgm:t>
    </dgm:pt>
    <dgm:pt modelId="{FB46993B-DAF6-4D21-8D64-A51029C0FD60}" type="pres">
      <dgm:prSet presAssocID="{815B640E-648F-4B4F-B0F1-B5E1198E9E6F}" presName="connTx" presStyleLbl="parChTrans1D2" presStyleIdx="0" presStyleCnt="5"/>
      <dgm:spPr/>
      <dgm:t>
        <a:bodyPr/>
        <a:lstStyle/>
        <a:p>
          <a:endParaRPr lang="en-US"/>
        </a:p>
      </dgm:t>
    </dgm:pt>
    <dgm:pt modelId="{7A0EED38-3BBA-4052-AF28-11B9EF85609C}" type="pres">
      <dgm:prSet presAssocID="{0BBB721E-5558-4219-AAFD-A2146AB2B8C2}" presName="root2" presStyleCnt="0"/>
      <dgm:spPr>
        <a:scene3d>
          <a:camera prst="orthographicFront"/>
          <a:lightRig rig="threePt" dir="t"/>
        </a:scene3d>
        <a:sp3d>
          <a:bevelT/>
        </a:sp3d>
      </dgm:spPr>
    </dgm:pt>
    <dgm:pt modelId="{85D44FC0-89D4-47DE-B042-5669DB13D955}" type="pres">
      <dgm:prSet presAssocID="{0BBB721E-5558-4219-AAFD-A2146AB2B8C2}" presName="LevelTwoTextNode" presStyleLbl="node2" presStyleIdx="0" presStyleCnt="5">
        <dgm:presLayoutVars>
          <dgm:chPref val="3"/>
        </dgm:presLayoutVars>
      </dgm:prSet>
      <dgm:spPr/>
      <dgm:t>
        <a:bodyPr/>
        <a:lstStyle/>
        <a:p>
          <a:endParaRPr lang="en-US"/>
        </a:p>
      </dgm:t>
    </dgm:pt>
    <dgm:pt modelId="{85F2BC90-5287-4B1A-81FA-D3BC6E1505DB}" type="pres">
      <dgm:prSet presAssocID="{0BBB721E-5558-4219-AAFD-A2146AB2B8C2}" presName="level3hierChild" presStyleCnt="0"/>
      <dgm:spPr>
        <a:scene3d>
          <a:camera prst="orthographicFront"/>
          <a:lightRig rig="threePt" dir="t"/>
        </a:scene3d>
        <a:sp3d>
          <a:bevelT/>
        </a:sp3d>
      </dgm:spPr>
    </dgm:pt>
    <dgm:pt modelId="{1ABC29FD-0F96-410B-A8EA-07BE4CC9F3A2}" type="pres">
      <dgm:prSet presAssocID="{C56A3DDF-DBEF-440F-8F52-DA39F90F5ABF}" presName="root1" presStyleCnt="0"/>
      <dgm:spPr>
        <a:scene3d>
          <a:camera prst="orthographicFront"/>
          <a:lightRig rig="threePt" dir="t"/>
        </a:scene3d>
        <a:sp3d>
          <a:bevelT/>
        </a:sp3d>
      </dgm:spPr>
    </dgm:pt>
    <dgm:pt modelId="{A2464B63-35DC-4F6F-9B81-2AE8572AAEA5}" type="pres">
      <dgm:prSet presAssocID="{C56A3DDF-DBEF-440F-8F52-DA39F90F5ABF}" presName="LevelOneTextNode" presStyleLbl="node0" presStyleIdx="1" presStyleCnt="4">
        <dgm:presLayoutVars>
          <dgm:chPref val="3"/>
        </dgm:presLayoutVars>
      </dgm:prSet>
      <dgm:spPr/>
      <dgm:t>
        <a:bodyPr/>
        <a:lstStyle/>
        <a:p>
          <a:endParaRPr lang="en-US"/>
        </a:p>
      </dgm:t>
    </dgm:pt>
    <dgm:pt modelId="{7799F1FA-55C8-4373-B693-90435D3EFE8A}" type="pres">
      <dgm:prSet presAssocID="{C56A3DDF-DBEF-440F-8F52-DA39F90F5ABF}" presName="level2hierChild" presStyleCnt="0"/>
      <dgm:spPr>
        <a:scene3d>
          <a:camera prst="orthographicFront"/>
          <a:lightRig rig="threePt" dir="t"/>
        </a:scene3d>
        <a:sp3d>
          <a:bevelT/>
        </a:sp3d>
      </dgm:spPr>
    </dgm:pt>
    <dgm:pt modelId="{E2675472-0DDB-4A79-88E8-CB151EB89FA9}" type="pres">
      <dgm:prSet presAssocID="{F21EB570-6A88-4DD4-A9B8-3DFD31009BA1}" presName="conn2-1" presStyleLbl="parChTrans1D2" presStyleIdx="1" presStyleCnt="5"/>
      <dgm:spPr/>
      <dgm:t>
        <a:bodyPr/>
        <a:lstStyle/>
        <a:p>
          <a:endParaRPr lang="en-US"/>
        </a:p>
      </dgm:t>
    </dgm:pt>
    <dgm:pt modelId="{611E6A22-C32E-4040-90D8-2C384D2F6D84}" type="pres">
      <dgm:prSet presAssocID="{F21EB570-6A88-4DD4-A9B8-3DFD31009BA1}" presName="connTx" presStyleLbl="parChTrans1D2" presStyleIdx="1" presStyleCnt="5"/>
      <dgm:spPr/>
      <dgm:t>
        <a:bodyPr/>
        <a:lstStyle/>
        <a:p>
          <a:endParaRPr lang="en-US"/>
        </a:p>
      </dgm:t>
    </dgm:pt>
    <dgm:pt modelId="{C9B5F126-B822-4948-92E1-EF337444CDA5}" type="pres">
      <dgm:prSet presAssocID="{F98D0802-D668-4C8E-AF03-787CAC8110CC}" presName="root2" presStyleCnt="0"/>
      <dgm:spPr>
        <a:scene3d>
          <a:camera prst="orthographicFront"/>
          <a:lightRig rig="threePt" dir="t"/>
        </a:scene3d>
        <a:sp3d>
          <a:bevelT/>
        </a:sp3d>
      </dgm:spPr>
    </dgm:pt>
    <dgm:pt modelId="{973348ED-9C54-414D-8EF3-B336FAC7D882}" type="pres">
      <dgm:prSet presAssocID="{F98D0802-D668-4C8E-AF03-787CAC8110CC}" presName="LevelTwoTextNode" presStyleLbl="node2" presStyleIdx="1" presStyleCnt="5">
        <dgm:presLayoutVars>
          <dgm:chPref val="3"/>
        </dgm:presLayoutVars>
      </dgm:prSet>
      <dgm:spPr/>
      <dgm:t>
        <a:bodyPr/>
        <a:lstStyle/>
        <a:p>
          <a:endParaRPr lang="en-US"/>
        </a:p>
      </dgm:t>
    </dgm:pt>
    <dgm:pt modelId="{C06D6CD3-8FBA-4D9F-A65F-90264FA452B9}" type="pres">
      <dgm:prSet presAssocID="{F98D0802-D668-4C8E-AF03-787CAC8110CC}" presName="level3hierChild" presStyleCnt="0"/>
      <dgm:spPr>
        <a:scene3d>
          <a:camera prst="orthographicFront"/>
          <a:lightRig rig="threePt" dir="t"/>
        </a:scene3d>
        <a:sp3d>
          <a:bevelT/>
        </a:sp3d>
      </dgm:spPr>
    </dgm:pt>
    <dgm:pt modelId="{7ADBA3FF-D7C0-4F2B-9DF9-5197EAA93C58}" type="pres">
      <dgm:prSet presAssocID="{76B658C9-D06E-40AA-B7C0-3D8F6617C558}" presName="root1" presStyleCnt="0"/>
      <dgm:spPr>
        <a:scene3d>
          <a:camera prst="orthographicFront"/>
          <a:lightRig rig="threePt" dir="t"/>
        </a:scene3d>
        <a:sp3d>
          <a:bevelT/>
        </a:sp3d>
      </dgm:spPr>
    </dgm:pt>
    <dgm:pt modelId="{9EE96413-208E-4D56-8282-CFD76B9BD134}" type="pres">
      <dgm:prSet presAssocID="{76B658C9-D06E-40AA-B7C0-3D8F6617C558}" presName="LevelOneTextNode" presStyleLbl="node0" presStyleIdx="2" presStyleCnt="4">
        <dgm:presLayoutVars>
          <dgm:chPref val="3"/>
        </dgm:presLayoutVars>
      </dgm:prSet>
      <dgm:spPr/>
      <dgm:t>
        <a:bodyPr/>
        <a:lstStyle/>
        <a:p>
          <a:endParaRPr lang="en-US"/>
        </a:p>
      </dgm:t>
    </dgm:pt>
    <dgm:pt modelId="{4A48D251-510F-4509-9415-C7912E3A5727}" type="pres">
      <dgm:prSet presAssocID="{76B658C9-D06E-40AA-B7C0-3D8F6617C558}" presName="level2hierChild" presStyleCnt="0"/>
      <dgm:spPr>
        <a:scene3d>
          <a:camera prst="orthographicFront"/>
          <a:lightRig rig="threePt" dir="t"/>
        </a:scene3d>
        <a:sp3d>
          <a:bevelT/>
        </a:sp3d>
      </dgm:spPr>
    </dgm:pt>
    <dgm:pt modelId="{242A2F9F-D24B-4C73-8CC3-6ACD9FA7ABB2}" type="pres">
      <dgm:prSet presAssocID="{81FB8442-A985-49F2-A3EB-3A6D99A8169E}" presName="conn2-1" presStyleLbl="parChTrans1D2" presStyleIdx="2" presStyleCnt="5"/>
      <dgm:spPr/>
      <dgm:t>
        <a:bodyPr/>
        <a:lstStyle/>
        <a:p>
          <a:endParaRPr lang="en-US"/>
        </a:p>
      </dgm:t>
    </dgm:pt>
    <dgm:pt modelId="{8230147A-25DD-4805-8913-3FCC31E1C4D9}" type="pres">
      <dgm:prSet presAssocID="{81FB8442-A985-49F2-A3EB-3A6D99A8169E}" presName="connTx" presStyleLbl="parChTrans1D2" presStyleIdx="2" presStyleCnt="5"/>
      <dgm:spPr/>
      <dgm:t>
        <a:bodyPr/>
        <a:lstStyle/>
        <a:p>
          <a:endParaRPr lang="en-US"/>
        </a:p>
      </dgm:t>
    </dgm:pt>
    <dgm:pt modelId="{40ABA7C8-5217-4B88-9868-CE64FD5DBBE8}" type="pres">
      <dgm:prSet presAssocID="{C3C23D86-1BA3-442F-8540-FC5EED54E75B}" presName="root2" presStyleCnt="0"/>
      <dgm:spPr>
        <a:scene3d>
          <a:camera prst="orthographicFront"/>
          <a:lightRig rig="threePt" dir="t"/>
        </a:scene3d>
        <a:sp3d>
          <a:bevelT/>
        </a:sp3d>
      </dgm:spPr>
    </dgm:pt>
    <dgm:pt modelId="{19429FB6-57FE-4C5D-A40E-E91DD875268E}" type="pres">
      <dgm:prSet presAssocID="{C3C23D86-1BA3-442F-8540-FC5EED54E75B}" presName="LevelTwoTextNode" presStyleLbl="node2" presStyleIdx="2" presStyleCnt="5">
        <dgm:presLayoutVars>
          <dgm:chPref val="3"/>
        </dgm:presLayoutVars>
      </dgm:prSet>
      <dgm:spPr/>
      <dgm:t>
        <a:bodyPr/>
        <a:lstStyle/>
        <a:p>
          <a:endParaRPr lang="en-US"/>
        </a:p>
      </dgm:t>
    </dgm:pt>
    <dgm:pt modelId="{8799FF37-3ED7-4322-8FD1-F03C11460C95}" type="pres">
      <dgm:prSet presAssocID="{C3C23D86-1BA3-442F-8540-FC5EED54E75B}" presName="level3hierChild" presStyleCnt="0"/>
      <dgm:spPr>
        <a:scene3d>
          <a:camera prst="orthographicFront"/>
          <a:lightRig rig="threePt" dir="t"/>
        </a:scene3d>
        <a:sp3d>
          <a:bevelT/>
        </a:sp3d>
      </dgm:spPr>
    </dgm:pt>
    <dgm:pt modelId="{7638A3E8-A115-4414-B8D4-F289DA5140AD}" type="pres">
      <dgm:prSet presAssocID="{773EE9D7-B584-4D34-A586-61FE0EE3675B}" presName="root1" presStyleCnt="0"/>
      <dgm:spPr>
        <a:scene3d>
          <a:camera prst="orthographicFront"/>
          <a:lightRig rig="threePt" dir="t"/>
        </a:scene3d>
        <a:sp3d>
          <a:bevelT/>
        </a:sp3d>
      </dgm:spPr>
    </dgm:pt>
    <dgm:pt modelId="{45953C57-6CF7-4402-A483-C0191DC68D21}" type="pres">
      <dgm:prSet presAssocID="{773EE9D7-B584-4D34-A586-61FE0EE3675B}" presName="LevelOneTextNode" presStyleLbl="node0" presStyleIdx="3" presStyleCnt="4">
        <dgm:presLayoutVars>
          <dgm:chPref val="3"/>
        </dgm:presLayoutVars>
      </dgm:prSet>
      <dgm:spPr/>
      <dgm:t>
        <a:bodyPr/>
        <a:lstStyle/>
        <a:p>
          <a:endParaRPr lang="en-US"/>
        </a:p>
      </dgm:t>
    </dgm:pt>
    <dgm:pt modelId="{114B6E14-EFC0-493E-97A1-52CFBA966E7D}" type="pres">
      <dgm:prSet presAssocID="{773EE9D7-B584-4D34-A586-61FE0EE3675B}" presName="level2hierChild" presStyleCnt="0"/>
      <dgm:spPr>
        <a:scene3d>
          <a:camera prst="orthographicFront"/>
          <a:lightRig rig="threePt" dir="t"/>
        </a:scene3d>
        <a:sp3d>
          <a:bevelT/>
        </a:sp3d>
      </dgm:spPr>
    </dgm:pt>
    <dgm:pt modelId="{F1CC6129-E011-4687-AB09-DDE51F537EF2}" type="pres">
      <dgm:prSet presAssocID="{7A17F673-E0A4-415E-905E-E930753B711D}" presName="conn2-1" presStyleLbl="parChTrans1D2" presStyleIdx="3" presStyleCnt="5"/>
      <dgm:spPr/>
      <dgm:t>
        <a:bodyPr/>
        <a:lstStyle/>
        <a:p>
          <a:endParaRPr lang="en-US"/>
        </a:p>
      </dgm:t>
    </dgm:pt>
    <dgm:pt modelId="{9939BB51-ED5A-4351-AA82-889282721BDB}" type="pres">
      <dgm:prSet presAssocID="{7A17F673-E0A4-415E-905E-E930753B711D}" presName="connTx" presStyleLbl="parChTrans1D2" presStyleIdx="3" presStyleCnt="5"/>
      <dgm:spPr/>
      <dgm:t>
        <a:bodyPr/>
        <a:lstStyle/>
        <a:p>
          <a:endParaRPr lang="en-US"/>
        </a:p>
      </dgm:t>
    </dgm:pt>
    <dgm:pt modelId="{B142A5A0-5B2E-4A50-9E2D-3E0D91D701C4}" type="pres">
      <dgm:prSet presAssocID="{A1CE6DE3-0821-4F6C-9061-89851BD72C2A}" presName="root2" presStyleCnt="0"/>
      <dgm:spPr>
        <a:scene3d>
          <a:camera prst="orthographicFront"/>
          <a:lightRig rig="threePt" dir="t"/>
        </a:scene3d>
        <a:sp3d>
          <a:bevelT/>
        </a:sp3d>
      </dgm:spPr>
    </dgm:pt>
    <dgm:pt modelId="{03AA4439-CA25-49D5-AAD8-90363085BD76}" type="pres">
      <dgm:prSet presAssocID="{A1CE6DE3-0821-4F6C-9061-89851BD72C2A}" presName="LevelTwoTextNode" presStyleLbl="node2" presStyleIdx="3" presStyleCnt="5">
        <dgm:presLayoutVars>
          <dgm:chPref val="3"/>
        </dgm:presLayoutVars>
      </dgm:prSet>
      <dgm:spPr/>
      <dgm:t>
        <a:bodyPr/>
        <a:lstStyle/>
        <a:p>
          <a:endParaRPr lang="en-US"/>
        </a:p>
      </dgm:t>
    </dgm:pt>
    <dgm:pt modelId="{43CA4ACA-954A-43CA-A0F1-9D37C6FFE7F9}" type="pres">
      <dgm:prSet presAssocID="{A1CE6DE3-0821-4F6C-9061-89851BD72C2A}" presName="level3hierChild" presStyleCnt="0"/>
      <dgm:spPr>
        <a:scene3d>
          <a:camera prst="orthographicFront"/>
          <a:lightRig rig="threePt" dir="t"/>
        </a:scene3d>
        <a:sp3d>
          <a:bevelT/>
        </a:sp3d>
      </dgm:spPr>
    </dgm:pt>
    <dgm:pt modelId="{179D9011-58B0-4630-A5FD-BC7341D3B986}" type="pres">
      <dgm:prSet presAssocID="{C2E6B52C-97F3-4A39-AF0A-1430FC3C28AC}" presName="conn2-1" presStyleLbl="parChTrans1D2" presStyleIdx="4" presStyleCnt="5"/>
      <dgm:spPr/>
      <dgm:t>
        <a:bodyPr/>
        <a:lstStyle/>
        <a:p>
          <a:endParaRPr lang="en-US"/>
        </a:p>
      </dgm:t>
    </dgm:pt>
    <dgm:pt modelId="{616E66C7-7EDD-47E2-AD82-E50753372CB2}" type="pres">
      <dgm:prSet presAssocID="{C2E6B52C-97F3-4A39-AF0A-1430FC3C28AC}" presName="connTx" presStyleLbl="parChTrans1D2" presStyleIdx="4" presStyleCnt="5"/>
      <dgm:spPr/>
      <dgm:t>
        <a:bodyPr/>
        <a:lstStyle/>
        <a:p>
          <a:endParaRPr lang="en-US"/>
        </a:p>
      </dgm:t>
    </dgm:pt>
    <dgm:pt modelId="{312E7624-B3E3-43F4-B9AB-BE12BF6976C0}" type="pres">
      <dgm:prSet presAssocID="{8B37E023-AC5F-4AB0-BD1D-31D0CC4BE7C8}" presName="root2" presStyleCnt="0"/>
      <dgm:spPr>
        <a:scene3d>
          <a:camera prst="orthographicFront"/>
          <a:lightRig rig="threePt" dir="t"/>
        </a:scene3d>
        <a:sp3d>
          <a:bevelT/>
        </a:sp3d>
      </dgm:spPr>
    </dgm:pt>
    <dgm:pt modelId="{E249AF09-6243-45C0-8545-6A7E7FE1984F}" type="pres">
      <dgm:prSet presAssocID="{8B37E023-AC5F-4AB0-BD1D-31D0CC4BE7C8}" presName="LevelTwoTextNode" presStyleLbl="node2" presStyleIdx="4" presStyleCnt="5">
        <dgm:presLayoutVars>
          <dgm:chPref val="3"/>
        </dgm:presLayoutVars>
      </dgm:prSet>
      <dgm:spPr/>
      <dgm:t>
        <a:bodyPr/>
        <a:lstStyle/>
        <a:p>
          <a:endParaRPr lang="en-US"/>
        </a:p>
      </dgm:t>
    </dgm:pt>
    <dgm:pt modelId="{51BDF4A5-13CE-486B-9E73-C9933BC8124F}" type="pres">
      <dgm:prSet presAssocID="{8B37E023-AC5F-4AB0-BD1D-31D0CC4BE7C8}" presName="level3hierChild" presStyleCnt="0"/>
      <dgm:spPr>
        <a:scene3d>
          <a:camera prst="orthographicFront"/>
          <a:lightRig rig="threePt" dir="t"/>
        </a:scene3d>
        <a:sp3d>
          <a:bevelT/>
        </a:sp3d>
      </dgm:spPr>
    </dgm:pt>
    <dgm:pt modelId="{80E15D70-EEC5-4555-A06C-DC0020C90CBD}" type="pres">
      <dgm:prSet presAssocID="{A8A5DDCF-BF8A-4C95-8455-DF800B907414}" presName="conn2-1" presStyleLbl="parChTrans1D3" presStyleIdx="0" presStyleCnt="2"/>
      <dgm:spPr/>
      <dgm:t>
        <a:bodyPr/>
        <a:lstStyle/>
        <a:p>
          <a:endParaRPr lang="en-US"/>
        </a:p>
      </dgm:t>
    </dgm:pt>
    <dgm:pt modelId="{EF4D2493-6ABE-4F9C-80A8-717757D7385A}" type="pres">
      <dgm:prSet presAssocID="{A8A5DDCF-BF8A-4C95-8455-DF800B907414}" presName="connTx" presStyleLbl="parChTrans1D3" presStyleIdx="0" presStyleCnt="2"/>
      <dgm:spPr/>
      <dgm:t>
        <a:bodyPr/>
        <a:lstStyle/>
        <a:p>
          <a:endParaRPr lang="en-US"/>
        </a:p>
      </dgm:t>
    </dgm:pt>
    <dgm:pt modelId="{2AA5B041-318E-4C9C-BD2C-694E780521F4}" type="pres">
      <dgm:prSet presAssocID="{52476C1C-7696-4311-A2C7-CCB5782A734A}" presName="root2" presStyleCnt="0"/>
      <dgm:spPr>
        <a:scene3d>
          <a:camera prst="orthographicFront"/>
          <a:lightRig rig="threePt" dir="t"/>
        </a:scene3d>
        <a:sp3d>
          <a:bevelT/>
        </a:sp3d>
      </dgm:spPr>
    </dgm:pt>
    <dgm:pt modelId="{4878DA32-D2FB-4555-8F13-A780B8A17E38}" type="pres">
      <dgm:prSet presAssocID="{52476C1C-7696-4311-A2C7-CCB5782A734A}" presName="LevelTwoTextNode" presStyleLbl="node3" presStyleIdx="0" presStyleCnt="2">
        <dgm:presLayoutVars>
          <dgm:chPref val="3"/>
        </dgm:presLayoutVars>
      </dgm:prSet>
      <dgm:spPr/>
      <dgm:t>
        <a:bodyPr/>
        <a:lstStyle/>
        <a:p>
          <a:endParaRPr lang="en-US"/>
        </a:p>
      </dgm:t>
    </dgm:pt>
    <dgm:pt modelId="{742D83D5-5246-4526-97E5-7C9F2C5675E2}" type="pres">
      <dgm:prSet presAssocID="{52476C1C-7696-4311-A2C7-CCB5782A734A}" presName="level3hierChild" presStyleCnt="0"/>
      <dgm:spPr>
        <a:scene3d>
          <a:camera prst="orthographicFront"/>
          <a:lightRig rig="threePt" dir="t"/>
        </a:scene3d>
        <a:sp3d>
          <a:bevelT/>
        </a:sp3d>
      </dgm:spPr>
    </dgm:pt>
    <dgm:pt modelId="{C3DDBFA0-A80A-4195-BB3B-6677210602A5}" type="pres">
      <dgm:prSet presAssocID="{FCA11EF8-CF0E-427D-A0C2-59F8E7F9950F}" presName="conn2-1" presStyleLbl="parChTrans1D3" presStyleIdx="1" presStyleCnt="2"/>
      <dgm:spPr/>
      <dgm:t>
        <a:bodyPr/>
        <a:lstStyle/>
        <a:p>
          <a:endParaRPr lang="en-US"/>
        </a:p>
      </dgm:t>
    </dgm:pt>
    <dgm:pt modelId="{1D31E450-BA87-4864-B6D3-7C67DD542D35}" type="pres">
      <dgm:prSet presAssocID="{FCA11EF8-CF0E-427D-A0C2-59F8E7F9950F}" presName="connTx" presStyleLbl="parChTrans1D3" presStyleIdx="1" presStyleCnt="2"/>
      <dgm:spPr/>
      <dgm:t>
        <a:bodyPr/>
        <a:lstStyle/>
        <a:p>
          <a:endParaRPr lang="en-US"/>
        </a:p>
      </dgm:t>
    </dgm:pt>
    <dgm:pt modelId="{8807FEB1-2483-461B-9860-ADD118F7EA9F}" type="pres">
      <dgm:prSet presAssocID="{54834ABC-6DFB-4943-B099-8B3CCFA238DB}" presName="root2" presStyleCnt="0"/>
      <dgm:spPr>
        <a:scene3d>
          <a:camera prst="orthographicFront"/>
          <a:lightRig rig="threePt" dir="t"/>
        </a:scene3d>
        <a:sp3d>
          <a:bevelT/>
        </a:sp3d>
      </dgm:spPr>
    </dgm:pt>
    <dgm:pt modelId="{6922FFEA-1809-4719-9DB2-B7CAB31129E3}" type="pres">
      <dgm:prSet presAssocID="{54834ABC-6DFB-4943-B099-8B3CCFA238DB}" presName="LevelTwoTextNode" presStyleLbl="node3" presStyleIdx="1" presStyleCnt="2">
        <dgm:presLayoutVars>
          <dgm:chPref val="3"/>
        </dgm:presLayoutVars>
      </dgm:prSet>
      <dgm:spPr/>
      <dgm:t>
        <a:bodyPr/>
        <a:lstStyle/>
        <a:p>
          <a:endParaRPr lang="en-US"/>
        </a:p>
      </dgm:t>
    </dgm:pt>
    <dgm:pt modelId="{7292E81B-3BB8-4428-B5AA-2736F1FD9010}" type="pres">
      <dgm:prSet presAssocID="{54834ABC-6DFB-4943-B099-8B3CCFA238DB}" presName="level3hierChild" presStyleCnt="0"/>
      <dgm:spPr>
        <a:scene3d>
          <a:camera prst="orthographicFront"/>
          <a:lightRig rig="threePt" dir="t"/>
        </a:scene3d>
        <a:sp3d>
          <a:bevelT/>
        </a:sp3d>
      </dgm:spPr>
    </dgm:pt>
  </dgm:ptLst>
  <dgm:cxnLst>
    <dgm:cxn modelId="{71B1BEED-D930-4566-8E30-BDBDEAAB12A9}" type="presOf" srcId="{FCA11EF8-CF0E-427D-A0C2-59F8E7F9950F}" destId="{C3DDBFA0-A80A-4195-BB3B-6677210602A5}" srcOrd="0" destOrd="0" presId="urn:microsoft.com/office/officeart/2005/8/layout/hierarchy2"/>
    <dgm:cxn modelId="{B96DE50B-114D-4D0D-B238-4DB097912F1F}" type="presOf" srcId="{F21EB570-6A88-4DD4-A9B8-3DFD31009BA1}" destId="{E2675472-0DDB-4A79-88E8-CB151EB89FA9}" srcOrd="0" destOrd="0" presId="urn:microsoft.com/office/officeart/2005/8/layout/hierarchy2"/>
    <dgm:cxn modelId="{EB10600D-7EB8-4E6F-9B3E-83B16D3A0AFD}" type="presOf" srcId="{54834ABC-6DFB-4943-B099-8B3CCFA238DB}" destId="{6922FFEA-1809-4719-9DB2-B7CAB31129E3}" srcOrd="0" destOrd="0" presId="urn:microsoft.com/office/officeart/2005/8/layout/hierarchy2"/>
    <dgm:cxn modelId="{8531D6BA-F552-407C-87AD-DE22FC896AEB}" type="presOf" srcId="{C3C23D86-1BA3-442F-8540-FC5EED54E75B}" destId="{19429FB6-57FE-4C5D-A40E-E91DD875268E}" srcOrd="0" destOrd="0" presId="urn:microsoft.com/office/officeart/2005/8/layout/hierarchy2"/>
    <dgm:cxn modelId="{43D407C7-3B38-4716-BC49-EDED5ECF4996}" type="presOf" srcId="{6E46AB80-5CB6-4BD3-8076-366298C0D563}" destId="{8A3CEB3E-5843-4929-BAAD-EEDF0F0ACB85}" srcOrd="0" destOrd="0" presId="urn:microsoft.com/office/officeart/2005/8/layout/hierarchy2"/>
    <dgm:cxn modelId="{BFF3C528-CB64-45DC-8497-E17F8C2A4982}" type="presOf" srcId="{A8A5DDCF-BF8A-4C95-8455-DF800B907414}" destId="{80E15D70-EEC5-4555-A06C-DC0020C90CBD}" srcOrd="0" destOrd="0" presId="urn:microsoft.com/office/officeart/2005/8/layout/hierarchy2"/>
    <dgm:cxn modelId="{E3DB4D39-8478-4A12-89F6-ADC9B6760142}" srcId="{6E46AB80-5CB6-4BD3-8076-366298C0D563}" destId="{C56A3DDF-DBEF-440F-8F52-DA39F90F5ABF}" srcOrd="1" destOrd="0" parTransId="{597EF09A-B6A1-4B24-9055-B6DAF81542D2}" sibTransId="{89034406-7530-40BF-9B5A-29A6F8DCD264}"/>
    <dgm:cxn modelId="{DCA1A0C4-775C-41D2-95BC-055E1C787D36}" srcId="{773EE9D7-B584-4D34-A586-61FE0EE3675B}" destId="{8B37E023-AC5F-4AB0-BD1D-31D0CC4BE7C8}" srcOrd="1" destOrd="0" parTransId="{C2E6B52C-97F3-4A39-AF0A-1430FC3C28AC}" sibTransId="{BA75B3C1-8B8C-4D43-8BD3-3219CFA0956E}"/>
    <dgm:cxn modelId="{38618676-0780-4ED2-AD7D-A5F80518F709}" srcId="{8B37E023-AC5F-4AB0-BD1D-31D0CC4BE7C8}" destId="{52476C1C-7696-4311-A2C7-CCB5782A734A}" srcOrd="0" destOrd="0" parTransId="{A8A5DDCF-BF8A-4C95-8455-DF800B907414}" sibTransId="{B55D88BC-9BD2-4EA1-A8CE-E5D1CAC48E59}"/>
    <dgm:cxn modelId="{76CDF49E-CFA4-46E3-AE14-FA111235D154}" type="presOf" srcId="{773EE9D7-B584-4D34-A586-61FE0EE3675B}" destId="{45953C57-6CF7-4402-A483-C0191DC68D21}" srcOrd="0" destOrd="0" presId="urn:microsoft.com/office/officeart/2005/8/layout/hierarchy2"/>
    <dgm:cxn modelId="{67F1CE0F-6CB3-4082-AFB9-FBC9ADBEB35C}" srcId="{76B658C9-D06E-40AA-B7C0-3D8F6617C558}" destId="{C3C23D86-1BA3-442F-8540-FC5EED54E75B}" srcOrd="0" destOrd="0" parTransId="{81FB8442-A985-49F2-A3EB-3A6D99A8169E}" sibTransId="{0034FFF7-2A85-4ECA-9F07-6DA225DC2B1A}"/>
    <dgm:cxn modelId="{68A69EC6-A3B4-4451-85B2-DB79319015CC}" type="presOf" srcId="{AD6FB485-67E2-4F72-9327-D4382DE23E71}" destId="{3D36279A-D2B8-4DBB-995E-E4C7F1719FB5}" srcOrd="0" destOrd="0" presId="urn:microsoft.com/office/officeart/2005/8/layout/hierarchy2"/>
    <dgm:cxn modelId="{AD430C24-E628-4193-A4B6-75DCF810E618}" type="presOf" srcId="{F21EB570-6A88-4DD4-A9B8-3DFD31009BA1}" destId="{611E6A22-C32E-4040-90D8-2C384D2F6D84}" srcOrd="1" destOrd="0" presId="urn:microsoft.com/office/officeart/2005/8/layout/hierarchy2"/>
    <dgm:cxn modelId="{DDE22B06-F4C9-49B4-9949-5655D41C26AC}" type="presOf" srcId="{52476C1C-7696-4311-A2C7-CCB5782A734A}" destId="{4878DA32-D2FB-4555-8F13-A780B8A17E38}" srcOrd="0" destOrd="0" presId="urn:microsoft.com/office/officeart/2005/8/layout/hierarchy2"/>
    <dgm:cxn modelId="{18392695-CC4C-47E2-B8B4-A21E32A2DCAF}" type="presOf" srcId="{81FB8442-A985-49F2-A3EB-3A6D99A8169E}" destId="{8230147A-25DD-4805-8913-3FCC31E1C4D9}" srcOrd="1" destOrd="0" presId="urn:microsoft.com/office/officeart/2005/8/layout/hierarchy2"/>
    <dgm:cxn modelId="{9FCB6B63-21B6-4AA4-A484-3B0877BEEB95}" type="presOf" srcId="{A1CE6DE3-0821-4F6C-9061-89851BD72C2A}" destId="{03AA4439-CA25-49D5-AAD8-90363085BD76}" srcOrd="0" destOrd="0" presId="urn:microsoft.com/office/officeart/2005/8/layout/hierarchy2"/>
    <dgm:cxn modelId="{ABBA01FD-3AA9-471D-ABF4-19E1A906CC40}" type="presOf" srcId="{A8A5DDCF-BF8A-4C95-8455-DF800B907414}" destId="{EF4D2493-6ABE-4F9C-80A8-717757D7385A}" srcOrd="1" destOrd="0" presId="urn:microsoft.com/office/officeart/2005/8/layout/hierarchy2"/>
    <dgm:cxn modelId="{04B04609-2DE5-46E7-8B6E-882CF3D942B0}" type="presOf" srcId="{81FB8442-A985-49F2-A3EB-3A6D99A8169E}" destId="{242A2F9F-D24B-4C73-8CC3-6ACD9FA7ABB2}" srcOrd="0" destOrd="0" presId="urn:microsoft.com/office/officeart/2005/8/layout/hierarchy2"/>
    <dgm:cxn modelId="{C4D3FBE7-352D-4E83-BEE4-53EBF36F45F8}" srcId="{8B37E023-AC5F-4AB0-BD1D-31D0CC4BE7C8}" destId="{54834ABC-6DFB-4943-B099-8B3CCFA238DB}" srcOrd="1" destOrd="0" parTransId="{FCA11EF8-CF0E-427D-A0C2-59F8E7F9950F}" sibTransId="{2A40AC25-E811-4107-B91D-B13F62F58255}"/>
    <dgm:cxn modelId="{CCF8348C-CBD2-4F58-A6B1-E83C55DF47D9}" type="presOf" srcId="{C2E6B52C-97F3-4A39-AF0A-1430FC3C28AC}" destId="{179D9011-58B0-4630-A5FD-BC7341D3B986}" srcOrd="0" destOrd="0" presId="urn:microsoft.com/office/officeart/2005/8/layout/hierarchy2"/>
    <dgm:cxn modelId="{7289B617-C0FB-4FB7-8539-94FB6FCE96C2}" srcId="{6E46AB80-5CB6-4BD3-8076-366298C0D563}" destId="{AD6FB485-67E2-4F72-9327-D4382DE23E71}" srcOrd="0" destOrd="0" parTransId="{B4A6FA62-62A9-4968-9B54-A61B4A5B49E9}" sibTransId="{947AFDE6-6CCB-4C1A-9CFA-DA0114F23F4C}"/>
    <dgm:cxn modelId="{43275899-91A6-4613-9411-81F0EEBBDA09}" type="presOf" srcId="{FCA11EF8-CF0E-427D-A0C2-59F8E7F9950F}" destId="{1D31E450-BA87-4864-B6D3-7C67DD542D35}" srcOrd="1" destOrd="0" presId="urn:microsoft.com/office/officeart/2005/8/layout/hierarchy2"/>
    <dgm:cxn modelId="{0FC2E958-1074-449F-B35A-E6ADA6676CC4}" srcId="{6E46AB80-5CB6-4BD3-8076-366298C0D563}" destId="{773EE9D7-B584-4D34-A586-61FE0EE3675B}" srcOrd="3" destOrd="0" parTransId="{0A341673-B88C-4D25-914F-1E23DF708B03}" sibTransId="{423F6838-E845-4F37-A0F8-08A40B85B157}"/>
    <dgm:cxn modelId="{EE558DFC-B7B6-44FD-8377-D419196D66F9}" type="presOf" srcId="{0BBB721E-5558-4219-AAFD-A2146AB2B8C2}" destId="{85D44FC0-89D4-47DE-B042-5669DB13D955}" srcOrd="0" destOrd="0" presId="urn:microsoft.com/office/officeart/2005/8/layout/hierarchy2"/>
    <dgm:cxn modelId="{71EAC798-71A3-4D97-8107-047ADE7DE186}" type="presOf" srcId="{76B658C9-D06E-40AA-B7C0-3D8F6617C558}" destId="{9EE96413-208E-4D56-8282-CFD76B9BD134}" srcOrd="0" destOrd="0" presId="urn:microsoft.com/office/officeart/2005/8/layout/hierarchy2"/>
    <dgm:cxn modelId="{330F8003-FDCF-4FD5-9A8C-A77D34F1804A}" srcId="{C56A3DDF-DBEF-440F-8F52-DA39F90F5ABF}" destId="{F98D0802-D668-4C8E-AF03-787CAC8110CC}" srcOrd="0" destOrd="0" parTransId="{F21EB570-6A88-4DD4-A9B8-3DFD31009BA1}" sibTransId="{EFB93445-E25F-4B67-B9DA-679412B18210}"/>
    <dgm:cxn modelId="{9638209F-A716-4339-8E2D-9222A0381079}" type="presOf" srcId="{7A17F673-E0A4-415E-905E-E930753B711D}" destId="{F1CC6129-E011-4687-AB09-DDE51F537EF2}" srcOrd="0" destOrd="0" presId="urn:microsoft.com/office/officeart/2005/8/layout/hierarchy2"/>
    <dgm:cxn modelId="{684705C2-84C2-4225-A432-231CE2839B2B}" srcId="{AD6FB485-67E2-4F72-9327-D4382DE23E71}" destId="{0BBB721E-5558-4219-AAFD-A2146AB2B8C2}" srcOrd="0" destOrd="0" parTransId="{815B640E-648F-4B4F-B0F1-B5E1198E9E6F}" sibTransId="{D2EBBEAF-4380-463F-9508-CBAA144683F4}"/>
    <dgm:cxn modelId="{A20F030D-3C90-4246-BB64-D48676101246}" type="presOf" srcId="{7A17F673-E0A4-415E-905E-E930753B711D}" destId="{9939BB51-ED5A-4351-AA82-889282721BDB}" srcOrd="1" destOrd="0" presId="urn:microsoft.com/office/officeart/2005/8/layout/hierarchy2"/>
    <dgm:cxn modelId="{4EA4CBA9-163B-4909-8950-3560CF4720C7}" type="presOf" srcId="{C56A3DDF-DBEF-440F-8F52-DA39F90F5ABF}" destId="{A2464B63-35DC-4F6F-9B81-2AE8572AAEA5}" srcOrd="0" destOrd="0" presId="urn:microsoft.com/office/officeart/2005/8/layout/hierarchy2"/>
    <dgm:cxn modelId="{69EFDA7B-3473-4DD7-BDDD-1BD47E08EDC6}" srcId="{6E46AB80-5CB6-4BD3-8076-366298C0D563}" destId="{76B658C9-D06E-40AA-B7C0-3D8F6617C558}" srcOrd="2" destOrd="0" parTransId="{832B1FEE-17EB-48ED-8A7C-DBAA830F7015}" sibTransId="{2E4DF45C-61DC-46A1-B40C-0683A9D1BA04}"/>
    <dgm:cxn modelId="{D9DB7416-F733-49B6-A5E0-DF696B8F72AF}" srcId="{773EE9D7-B584-4D34-A586-61FE0EE3675B}" destId="{A1CE6DE3-0821-4F6C-9061-89851BD72C2A}" srcOrd="0" destOrd="0" parTransId="{7A17F673-E0A4-415E-905E-E930753B711D}" sibTransId="{27BB3E5C-12E4-4FBD-A100-0A9F2FE93FE2}"/>
    <dgm:cxn modelId="{D02D3E07-43B8-4614-8218-E5042E53363C}" type="presOf" srcId="{815B640E-648F-4B4F-B0F1-B5E1198E9E6F}" destId="{A7A6BB5D-88C2-44F3-9060-61D11EF35856}" srcOrd="0" destOrd="0" presId="urn:microsoft.com/office/officeart/2005/8/layout/hierarchy2"/>
    <dgm:cxn modelId="{0BA2AEB7-EF8D-4B7B-8AF5-4080E6D240E8}" type="presOf" srcId="{F98D0802-D668-4C8E-AF03-787CAC8110CC}" destId="{973348ED-9C54-414D-8EF3-B336FAC7D882}" srcOrd="0" destOrd="0" presId="urn:microsoft.com/office/officeart/2005/8/layout/hierarchy2"/>
    <dgm:cxn modelId="{7FE80E83-1B67-4487-8B53-CD3A7BF71B93}" type="presOf" srcId="{8B37E023-AC5F-4AB0-BD1D-31D0CC4BE7C8}" destId="{E249AF09-6243-45C0-8545-6A7E7FE1984F}" srcOrd="0" destOrd="0" presId="urn:microsoft.com/office/officeart/2005/8/layout/hierarchy2"/>
    <dgm:cxn modelId="{3CC76735-E901-4763-87BF-651279E57B06}" type="presOf" srcId="{C2E6B52C-97F3-4A39-AF0A-1430FC3C28AC}" destId="{616E66C7-7EDD-47E2-AD82-E50753372CB2}" srcOrd="1" destOrd="0" presId="urn:microsoft.com/office/officeart/2005/8/layout/hierarchy2"/>
    <dgm:cxn modelId="{5C51C9EF-4263-4072-9DF1-0E58F0D7E08F}" type="presOf" srcId="{815B640E-648F-4B4F-B0F1-B5E1198E9E6F}" destId="{FB46993B-DAF6-4D21-8D64-A51029C0FD60}" srcOrd="1" destOrd="0" presId="urn:microsoft.com/office/officeart/2005/8/layout/hierarchy2"/>
    <dgm:cxn modelId="{41130864-837D-4693-ACA6-B4A06F49FCE9}" type="presParOf" srcId="{8A3CEB3E-5843-4929-BAAD-EEDF0F0ACB85}" destId="{BC558C35-5893-4D37-818C-056B575DAE08}" srcOrd="0" destOrd="0" presId="urn:microsoft.com/office/officeart/2005/8/layout/hierarchy2"/>
    <dgm:cxn modelId="{E3E40F6B-48DA-4126-A070-00BB98E9F59D}" type="presParOf" srcId="{BC558C35-5893-4D37-818C-056B575DAE08}" destId="{3D36279A-D2B8-4DBB-995E-E4C7F1719FB5}" srcOrd="0" destOrd="0" presId="urn:microsoft.com/office/officeart/2005/8/layout/hierarchy2"/>
    <dgm:cxn modelId="{CAE475F6-E33D-40A9-85D7-358958700EBB}" type="presParOf" srcId="{BC558C35-5893-4D37-818C-056B575DAE08}" destId="{F58E9AB8-45B9-4B98-BFD8-C323ABD055C2}" srcOrd="1" destOrd="0" presId="urn:microsoft.com/office/officeart/2005/8/layout/hierarchy2"/>
    <dgm:cxn modelId="{13BAB9C9-3D60-41B3-B9CF-C43959B4149E}" type="presParOf" srcId="{F58E9AB8-45B9-4B98-BFD8-C323ABD055C2}" destId="{A7A6BB5D-88C2-44F3-9060-61D11EF35856}" srcOrd="0" destOrd="0" presId="urn:microsoft.com/office/officeart/2005/8/layout/hierarchy2"/>
    <dgm:cxn modelId="{1A6AA741-ABBB-47E3-B0CB-D10870562F2C}" type="presParOf" srcId="{A7A6BB5D-88C2-44F3-9060-61D11EF35856}" destId="{FB46993B-DAF6-4D21-8D64-A51029C0FD60}" srcOrd="0" destOrd="0" presId="urn:microsoft.com/office/officeart/2005/8/layout/hierarchy2"/>
    <dgm:cxn modelId="{6939F94C-2A8F-4BB1-8DF1-0705C86201B1}" type="presParOf" srcId="{F58E9AB8-45B9-4B98-BFD8-C323ABD055C2}" destId="{7A0EED38-3BBA-4052-AF28-11B9EF85609C}" srcOrd="1" destOrd="0" presId="urn:microsoft.com/office/officeart/2005/8/layout/hierarchy2"/>
    <dgm:cxn modelId="{5AA4AB77-907B-4A89-9A1D-B1C57C401490}" type="presParOf" srcId="{7A0EED38-3BBA-4052-AF28-11B9EF85609C}" destId="{85D44FC0-89D4-47DE-B042-5669DB13D955}" srcOrd="0" destOrd="0" presId="urn:microsoft.com/office/officeart/2005/8/layout/hierarchy2"/>
    <dgm:cxn modelId="{13520E75-EF16-44E3-9B48-214A4962DF10}" type="presParOf" srcId="{7A0EED38-3BBA-4052-AF28-11B9EF85609C}" destId="{85F2BC90-5287-4B1A-81FA-D3BC6E1505DB}" srcOrd="1" destOrd="0" presId="urn:microsoft.com/office/officeart/2005/8/layout/hierarchy2"/>
    <dgm:cxn modelId="{342A5B4B-80E7-4748-B83C-1ACE57FFB70C}" type="presParOf" srcId="{8A3CEB3E-5843-4929-BAAD-EEDF0F0ACB85}" destId="{1ABC29FD-0F96-410B-A8EA-07BE4CC9F3A2}" srcOrd="1" destOrd="0" presId="urn:microsoft.com/office/officeart/2005/8/layout/hierarchy2"/>
    <dgm:cxn modelId="{D73ECA8F-7A0E-4231-BA30-0D1DCD230181}" type="presParOf" srcId="{1ABC29FD-0F96-410B-A8EA-07BE4CC9F3A2}" destId="{A2464B63-35DC-4F6F-9B81-2AE8572AAEA5}" srcOrd="0" destOrd="0" presId="urn:microsoft.com/office/officeart/2005/8/layout/hierarchy2"/>
    <dgm:cxn modelId="{C5909AB1-F9DF-4D6D-A325-4A2E0AE832EB}" type="presParOf" srcId="{1ABC29FD-0F96-410B-A8EA-07BE4CC9F3A2}" destId="{7799F1FA-55C8-4373-B693-90435D3EFE8A}" srcOrd="1" destOrd="0" presId="urn:microsoft.com/office/officeart/2005/8/layout/hierarchy2"/>
    <dgm:cxn modelId="{35CE6694-572E-44DE-A1C6-78F34D49E7D5}" type="presParOf" srcId="{7799F1FA-55C8-4373-B693-90435D3EFE8A}" destId="{E2675472-0DDB-4A79-88E8-CB151EB89FA9}" srcOrd="0" destOrd="0" presId="urn:microsoft.com/office/officeart/2005/8/layout/hierarchy2"/>
    <dgm:cxn modelId="{174EBA09-0053-420D-B9F1-6D1F43143A6A}" type="presParOf" srcId="{E2675472-0DDB-4A79-88E8-CB151EB89FA9}" destId="{611E6A22-C32E-4040-90D8-2C384D2F6D84}" srcOrd="0" destOrd="0" presId="urn:microsoft.com/office/officeart/2005/8/layout/hierarchy2"/>
    <dgm:cxn modelId="{DBA7B6DA-7B65-4DCE-8548-C4C8DC8B9DC0}" type="presParOf" srcId="{7799F1FA-55C8-4373-B693-90435D3EFE8A}" destId="{C9B5F126-B822-4948-92E1-EF337444CDA5}" srcOrd="1" destOrd="0" presId="urn:microsoft.com/office/officeart/2005/8/layout/hierarchy2"/>
    <dgm:cxn modelId="{9BDF9F12-5D08-405D-A5F8-332036CB8889}" type="presParOf" srcId="{C9B5F126-B822-4948-92E1-EF337444CDA5}" destId="{973348ED-9C54-414D-8EF3-B336FAC7D882}" srcOrd="0" destOrd="0" presId="urn:microsoft.com/office/officeart/2005/8/layout/hierarchy2"/>
    <dgm:cxn modelId="{4EB15EFA-62DE-4F3B-A379-612CF9AEE2AA}" type="presParOf" srcId="{C9B5F126-B822-4948-92E1-EF337444CDA5}" destId="{C06D6CD3-8FBA-4D9F-A65F-90264FA452B9}" srcOrd="1" destOrd="0" presId="urn:microsoft.com/office/officeart/2005/8/layout/hierarchy2"/>
    <dgm:cxn modelId="{0480FEBE-C762-4273-8547-CFFFF6A14620}" type="presParOf" srcId="{8A3CEB3E-5843-4929-BAAD-EEDF0F0ACB85}" destId="{7ADBA3FF-D7C0-4F2B-9DF9-5197EAA93C58}" srcOrd="2" destOrd="0" presId="urn:microsoft.com/office/officeart/2005/8/layout/hierarchy2"/>
    <dgm:cxn modelId="{7285944E-C89E-4EDB-B567-98F1EBC16C29}" type="presParOf" srcId="{7ADBA3FF-D7C0-4F2B-9DF9-5197EAA93C58}" destId="{9EE96413-208E-4D56-8282-CFD76B9BD134}" srcOrd="0" destOrd="0" presId="urn:microsoft.com/office/officeart/2005/8/layout/hierarchy2"/>
    <dgm:cxn modelId="{57F9A61F-E2F6-4ED3-BEB4-D585C4484A0A}" type="presParOf" srcId="{7ADBA3FF-D7C0-4F2B-9DF9-5197EAA93C58}" destId="{4A48D251-510F-4509-9415-C7912E3A5727}" srcOrd="1" destOrd="0" presId="urn:microsoft.com/office/officeart/2005/8/layout/hierarchy2"/>
    <dgm:cxn modelId="{51D98509-CA8C-4EBF-A7AD-7A4233B15B46}" type="presParOf" srcId="{4A48D251-510F-4509-9415-C7912E3A5727}" destId="{242A2F9F-D24B-4C73-8CC3-6ACD9FA7ABB2}" srcOrd="0" destOrd="0" presId="urn:microsoft.com/office/officeart/2005/8/layout/hierarchy2"/>
    <dgm:cxn modelId="{D9D81F0E-ED68-418F-934D-195BB5812C4D}" type="presParOf" srcId="{242A2F9F-D24B-4C73-8CC3-6ACD9FA7ABB2}" destId="{8230147A-25DD-4805-8913-3FCC31E1C4D9}" srcOrd="0" destOrd="0" presId="urn:microsoft.com/office/officeart/2005/8/layout/hierarchy2"/>
    <dgm:cxn modelId="{90CBAA8B-B0F2-4C12-949A-8FD0E5A3296F}" type="presParOf" srcId="{4A48D251-510F-4509-9415-C7912E3A5727}" destId="{40ABA7C8-5217-4B88-9868-CE64FD5DBBE8}" srcOrd="1" destOrd="0" presId="urn:microsoft.com/office/officeart/2005/8/layout/hierarchy2"/>
    <dgm:cxn modelId="{E65667EC-B2F2-4CDD-8FC1-94B89DBD2EBF}" type="presParOf" srcId="{40ABA7C8-5217-4B88-9868-CE64FD5DBBE8}" destId="{19429FB6-57FE-4C5D-A40E-E91DD875268E}" srcOrd="0" destOrd="0" presId="urn:microsoft.com/office/officeart/2005/8/layout/hierarchy2"/>
    <dgm:cxn modelId="{882D2B8C-1FAB-4F16-B61F-54B0FD0B8CA9}" type="presParOf" srcId="{40ABA7C8-5217-4B88-9868-CE64FD5DBBE8}" destId="{8799FF37-3ED7-4322-8FD1-F03C11460C95}" srcOrd="1" destOrd="0" presId="urn:microsoft.com/office/officeart/2005/8/layout/hierarchy2"/>
    <dgm:cxn modelId="{18BCDD68-8504-4994-BEE1-85792CFC1675}" type="presParOf" srcId="{8A3CEB3E-5843-4929-BAAD-EEDF0F0ACB85}" destId="{7638A3E8-A115-4414-B8D4-F289DA5140AD}" srcOrd="3" destOrd="0" presId="urn:microsoft.com/office/officeart/2005/8/layout/hierarchy2"/>
    <dgm:cxn modelId="{A56DEE37-DF3D-43F8-B361-DCC6D027DCD6}" type="presParOf" srcId="{7638A3E8-A115-4414-B8D4-F289DA5140AD}" destId="{45953C57-6CF7-4402-A483-C0191DC68D21}" srcOrd="0" destOrd="0" presId="urn:microsoft.com/office/officeart/2005/8/layout/hierarchy2"/>
    <dgm:cxn modelId="{D620FD26-FAB3-4C93-A2A0-B4382B1C84FD}" type="presParOf" srcId="{7638A3E8-A115-4414-B8D4-F289DA5140AD}" destId="{114B6E14-EFC0-493E-97A1-52CFBA966E7D}" srcOrd="1" destOrd="0" presId="urn:microsoft.com/office/officeart/2005/8/layout/hierarchy2"/>
    <dgm:cxn modelId="{28ED1EA3-864A-4F60-A7EF-D1A77F607FFA}" type="presParOf" srcId="{114B6E14-EFC0-493E-97A1-52CFBA966E7D}" destId="{F1CC6129-E011-4687-AB09-DDE51F537EF2}" srcOrd="0" destOrd="0" presId="urn:microsoft.com/office/officeart/2005/8/layout/hierarchy2"/>
    <dgm:cxn modelId="{FA64FB47-9C92-40C0-8E30-18B2227D2FA7}" type="presParOf" srcId="{F1CC6129-E011-4687-AB09-DDE51F537EF2}" destId="{9939BB51-ED5A-4351-AA82-889282721BDB}" srcOrd="0" destOrd="0" presId="urn:microsoft.com/office/officeart/2005/8/layout/hierarchy2"/>
    <dgm:cxn modelId="{2EC27572-4E36-4031-84B7-E62DA6465D05}" type="presParOf" srcId="{114B6E14-EFC0-493E-97A1-52CFBA966E7D}" destId="{B142A5A0-5B2E-4A50-9E2D-3E0D91D701C4}" srcOrd="1" destOrd="0" presId="urn:microsoft.com/office/officeart/2005/8/layout/hierarchy2"/>
    <dgm:cxn modelId="{261AEDB1-6208-44CC-B069-06EB4E1EB50A}" type="presParOf" srcId="{B142A5A0-5B2E-4A50-9E2D-3E0D91D701C4}" destId="{03AA4439-CA25-49D5-AAD8-90363085BD76}" srcOrd="0" destOrd="0" presId="urn:microsoft.com/office/officeart/2005/8/layout/hierarchy2"/>
    <dgm:cxn modelId="{F9FF8532-B514-46B7-B88C-57DF84E56295}" type="presParOf" srcId="{B142A5A0-5B2E-4A50-9E2D-3E0D91D701C4}" destId="{43CA4ACA-954A-43CA-A0F1-9D37C6FFE7F9}" srcOrd="1" destOrd="0" presId="urn:microsoft.com/office/officeart/2005/8/layout/hierarchy2"/>
    <dgm:cxn modelId="{895E842F-7341-486F-AE33-CA331C8D4A9C}" type="presParOf" srcId="{114B6E14-EFC0-493E-97A1-52CFBA966E7D}" destId="{179D9011-58B0-4630-A5FD-BC7341D3B986}" srcOrd="2" destOrd="0" presId="urn:microsoft.com/office/officeart/2005/8/layout/hierarchy2"/>
    <dgm:cxn modelId="{44C95163-1D49-4A6A-8145-51F710885057}" type="presParOf" srcId="{179D9011-58B0-4630-A5FD-BC7341D3B986}" destId="{616E66C7-7EDD-47E2-AD82-E50753372CB2}" srcOrd="0" destOrd="0" presId="urn:microsoft.com/office/officeart/2005/8/layout/hierarchy2"/>
    <dgm:cxn modelId="{94F86D89-EE1B-486F-9CE4-20C4023F3939}" type="presParOf" srcId="{114B6E14-EFC0-493E-97A1-52CFBA966E7D}" destId="{312E7624-B3E3-43F4-B9AB-BE12BF6976C0}" srcOrd="3" destOrd="0" presId="urn:microsoft.com/office/officeart/2005/8/layout/hierarchy2"/>
    <dgm:cxn modelId="{3977ACA5-70C6-4A30-B64A-7A6CC124FD74}" type="presParOf" srcId="{312E7624-B3E3-43F4-B9AB-BE12BF6976C0}" destId="{E249AF09-6243-45C0-8545-6A7E7FE1984F}" srcOrd="0" destOrd="0" presId="urn:microsoft.com/office/officeart/2005/8/layout/hierarchy2"/>
    <dgm:cxn modelId="{861795FC-7AFE-484A-8D75-AC1980747084}" type="presParOf" srcId="{312E7624-B3E3-43F4-B9AB-BE12BF6976C0}" destId="{51BDF4A5-13CE-486B-9E73-C9933BC8124F}" srcOrd="1" destOrd="0" presId="urn:microsoft.com/office/officeart/2005/8/layout/hierarchy2"/>
    <dgm:cxn modelId="{3B8624D1-55AF-4D39-AF57-4120B4A4E72A}" type="presParOf" srcId="{51BDF4A5-13CE-486B-9E73-C9933BC8124F}" destId="{80E15D70-EEC5-4555-A06C-DC0020C90CBD}" srcOrd="0" destOrd="0" presId="urn:microsoft.com/office/officeart/2005/8/layout/hierarchy2"/>
    <dgm:cxn modelId="{31E1EBD3-D715-449B-97BB-250BA67EFC6F}" type="presParOf" srcId="{80E15D70-EEC5-4555-A06C-DC0020C90CBD}" destId="{EF4D2493-6ABE-4F9C-80A8-717757D7385A}" srcOrd="0" destOrd="0" presId="urn:microsoft.com/office/officeart/2005/8/layout/hierarchy2"/>
    <dgm:cxn modelId="{E54089E6-FD89-42CE-9317-912974733492}" type="presParOf" srcId="{51BDF4A5-13CE-486B-9E73-C9933BC8124F}" destId="{2AA5B041-318E-4C9C-BD2C-694E780521F4}" srcOrd="1" destOrd="0" presId="urn:microsoft.com/office/officeart/2005/8/layout/hierarchy2"/>
    <dgm:cxn modelId="{1E04C258-139D-4D26-B6C9-7DE605A65BAE}" type="presParOf" srcId="{2AA5B041-318E-4C9C-BD2C-694E780521F4}" destId="{4878DA32-D2FB-4555-8F13-A780B8A17E38}" srcOrd="0" destOrd="0" presId="urn:microsoft.com/office/officeart/2005/8/layout/hierarchy2"/>
    <dgm:cxn modelId="{8F7C26E4-C507-4394-9462-48EB811A9B7A}" type="presParOf" srcId="{2AA5B041-318E-4C9C-BD2C-694E780521F4}" destId="{742D83D5-5246-4526-97E5-7C9F2C5675E2}" srcOrd="1" destOrd="0" presId="urn:microsoft.com/office/officeart/2005/8/layout/hierarchy2"/>
    <dgm:cxn modelId="{BA47D722-06F5-449E-B8C9-3EE3A85C5FB4}" type="presParOf" srcId="{51BDF4A5-13CE-486B-9E73-C9933BC8124F}" destId="{C3DDBFA0-A80A-4195-BB3B-6677210602A5}" srcOrd="2" destOrd="0" presId="urn:microsoft.com/office/officeart/2005/8/layout/hierarchy2"/>
    <dgm:cxn modelId="{AFCEAFA3-E104-4A43-9AF6-119695AB23BF}" type="presParOf" srcId="{C3DDBFA0-A80A-4195-BB3B-6677210602A5}" destId="{1D31E450-BA87-4864-B6D3-7C67DD542D35}" srcOrd="0" destOrd="0" presId="urn:microsoft.com/office/officeart/2005/8/layout/hierarchy2"/>
    <dgm:cxn modelId="{B2E16934-9D72-4F86-A755-DDCDDFC059F7}" type="presParOf" srcId="{51BDF4A5-13CE-486B-9E73-C9933BC8124F}" destId="{8807FEB1-2483-461B-9860-ADD118F7EA9F}" srcOrd="3" destOrd="0" presId="urn:microsoft.com/office/officeart/2005/8/layout/hierarchy2"/>
    <dgm:cxn modelId="{696EA8E5-E92A-4CD0-A869-E84DE25D3ACA}" type="presParOf" srcId="{8807FEB1-2483-461B-9860-ADD118F7EA9F}" destId="{6922FFEA-1809-4719-9DB2-B7CAB31129E3}" srcOrd="0" destOrd="0" presId="urn:microsoft.com/office/officeart/2005/8/layout/hierarchy2"/>
    <dgm:cxn modelId="{301213B9-419A-457A-8098-1213327F5CD9}" type="presParOf" srcId="{8807FEB1-2483-461B-9860-ADD118F7EA9F}" destId="{7292E81B-3BB8-4428-B5AA-2736F1FD9010}" srcOrd="1" destOrd="0" presId="urn:microsoft.com/office/officeart/2005/8/layout/hierarchy2"/>
  </dgm:cxnLst>
  <dgm:bg/>
  <dgm:whole/>
</dgm:dataModel>
</file>

<file path=ppt/diagrams/data27.xml><?xml version="1.0" encoding="utf-8"?>
<dgm:dataModel xmlns:dgm="http://schemas.openxmlformats.org/drawingml/2006/diagram" xmlns:a="http://schemas.openxmlformats.org/drawingml/2006/main">
  <dgm:ptLst>
    <dgm:pt modelId="{507B71B4-34C1-4F6A-B12A-8125A6E3DE7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EA44448-ABF6-4631-BE02-8B23C41B743A}">
      <dgm:prSet custT="1"/>
      <dgm:spPr/>
      <dgm:t>
        <a:bodyPr/>
        <a:lstStyle/>
        <a:p>
          <a:pPr rtl="0"/>
          <a:r>
            <a:rPr lang="en-US" sz="2400" b="0" dirty="0" smtClean="0"/>
            <a:t>Why Partitioning </a:t>
          </a:r>
          <a:endParaRPr lang="en-US" sz="2400" b="0" dirty="0"/>
        </a:p>
      </dgm:t>
    </dgm:pt>
    <dgm:pt modelId="{FD13C392-C3E2-4BB1-97F2-AA3B7523FF61}" type="parTrans" cxnId="{A882C9C5-8E58-4434-8B00-96CF6A909AFB}">
      <dgm:prSet/>
      <dgm:spPr/>
      <dgm:t>
        <a:bodyPr/>
        <a:lstStyle/>
        <a:p>
          <a:endParaRPr lang="en-US"/>
        </a:p>
      </dgm:t>
    </dgm:pt>
    <dgm:pt modelId="{C1E8E88C-1C4C-435E-A5BD-3FBCB1FBC7C1}" type="sibTrans" cxnId="{A882C9C5-8E58-4434-8B00-96CF6A909AFB}">
      <dgm:prSet/>
      <dgm:spPr/>
      <dgm:t>
        <a:bodyPr/>
        <a:lstStyle/>
        <a:p>
          <a:endParaRPr lang="en-US"/>
        </a:p>
      </dgm:t>
    </dgm:pt>
    <dgm:pt modelId="{CFA99C1E-EDCD-4DA5-9C91-132C20163BA3}" type="pres">
      <dgm:prSet presAssocID="{507B71B4-34C1-4F6A-B12A-8125A6E3DE78}" presName="linear" presStyleCnt="0">
        <dgm:presLayoutVars>
          <dgm:animLvl val="lvl"/>
          <dgm:resizeHandles val="exact"/>
        </dgm:presLayoutVars>
      </dgm:prSet>
      <dgm:spPr/>
      <dgm:t>
        <a:bodyPr/>
        <a:lstStyle/>
        <a:p>
          <a:endParaRPr lang="en-US"/>
        </a:p>
      </dgm:t>
    </dgm:pt>
    <dgm:pt modelId="{48252F46-E309-4F5B-8089-B232F37A040D}" type="pres">
      <dgm:prSet presAssocID="{FEA44448-ABF6-4631-BE02-8B23C41B743A}" presName="parentText" presStyleLbl="node1" presStyleIdx="0" presStyleCnt="1">
        <dgm:presLayoutVars>
          <dgm:chMax val="0"/>
          <dgm:bulletEnabled val="1"/>
        </dgm:presLayoutVars>
      </dgm:prSet>
      <dgm:spPr/>
      <dgm:t>
        <a:bodyPr/>
        <a:lstStyle/>
        <a:p>
          <a:endParaRPr lang="en-US"/>
        </a:p>
      </dgm:t>
    </dgm:pt>
  </dgm:ptLst>
  <dgm:cxnLst>
    <dgm:cxn modelId="{5D213221-8350-4D7D-8CB3-99FFFE4D654F}" type="presOf" srcId="{FEA44448-ABF6-4631-BE02-8B23C41B743A}" destId="{48252F46-E309-4F5B-8089-B232F37A040D}" srcOrd="0" destOrd="0" presId="urn:microsoft.com/office/officeart/2005/8/layout/vList2"/>
    <dgm:cxn modelId="{A882C9C5-8E58-4434-8B00-96CF6A909AFB}" srcId="{507B71B4-34C1-4F6A-B12A-8125A6E3DE78}" destId="{FEA44448-ABF6-4631-BE02-8B23C41B743A}" srcOrd="0" destOrd="0" parTransId="{FD13C392-C3E2-4BB1-97F2-AA3B7523FF61}" sibTransId="{C1E8E88C-1C4C-435E-A5BD-3FBCB1FBC7C1}"/>
    <dgm:cxn modelId="{210DF2AB-F995-4878-B299-E118E8CBFBCD}" type="presOf" srcId="{507B71B4-34C1-4F6A-B12A-8125A6E3DE78}" destId="{CFA99C1E-EDCD-4DA5-9C91-132C20163BA3}" srcOrd="0" destOrd="0" presId="urn:microsoft.com/office/officeart/2005/8/layout/vList2"/>
    <dgm:cxn modelId="{EB0B684F-841D-4150-88D1-1936A8CB0627}" type="presParOf" srcId="{CFA99C1E-EDCD-4DA5-9C91-132C20163BA3}" destId="{48252F46-E309-4F5B-8089-B232F37A040D}" srcOrd="0" destOrd="0" presId="urn:microsoft.com/office/officeart/2005/8/layout/vList2"/>
  </dgm:cxnLst>
  <dgm:bg/>
  <dgm:whole/>
</dgm:dataModel>
</file>

<file path=ppt/diagrams/data28.xml><?xml version="1.0" encoding="utf-8"?>
<dgm:dataModel xmlns:dgm="http://schemas.openxmlformats.org/drawingml/2006/diagram" xmlns:a="http://schemas.openxmlformats.org/drawingml/2006/main">
  <dgm:ptLst>
    <dgm:pt modelId="{D69F5BAE-1B18-4491-B49D-27B87E604FE8}" type="doc">
      <dgm:prSet loTypeId="urn:microsoft.com/office/officeart/2005/8/layout/radial6" loCatId="cycle" qsTypeId="urn:microsoft.com/office/officeart/2005/8/quickstyle/simple1" qsCatId="simple" csTypeId="urn:microsoft.com/office/officeart/2005/8/colors/accent1_2" csCatId="accent1" phldr="1"/>
      <dgm:spPr>
        <a:scene3d>
          <a:camera prst="orthographicFront">
            <a:rot lat="0" lon="0" rev="0"/>
          </a:camera>
          <a:lightRig rig="glow" dir="t">
            <a:rot lat="0" lon="0" rev="4800000"/>
          </a:lightRig>
        </a:scene3d>
      </dgm:spPr>
      <dgm:t>
        <a:bodyPr/>
        <a:lstStyle/>
        <a:p>
          <a:endParaRPr lang="en-US"/>
        </a:p>
      </dgm:t>
    </dgm:pt>
    <dgm:pt modelId="{FF1038BD-443C-4F19-A7FE-9B1A5EA3B384}">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rtl="0"/>
          <a:r>
            <a:rPr lang="en-US" dirty="0" smtClean="0"/>
            <a:t>Types of Partitioning</a:t>
          </a:r>
          <a:endParaRPr lang="en-US" dirty="0"/>
        </a:p>
      </dgm:t>
    </dgm:pt>
    <dgm:pt modelId="{42B86D68-C34B-4E2D-95E0-F2534EB3F3F5}" type="parTrans" cxnId="{9DF37D1C-29E9-4F74-9F6D-310FE37B0152}">
      <dgm:prSet/>
      <dgm:spPr/>
      <dgm:t>
        <a:bodyPr/>
        <a:lstStyle/>
        <a:p>
          <a:endParaRPr lang="en-US"/>
        </a:p>
      </dgm:t>
    </dgm:pt>
    <dgm:pt modelId="{119383CB-3CF5-46AD-8D1D-6ED62F5F8181}" type="sibTrans" cxnId="{9DF37D1C-29E9-4F74-9F6D-310FE37B0152}">
      <dgm:prSet/>
      <dgm:spPr/>
      <dgm:t>
        <a:bodyPr/>
        <a:lstStyle/>
        <a:p>
          <a:endParaRPr lang="en-US"/>
        </a:p>
      </dgm:t>
    </dgm:pt>
    <dgm:pt modelId="{D960CA81-755E-4975-A96C-5F726B0DEECE}">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rtl="0"/>
          <a:r>
            <a:rPr lang="en-US" dirty="0" smtClean="0"/>
            <a:t>Range</a:t>
          </a:r>
          <a:endParaRPr lang="en-US" dirty="0"/>
        </a:p>
      </dgm:t>
    </dgm:pt>
    <dgm:pt modelId="{9151D45C-A5DB-4546-8B6B-DD7839A8E03E}" type="parTrans" cxnId="{C1375BD8-E386-4227-9CB5-2A30F6CFA80C}">
      <dgm:prSet/>
      <dgm:spPr/>
      <dgm:t>
        <a:bodyPr/>
        <a:lstStyle/>
        <a:p>
          <a:endParaRPr lang="en-US"/>
        </a:p>
      </dgm:t>
    </dgm:pt>
    <dgm:pt modelId="{A786C76E-A0CB-41AA-8F9B-245536222737}" type="sibTrans" cxnId="{C1375BD8-E386-4227-9CB5-2A30F6CFA80C}">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en-US"/>
        </a:p>
      </dgm:t>
    </dgm:pt>
    <dgm:pt modelId="{CC1E1E2B-AC2E-4034-B4C4-983B8DD177AB}">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rtl="0"/>
          <a:r>
            <a:rPr lang="en-US" dirty="0" smtClean="0"/>
            <a:t>Partition based on value of column(s) of table</a:t>
          </a:r>
          <a:endParaRPr lang="en-US" dirty="0"/>
        </a:p>
      </dgm:t>
    </dgm:pt>
    <dgm:pt modelId="{29C6A643-40CA-4B21-86C8-80D53E405AF7}" type="parTrans" cxnId="{1D13D6E2-4A5F-4CE8-A5D9-5787075D3C90}">
      <dgm:prSet/>
      <dgm:spPr/>
      <dgm:t>
        <a:bodyPr/>
        <a:lstStyle/>
        <a:p>
          <a:endParaRPr lang="en-US"/>
        </a:p>
      </dgm:t>
    </dgm:pt>
    <dgm:pt modelId="{E937ED51-9BD0-45CD-BCC2-0016F598A939}" type="sibTrans" cxnId="{1D13D6E2-4A5F-4CE8-A5D9-5787075D3C90}">
      <dgm:prSet/>
      <dgm:spPr/>
      <dgm:t>
        <a:bodyPr/>
        <a:lstStyle/>
        <a:p>
          <a:endParaRPr lang="en-US"/>
        </a:p>
      </dgm:t>
    </dgm:pt>
    <dgm:pt modelId="{48771F55-0A9E-4BBA-9A93-81199057A2CF}">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rtl="0"/>
          <a:r>
            <a:rPr lang="en-US" dirty="0" smtClean="0"/>
            <a:t>Date</a:t>
          </a:r>
          <a:endParaRPr lang="en-US" dirty="0"/>
        </a:p>
      </dgm:t>
    </dgm:pt>
    <dgm:pt modelId="{0B3F061B-7483-410F-A78F-8FB7538169CF}" type="parTrans" cxnId="{14A1DB94-340C-4436-BBBA-B7D57855B05F}">
      <dgm:prSet/>
      <dgm:spPr/>
      <dgm:t>
        <a:bodyPr/>
        <a:lstStyle/>
        <a:p>
          <a:endParaRPr lang="en-US"/>
        </a:p>
      </dgm:t>
    </dgm:pt>
    <dgm:pt modelId="{D7BBFFFB-1336-4A0C-8696-9E397CF65ADA}" type="sibTrans" cxnId="{14A1DB94-340C-4436-BBBA-B7D57855B05F}">
      <dgm:prSet/>
      <dgm:spPr/>
      <dgm:t>
        <a:bodyPr/>
        <a:lstStyle/>
        <a:p>
          <a:endParaRPr lang="en-US"/>
        </a:p>
      </dgm:t>
    </dgm:pt>
    <dgm:pt modelId="{B08BE7AE-20A8-4605-B34E-F09FF7F6C294}">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rtl="0"/>
          <a:r>
            <a:rPr lang="en-US" dirty="0" smtClean="0"/>
            <a:t>Part Number</a:t>
          </a:r>
          <a:endParaRPr lang="en-US" dirty="0"/>
        </a:p>
      </dgm:t>
    </dgm:pt>
    <dgm:pt modelId="{80712477-E0B9-4A4E-B87F-2EC289B3FE0B}" type="parTrans" cxnId="{E75B4194-F4AC-43F9-9203-D8AF7A40C7E4}">
      <dgm:prSet/>
      <dgm:spPr/>
      <dgm:t>
        <a:bodyPr/>
        <a:lstStyle/>
        <a:p>
          <a:endParaRPr lang="en-US"/>
        </a:p>
      </dgm:t>
    </dgm:pt>
    <dgm:pt modelId="{6F89A72E-5654-46A7-99A8-D41D48239043}" type="sibTrans" cxnId="{E75B4194-F4AC-43F9-9203-D8AF7A40C7E4}">
      <dgm:prSet/>
      <dgm:spPr/>
      <dgm:t>
        <a:bodyPr/>
        <a:lstStyle/>
        <a:p>
          <a:endParaRPr lang="en-US"/>
        </a:p>
      </dgm:t>
    </dgm:pt>
    <dgm:pt modelId="{20891EE5-4211-4EC1-8685-2C396F2018FA}">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rtl="0"/>
          <a:r>
            <a:rPr lang="en-US" dirty="0" smtClean="0"/>
            <a:t>SSN</a:t>
          </a:r>
          <a:endParaRPr lang="en-US" dirty="0"/>
        </a:p>
      </dgm:t>
    </dgm:pt>
    <dgm:pt modelId="{40EC6F02-F570-45A0-98AE-5CB047ED2054}" type="parTrans" cxnId="{856162E1-9F98-483F-8710-54A6848DCC3A}">
      <dgm:prSet/>
      <dgm:spPr/>
      <dgm:t>
        <a:bodyPr/>
        <a:lstStyle/>
        <a:p>
          <a:endParaRPr lang="en-US"/>
        </a:p>
      </dgm:t>
    </dgm:pt>
    <dgm:pt modelId="{6DDDE0FC-F310-4739-B33D-BE5CBE91204B}" type="sibTrans" cxnId="{856162E1-9F98-483F-8710-54A6848DCC3A}">
      <dgm:prSet/>
      <dgm:spPr/>
      <dgm:t>
        <a:bodyPr/>
        <a:lstStyle/>
        <a:p>
          <a:endParaRPr lang="en-US"/>
        </a:p>
      </dgm:t>
    </dgm:pt>
    <dgm:pt modelId="{B59DAD74-6A4C-4626-92D0-0A8D8474EBF7}">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rtl="0"/>
          <a:r>
            <a:rPr lang="en-US" dirty="0" smtClean="0"/>
            <a:t>Hash</a:t>
          </a:r>
          <a:endParaRPr lang="en-US" dirty="0"/>
        </a:p>
      </dgm:t>
    </dgm:pt>
    <dgm:pt modelId="{3E177B31-37E5-4166-A7F9-7D8F084D69A8}" type="parTrans" cxnId="{1F261A46-69C9-435D-8A92-817D408C2983}">
      <dgm:prSet/>
      <dgm:spPr/>
      <dgm:t>
        <a:bodyPr/>
        <a:lstStyle/>
        <a:p>
          <a:endParaRPr lang="en-US"/>
        </a:p>
      </dgm:t>
    </dgm:pt>
    <dgm:pt modelId="{E7939575-16E0-41E4-A449-33196E8AA51A}" type="sibTrans" cxnId="{1F261A46-69C9-435D-8A92-817D408C2983}">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en-US"/>
        </a:p>
      </dgm:t>
    </dgm:pt>
    <dgm:pt modelId="{3E62F6F0-D0EB-4922-B4D8-3B3E39767689}">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rtl="0"/>
          <a:r>
            <a:rPr lang="en-US" dirty="0" smtClean="0"/>
            <a:t>Rows spread evenly across all partitions</a:t>
          </a:r>
          <a:endParaRPr lang="en-US" dirty="0"/>
        </a:p>
      </dgm:t>
    </dgm:pt>
    <dgm:pt modelId="{C4AF04B7-0F7A-4ACC-AE8E-369653B7E9A0}" type="parTrans" cxnId="{E7D41F2A-E11D-4404-B0B2-877F96823181}">
      <dgm:prSet/>
      <dgm:spPr/>
      <dgm:t>
        <a:bodyPr/>
        <a:lstStyle/>
        <a:p>
          <a:endParaRPr lang="en-US"/>
        </a:p>
      </dgm:t>
    </dgm:pt>
    <dgm:pt modelId="{D37E6FA2-33E0-4FC1-8B61-C38E02BF25FD}" type="sibTrans" cxnId="{E7D41F2A-E11D-4404-B0B2-877F96823181}">
      <dgm:prSet/>
      <dgm:spPr/>
      <dgm:t>
        <a:bodyPr/>
        <a:lstStyle/>
        <a:p>
          <a:endParaRPr lang="en-US"/>
        </a:p>
      </dgm:t>
    </dgm:pt>
    <dgm:pt modelId="{0377F11E-6C6B-49DB-84C0-3954A60A326C}">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rtl="0"/>
          <a:r>
            <a:rPr lang="en-US" dirty="0" smtClean="0"/>
            <a:t>List </a:t>
          </a:r>
          <a:endParaRPr lang="en-US" dirty="0"/>
        </a:p>
      </dgm:t>
    </dgm:pt>
    <dgm:pt modelId="{98A7A394-399A-4E53-8AB4-7B96630B7CD0}" type="parTrans" cxnId="{B024D73D-26EB-492C-8C1A-E10E7398AF1C}">
      <dgm:prSet/>
      <dgm:spPr/>
      <dgm:t>
        <a:bodyPr/>
        <a:lstStyle/>
        <a:p>
          <a:endParaRPr lang="en-US"/>
        </a:p>
      </dgm:t>
    </dgm:pt>
    <dgm:pt modelId="{876905DE-62CF-4087-AF5F-877F6D73BEEA}" type="sibTrans" cxnId="{B024D73D-26EB-492C-8C1A-E10E7398AF1C}">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en-US"/>
        </a:p>
      </dgm:t>
    </dgm:pt>
    <dgm:pt modelId="{AAF8243F-346B-4A93-86CC-703832C15511}">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rtl="0"/>
          <a:r>
            <a:rPr lang="en-US" dirty="0" smtClean="0"/>
            <a:t>Partitions based on user-specified lists of values</a:t>
          </a:r>
          <a:endParaRPr lang="en-US" dirty="0"/>
        </a:p>
      </dgm:t>
    </dgm:pt>
    <dgm:pt modelId="{11A308E9-C1B8-4B15-8FF1-578CED34A635}" type="parTrans" cxnId="{84A57F85-F1E9-434D-8B2F-D61DB1EAB815}">
      <dgm:prSet/>
      <dgm:spPr/>
      <dgm:t>
        <a:bodyPr/>
        <a:lstStyle/>
        <a:p>
          <a:endParaRPr lang="en-US"/>
        </a:p>
      </dgm:t>
    </dgm:pt>
    <dgm:pt modelId="{0806DF4C-A2B2-4FAB-93C4-DED0645470A9}" type="sibTrans" cxnId="{84A57F85-F1E9-434D-8B2F-D61DB1EAB815}">
      <dgm:prSet/>
      <dgm:spPr/>
      <dgm:t>
        <a:bodyPr/>
        <a:lstStyle/>
        <a:p>
          <a:endParaRPr lang="en-US"/>
        </a:p>
      </dgm:t>
    </dgm:pt>
    <dgm:pt modelId="{2791ACD0-60BC-4515-A77A-A8FB2CD95F86}">
      <dgm:prSe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rtl="0"/>
          <a:r>
            <a:rPr lang="en-US" sz="1000" dirty="0" smtClean="0"/>
            <a:t>Composite</a:t>
          </a:r>
          <a:endParaRPr lang="en-US" sz="1000" dirty="0"/>
        </a:p>
      </dgm:t>
    </dgm:pt>
    <dgm:pt modelId="{C80AA1D7-082E-43B8-9B7F-1A467BA2621D}" type="parTrans" cxnId="{3B14968E-506D-47AD-B1BA-3F460FEB9A6A}">
      <dgm:prSet/>
      <dgm:spPr/>
      <dgm:t>
        <a:bodyPr/>
        <a:lstStyle/>
        <a:p>
          <a:endParaRPr lang="en-US"/>
        </a:p>
      </dgm:t>
    </dgm:pt>
    <dgm:pt modelId="{6095C90D-A060-4162-A33C-6D3EBFB771E1}" type="sibTrans" cxnId="{3B14968E-506D-47AD-B1BA-3F460FEB9A6A}">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en-US"/>
        </a:p>
      </dgm:t>
    </dgm:pt>
    <dgm:pt modelId="{ED98AD7C-E571-40C3-B54E-20869F4154AE}">
      <dgm:prSe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rtl="0"/>
          <a:r>
            <a:rPr lang="en-US" sz="1000" dirty="0" smtClean="0"/>
            <a:t>Partitions based on lists and range</a:t>
          </a:r>
          <a:endParaRPr lang="en-US" sz="1000" dirty="0"/>
        </a:p>
      </dgm:t>
    </dgm:pt>
    <dgm:pt modelId="{79721D2F-A425-4671-9E0A-B1E50588CF58}" type="parTrans" cxnId="{78A76400-455F-48BC-9EBD-D586803AC224}">
      <dgm:prSet/>
      <dgm:spPr/>
      <dgm:t>
        <a:bodyPr/>
        <a:lstStyle/>
        <a:p>
          <a:endParaRPr lang="en-US"/>
        </a:p>
      </dgm:t>
    </dgm:pt>
    <dgm:pt modelId="{5247E5AE-4302-47DF-9416-AC6389D96B95}" type="sibTrans" cxnId="{78A76400-455F-48BC-9EBD-D586803AC224}">
      <dgm:prSet/>
      <dgm:spPr/>
      <dgm:t>
        <a:bodyPr/>
        <a:lstStyle/>
        <a:p>
          <a:endParaRPr lang="en-US"/>
        </a:p>
      </dgm:t>
    </dgm:pt>
    <dgm:pt modelId="{B0421E4A-5EA1-435A-A8BD-79A40D84D060}">
      <dgm:prSet/>
      <dgm:spPr/>
      <dgm:t>
        <a:bodyPr/>
        <a:lstStyle/>
        <a:p>
          <a:pPr rtl="0"/>
          <a:endParaRPr lang="en-US" dirty="0"/>
        </a:p>
      </dgm:t>
    </dgm:pt>
    <dgm:pt modelId="{7666C76A-CDC2-42CD-BFC2-57192C27B799}" type="parTrans" cxnId="{3AE0CB95-6F2B-42CF-B5F7-67A56C2CA86B}">
      <dgm:prSet/>
      <dgm:spPr/>
      <dgm:t>
        <a:bodyPr/>
        <a:lstStyle/>
        <a:p>
          <a:endParaRPr lang="en-US"/>
        </a:p>
      </dgm:t>
    </dgm:pt>
    <dgm:pt modelId="{0FB58C83-FCCF-45FC-BF30-38C2D9D9839D}" type="sibTrans" cxnId="{3AE0CB95-6F2B-42CF-B5F7-67A56C2CA86B}">
      <dgm:prSet/>
      <dgm:spPr/>
      <dgm:t>
        <a:bodyPr/>
        <a:lstStyle/>
        <a:p>
          <a:endParaRPr lang="en-US"/>
        </a:p>
      </dgm:t>
    </dgm:pt>
    <dgm:pt modelId="{E0CF97DA-0BE9-4641-BCB6-AB00F7E8B7BB}">
      <dgm:prSet/>
      <dgm:spPr/>
      <dgm:t>
        <a:bodyPr/>
        <a:lstStyle/>
        <a:p>
          <a:pPr rtl="0"/>
          <a:endParaRPr lang="en-US" dirty="0"/>
        </a:p>
      </dgm:t>
    </dgm:pt>
    <dgm:pt modelId="{AB4DA680-3397-4C99-89AC-A4B2ED05B7A7}" type="parTrans" cxnId="{507BDFA6-2EBC-4069-AB26-8754A7044A18}">
      <dgm:prSet/>
      <dgm:spPr/>
      <dgm:t>
        <a:bodyPr/>
        <a:lstStyle/>
        <a:p>
          <a:endParaRPr lang="en-US"/>
        </a:p>
      </dgm:t>
    </dgm:pt>
    <dgm:pt modelId="{A96BD090-8BEB-4155-ABA5-5113516AA0D2}" type="sibTrans" cxnId="{507BDFA6-2EBC-4069-AB26-8754A7044A18}">
      <dgm:prSet/>
      <dgm:spPr/>
      <dgm:t>
        <a:bodyPr/>
        <a:lstStyle/>
        <a:p>
          <a:endParaRPr lang="en-US"/>
        </a:p>
      </dgm:t>
    </dgm:pt>
    <dgm:pt modelId="{45739348-24C2-4635-A753-BA4F4312CFBA}" type="pres">
      <dgm:prSet presAssocID="{D69F5BAE-1B18-4491-B49D-27B87E604FE8}" presName="Name0" presStyleCnt="0">
        <dgm:presLayoutVars>
          <dgm:chMax val="1"/>
          <dgm:dir/>
          <dgm:animLvl val="ctr"/>
          <dgm:resizeHandles val="exact"/>
        </dgm:presLayoutVars>
      </dgm:prSet>
      <dgm:spPr/>
      <dgm:t>
        <a:bodyPr/>
        <a:lstStyle/>
        <a:p>
          <a:endParaRPr lang="en-US"/>
        </a:p>
      </dgm:t>
    </dgm:pt>
    <dgm:pt modelId="{5A6059A5-21C2-4B71-9874-000287E035C5}" type="pres">
      <dgm:prSet presAssocID="{FF1038BD-443C-4F19-A7FE-9B1A5EA3B384}" presName="centerShape" presStyleLbl="node0" presStyleIdx="0" presStyleCnt="1"/>
      <dgm:spPr/>
      <dgm:t>
        <a:bodyPr/>
        <a:lstStyle/>
        <a:p>
          <a:endParaRPr lang="en-US"/>
        </a:p>
      </dgm:t>
    </dgm:pt>
    <dgm:pt modelId="{3FDFAB39-255A-45FA-A9E6-E550B5C834DA}" type="pres">
      <dgm:prSet presAssocID="{D960CA81-755E-4975-A96C-5F726B0DEECE}" presName="node" presStyleLbl="node1" presStyleIdx="0" presStyleCnt="4">
        <dgm:presLayoutVars>
          <dgm:bulletEnabled val="1"/>
        </dgm:presLayoutVars>
      </dgm:prSet>
      <dgm:spPr/>
      <dgm:t>
        <a:bodyPr/>
        <a:lstStyle/>
        <a:p>
          <a:endParaRPr lang="en-US"/>
        </a:p>
      </dgm:t>
    </dgm:pt>
    <dgm:pt modelId="{F559914A-4CD0-46EC-ADBE-F691F624C489}" type="pres">
      <dgm:prSet presAssocID="{D960CA81-755E-4975-A96C-5F726B0DEECE}" presName="dummy"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D793D7D5-9786-4EE0-92E7-B0FCAF782D69}" type="pres">
      <dgm:prSet presAssocID="{A786C76E-A0CB-41AA-8F9B-245536222737}" presName="sibTrans" presStyleLbl="sibTrans2D1" presStyleIdx="0" presStyleCnt="4"/>
      <dgm:spPr/>
      <dgm:t>
        <a:bodyPr/>
        <a:lstStyle/>
        <a:p>
          <a:endParaRPr lang="en-US"/>
        </a:p>
      </dgm:t>
    </dgm:pt>
    <dgm:pt modelId="{2B692206-598C-45D2-BD6F-FB4D8C491E7A}" type="pres">
      <dgm:prSet presAssocID="{B59DAD74-6A4C-4626-92D0-0A8D8474EBF7}" presName="node" presStyleLbl="node1" presStyleIdx="1" presStyleCnt="4">
        <dgm:presLayoutVars>
          <dgm:bulletEnabled val="1"/>
        </dgm:presLayoutVars>
      </dgm:prSet>
      <dgm:spPr/>
      <dgm:t>
        <a:bodyPr/>
        <a:lstStyle/>
        <a:p>
          <a:endParaRPr lang="en-US"/>
        </a:p>
      </dgm:t>
    </dgm:pt>
    <dgm:pt modelId="{683E4722-5E9F-460A-8DF7-DD60E5822472}" type="pres">
      <dgm:prSet presAssocID="{B59DAD74-6A4C-4626-92D0-0A8D8474EBF7}" presName="dummy"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148D600E-FEA6-4B20-B1D2-6429EB138144}" type="pres">
      <dgm:prSet presAssocID="{E7939575-16E0-41E4-A449-33196E8AA51A}" presName="sibTrans" presStyleLbl="sibTrans2D1" presStyleIdx="1" presStyleCnt="4"/>
      <dgm:spPr/>
      <dgm:t>
        <a:bodyPr/>
        <a:lstStyle/>
        <a:p>
          <a:endParaRPr lang="en-US"/>
        </a:p>
      </dgm:t>
    </dgm:pt>
    <dgm:pt modelId="{297CE11D-408E-4AE6-8BCE-BCEB0D5912A5}" type="pres">
      <dgm:prSet presAssocID="{0377F11E-6C6B-49DB-84C0-3954A60A326C}" presName="node" presStyleLbl="node1" presStyleIdx="2" presStyleCnt="4">
        <dgm:presLayoutVars>
          <dgm:bulletEnabled val="1"/>
        </dgm:presLayoutVars>
      </dgm:prSet>
      <dgm:spPr/>
      <dgm:t>
        <a:bodyPr/>
        <a:lstStyle/>
        <a:p>
          <a:endParaRPr lang="en-US"/>
        </a:p>
      </dgm:t>
    </dgm:pt>
    <dgm:pt modelId="{1CA75437-1FED-498D-BB05-88098ABAFBB7}" type="pres">
      <dgm:prSet presAssocID="{0377F11E-6C6B-49DB-84C0-3954A60A326C}" presName="dummy"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B49B6546-8CF9-4CF2-81C7-4514BDB8A820}" type="pres">
      <dgm:prSet presAssocID="{876905DE-62CF-4087-AF5F-877F6D73BEEA}" presName="sibTrans" presStyleLbl="sibTrans2D1" presStyleIdx="2" presStyleCnt="4"/>
      <dgm:spPr/>
      <dgm:t>
        <a:bodyPr/>
        <a:lstStyle/>
        <a:p>
          <a:endParaRPr lang="en-US"/>
        </a:p>
      </dgm:t>
    </dgm:pt>
    <dgm:pt modelId="{9806A680-419D-4607-99B0-F88F14C44479}" type="pres">
      <dgm:prSet presAssocID="{2791ACD0-60BC-4515-A77A-A8FB2CD95F86}" presName="node" presStyleLbl="node1" presStyleIdx="3" presStyleCnt="4">
        <dgm:presLayoutVars>
          <dgm:bulletEnabled val="1"/>
        </dgm:presLayoutVars>
      </dgm:prSet>
      <dgm:spPr/>
      <dgm:t>
        <a:bodyPr/>
        <a:lstStyle/>
        <a:p>
          <a:endParaRPr lang="en-US"/>
        </a:p>
      </dgm:t>
    </dgm:pt>
    <dgm:pt modelId="{0AF9E30D-B6DF-4557-B0DE-07F2E34C8F68}" type="pres">
      <dgm:prSet presAssocID="{2791ACD0-60BC-4515-A77A-A8FB2CD95F86}" presName="dummy"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8FE8D2FA-EE31-4F0C-8C5A-227751EA7BDA}" type="pres">
      <dgm:prSet presAssocID="{6095C90D-A060-4162-A33C-6D3EBFB771E1}" presName="sibTrans" presStyleLbl="sibTrans2D1" presStyleIdx="3" presStyleCnt="4"/>
      <dgm:spPr/>
      <dgm:t>
        <a:bodyPr/>
        <a:lstStyle/>
        <a:p>
          <a:endParaRPr lang="en-US"/>
        </a:p>
      </dgm:t>
    </dgm:pt>
  </dgm:ptLst>
  <dgm:cxnLst>
    <dgm:cxn modelId="{B9A8553B-6C04-4708-9898-7774A2298431}" type="presOf" srcId="{3E62F6F0-D0EB-4922-B4D8-3B3E39767689}" destId="{2B692206-598C-45D2-BD6F-FB4D8C491E7A}" srcOrd="0" destOrd="1" presId="urn:microsoft.com/office/officeart/2005/8/layout/radial6"/>
    <dgm:cxn modelId="{9DF37D1C-29E9-4F74-9F6D-310FE37B0152}" srcId="{D69F5BAE-1B18-4491-B49D-27B87E604FE8}" destId="{FF1038BD-443C-4F19-A7FE-9B1A5EA3B384}" srcOrd="0" destOrd="0" parTransId="{42B86D68-C34B-4E2D-95E0-F2534EB3F3F5}" sibTransId="{119383CB-3CF5-46AD-8D1D-6ED62F5F8181}"/>
    <dgm:cxn modelId="{3AE0CB95-6F2B-42CF-B5F7-67A56C2CA86B}" srcId="{D69F5BAE-1B18-4491-B49D-27B87E604FE8}" destId="{B0421E4A-5EA1-435A-A8BD-79A40D84D060}" srcOrd="1" destOrd="0" parTransId="{7666C76A-CDC2-42CD-BFC2-57192C27B799}" sibTransId="{0FB58C83-FCCF-45FC-BF30-38C2D9D9839D}"/>
    <dgm:cxn modelId="{30F3E6BE-31B6-4925-9709-36F0CF38FD8F}" type="presOf" srcId="{2791ACD0-60BC-4515-A77A-A8FB2CD95F86}" destId="{9806A680-419D-4607-99B0-F88F14C44479}" srcOrd="0" destOrd="0" presId="urn:microsoft.com/office/officeart/2005/8/layout/radial6"/>
    <dgm:cxn modelId="{7FB2A55B-36EE-47E4-9A8A-3339B34ED4B8}" type="presOf" srcId="{876905DE-62CF-4087-AF5F-877F6D73BEEA}" destId="{B49B6546-8CF9-4CF2-81C7-4514BDB8A820}" srcOrd="0" destOrd="0" presId="urn:microsoft.com/office/officeart/2005/8/layout/radial6"/>
    <dgm:cxn modelId="{84A57F85-F1E9-434D-8B2F-D61DB1EAB815}" srcId="{0377F11E-6C6B-49DB-84C0-3954A60A326C}" destId="{AAF8243F-346B-4A93-86CC-703832C15511}" srcOrd="0" destOrd="0" parTransId="{11A308E9-C1B8-4B15-8FF1-578CED34A635}" sibTransId="{0806DF4C-A2B2-4FAB-93C4-DED0645470A9}"/>
    <dgm:cxn modelId="{88AEA4EF-2ED3-4286-A220-3F920AB630FC}" type="presOf" srcId="{FF1038BD-443C-4F19-A7FE-9B1A5EA3B384}" destId="{5A6059A5-21C2-4B71-9874-000287E035C5}" srcOrd="0" destOrd="0" presId="urn:microsoft.com/office/officeart/2005/8/layout/radial6"/>
    <dgm:cxn modelId="{62DCD77E-4ADF-4E9F-8579-6D70C06FBE70}" type="presOf" srcId="{ED98AD7C-E571-40C3-B54E-20869F4154AE}" destId="{9806A680-419D-4607-99B0-F88F14C44479}" srcOrd="0" destOrd="1" presId="urn:microsoft.com/office/officeart/2005/8/layout/radial6"/>
    <dgm:cxn modelId="{1D13D6E2-4A5F-4CE8-A5D9-5787075D3C90}" srcId="{D960CA81-755E-4975-A96C-5F726B0DEECE}" destId="{CC1E1E2B-AC2E-4034-B4C4-983B8DD177AB}" srcOrd="0" destOrd="0" parTransId="{29C6A643-40CA-4B21-86C8-80D53E405AF7}" sibTransId="{E937ED51-9BD0-45CD-BCC2-0016F598A939}"/>
    <dgm:cxn modelId="{A3E251C5-946B-4A72-9C0D-543B121D8E22}" type="presOf" srcId="{48771F55-0A9E-4BBA-9A93-81199057A2CF}" destId="{3FDFAB39-255A-45FA-A9E6-E550B5C834DA}" srcOrd="0" destOrd="2" presId="urn:microsoft.com/office/officeart/2005/8/layout/radial6"/>
    <dgm:cxn modelId="{B024D73D-26EB-492C-8C1A-E10E7398AF1C}" srcId="{FF1038BD-443C-4F19-A7FE-9B1A5EA3B384}" destId="{0377F11E-6C6B-49DB-84C0-3954A60A326C}" srcOrd="2" destOrd="0" parTransId="{98A7A394-399A-4E53-8AB4-7B96630B7CD0}" sibTransId="{876905DE-62CF-4087-AF5F-877F6D73BEEA}"/>
    <dgm:cxn modelId="{D50828CF-7FD5-4D6D-9AA0-5B68525D3467}" type="presOf" srcId="{E7939575-16E0-41E4-A449-33196E8AA51A}" destId="{148D600E-FEA6-4B20-B1D2-6429EB138144}" srcOrd="0" destOrd="0" presId="urn:microsoft.com/office/officeart/2005/8/layout/radial6"/>
    <dgm:cxn modelId="{AFC4F819-4469-4B11-8801-2B11DFAAF86D}" type="presOf" srcId="{D960CA81-755E-4975-A96C-5F726B0DEECE}" destId="{3FDFAB39-255A-45FA-A9E6-E550B5C834DA}" srcOrd="0" destOrd="0" presId="urn:microsoft.com/office/officeart/2005/8/layout/radial6"/>
    <dgm:cxn modelId="{A266E542-FE13-4870-92E8-D1AE35292A7E}" type="presOf" srcId="{CC1E1E2B-AC2E-4034-B4C4-983B8DD177AB}" destId="{3FDFAB39-255A-45FA-A9E6-E550B5C834DA}" srcOrd="0" destOrd="1" presId="urn:microsoft.com/office/officeart/2005/8/layout/radial6"/>
    <dgm:cxn modelId="{14A1DB94-340C-4436-BBBA-B7D57855B05F}" srcId="{CC1E1E2B-AC2E-4034-B4C4-983B8DD177AB}" destId="{48771F55-0A9E-4BBA-9A93-81199057A2CF}" srcOrd="0" destOrd="0" parTransId="{0B3F061B-7483-410F-A78F-8FB7538169CF}" sibTransId="{D7BBFFFB-1336-4A0C-8696-9E397CF65ADA}"/>
    <dgm:cxn modelId="{78A76400-455F-48BC-9EBD-D586803AC224}" srcId="{2791ACD0-60BC-4515-A77A-A8FB2CD95F86}" destId="{ED98AD7C-E571-40C3-B54E-20869F4154AE}" srcOrd="0" destOrd="0" parTransId="{79721D2F-A425-4671-9E0A-B1E50588CF58}" sibTransId="{5247E5AE-4302-47DF-9416-AC6389D96B95}"/>
    <dgm:cxn modelId="{E75B4194-F4AC-43F9-9203-D8AF7A40C7E4}" srcId="{CC1E1E2B-AC2E-4034-B4C4-983B8DD177AB}" destId="{B08BE7AE-20A8-4605-B34E-F09FF7F6C294}" srcOrd="1" destOrd="0" parTransId="{80712477-E0B9-4A4E-B87F-2EC289B3FE0B}" sibTransId="{6F89A72E-5654-46A7-99A8-D41D48239043}"/>
    <dgm:cxn modelId="{387F34D9-86D9-40DF-A72E-6F7F96FF8A38}" type="presOf" srcId="{20891EE5-4211-4EC1-8685-2C396F2018FA}" destId="{3FDFAB39-255A-45FA-A9E6-E550B5C834DA}" srcOrd="0" destOrd="4" presId="urn:microsoft.com/office/officeart/2005/8/layout/radial6"/>
    <dgm:cxn modelId="{954D3214-5BF8-4C1B-8904-603A151FF5D4}" type="presOf" srcId="{A786C76E-A0CB-41AA-8F9B-245536222737}" destId="{D793D7D5-9786-4EE0-92E7-B0FCAF782D69}" srcOrd="0" destOrd="0" presId="urn:microsoft.com/office/officeart/2005/8/layout/radial6"/>
    <dgm:cxn modelId="{507BDFA6-2EBC-4069-AB26-8754A7044A18}" srcId="{D69F5BAE-1B18-4491-B49D-27B87E604FE8}" destId="{E0CF97DA-0BE9-4641-BCB6-AB00F7E8B7BB}" srcOrd="2" destOrd="0" parTransId="{AB4DA680-3397-4C99-89AC-A4B2ED05B7A7}" sibTransId="{A96BD090-8BEB-4155-ABA5-5113516AA0D2}"/>
    <dgm:cxn modelId="{C7B1628B-5262-4A2E-803F-48AC0C3A41DD}" type="presOf" srcId="{0377F11E-6C6B-49DB-84C0-3954A60A326C}" destId="{297CE11D-408E-4AE6-8BCE-BCEB0D5912A5}" srcOrd="0" destOrd="0" presId="urn:microsoft.com/office/officeart/2005/8/layout/radial6"/>
    <dgm:cxn modelId="{5DA17C16-D65F-4700-91F4-3FECED02A071}" type="presOf" srcId="{B59DAD74-6A4C-4626-92D0-0A8D8474EBF7}" destId="{2B692206-598C-45D2-BD6F-FB4D8C491E7A}" srcOrd="0" destOrd="0" presId="urn:microsoft.com/office/officeart/2005/8/layout/radial6"/>
    <dgm:cxn modelId="{B0E55855-BA63-468B-A550-3E9CC0436BBC}" type="presOf" srcId="{D69F5BAE-1B18-4491-B49D-27B87E604FE8}" destId="{45739348-24C2-4635-A753-BA4F4312CFBA}" srcOrd="0" destOrd="0" presId="urn:microsoft.com/office/officeart/2005/8/layout/radial6"/>
    <dgm:cxn modelId="{E7D41F2A-E11D-4404-B0B2-877F96823181}" srcId="{B59DAD74-6A4C-4626-92D0-0A8D8474EBF7}" destId="{3E62F6F0-D0EB-4922-B4D8-3B3E39767689}" srcOrd="0" destOrd="0" parTransId="{C4AF04B7-0F7A-4ACC-AE8E-369653B7E9A0}" sibTransId="{D37E6FA2-33E0-4FC1-8B61-C38E02BF25FD}"/>
    <dgm:cxn modelId="{3F9763ED-D657-4BE9-B42A-CFFA08D20F3B}" type="presOf" srcId="{AAF8243F-346B-4A93-86CC-703832C15511}" destId="{297CE11D-408E-4AE6-8BCE-BCEB0D5912A5}" srcOrd="0" destOrd="1" presId="urn:microsoft.com/office/officeart/2005/8/layout/radial6"/>
    <dgm:cxn modelId="{1F261A46-69C9-435D-8A92-817D408C2983}" srcId="{FF1038BD-443C-4F19-A7FE-9B1A5EA3B384}" destId="{B59DAD74-6A4C-4626-92D0-0A8D8474EBF7}" srcOrd="1" destOrd="0" parTransId="{3E177B31-37E5-4166-A7F9-7D8F084D69A8}" sibTransId="{E7939575-16E0-41E4-A449-33196E8AA51A}"/>
    <dgm:cxn modelId="{8AE924A0-3BCE-4EA3-908E-21712B73E842}" type="presOf" srcId="{6095C90D-A060-4162-A33C-6D3EBFB771E1}" destId="{8FE8D2FA-EE31-4F0C-8C5A-227751EA7BDA}" srcOrd="0" destOrd="0" presId="urn:microsoft.com/office/officeart/2005/8/layout/radial6"/>
    <dgm:cxn modelId="{3B14968E-506D-47AD-B1BA-3F460FEB9A6A}" srcId="{FF1038BD-443C-4F19-A7FE-9B1A5EA3B384}" destId="{2791ACD0-60BC-4515-A77A-A8FB2CD95F86}" srcOrd="3" destOrd="0" parTransId="{C80AA1D7-082E-43B8-9B7F-1A467BA2621D}" sibTransId="{6095C90D-A060-4162-A33C-6D3EBFB771E1}"/>
    <dgm:cxn modelId="{7F1539AC-2DDE-4626-856E-4A4BADC1DD88}" type="presOf" srcId="{B08BE7AE-20A8-4605-B34E-F09FF7F6C294}" destId="{3FDFAB39-255A-45FA-A9E6-E550B5C834DA}" srcOrd="0" destOrd="3" presId="urn:microsoft.com/office/officeart/2005/8/layout/radial6"/>
    <dgm:cxn modelId="{856162E1-9F98-483F-8710-54A6848DCC3A}" srcId="{CC1E1E2B-AC2E-4034-B4C4-983B8DD177AB}" destId="{20891EE5-4211-4EC1-8685-2C396F2018FA}" srcOrd="2" destOrd="0" parTransId="{40EC6F02-F570-45A0-98AE-5CB047ED2054}" sibTransId="{6DDDE0FC-F310-4739-B33D-BE5CBE91204B}"/>
    <dgm:cxn modelId="{C1375BD8-E386-4227-9CB5-2A30F6CFA80C}" srcId="{FF1038BD-443C-4F19-A7FE-9B1A5EA3B384}" destId="{D960CA81-755E-4975-A96C-5F726B0DEECE}" srcOrd="0" destOrd="0" parTransId="{9151D45C-A5DB-4546-8B6B-DD7839A8E03E}" sibTransId="{A786C76E-A0CB-41AA-8F9B-245536222737}"/>
    <dgm:cxn modelId="{A0FE12C2-3E40-4F1C-94E2-156739723705}" type="presParOf" srcId="{45739348-24C2-4635-A753-BA4F4312CFBA}" destId="{5A6059A5-21C2-4B71-9874-000287E035C5}" srcOrd="0" destOrd="0" presId="urn:microsoft.com/office/officeart/2005/8/layout/radial6"/>
    <dgm:cxn modelId="{D00A4F59-8362-4206-9B66-3A470BB4D61F}" type="presParOf" srcId="{45739348-24C2-4635-A753-BA4F4312CFBA}" destId="{3FDFAB39-255A-45FA-A9E6-E550B5C834DA}" srcOrd="1" destOrd="0" presId="urn:microsoft.com/office/officeart/2005/8/layout/radial6"/>
    <dgm:cxn modelId="{D15ED44A-8E10-4193-B69B-69D843C5F2F9}" type="presParOf" srcId="{45739348-24C2-4635-A753-BA4F4312CFBA}" destId="{F559914A-4CD0-46EC-ADBE-F691F624C489}" srcOrd="2" destOrd="0" presId="urn:microsoft.com/office/officeart/2005/8/layout/radial6"/>
    <dgm:cxn modelId="{A810950A-C6E9-4C38-BED9-B41B2376FC15}" type="presParOf" srcId="{45739348-24C2-4635-A753-BA4F4312CFBA}" destId="{D793D7D5-9786-4EE0-92E7-B0FCAF782D69}" srcOrd="3" destOrd="0" presId="urn:microsoft.com/office/officeart/2005/8/layout/radial6"/>
    <dgm:cxn modelId="{3489950B-9AA0-453E-9CB5-F1D9CECBE3E8}" type="presParOf" srcId="{45739348-24C2-4635-A753-BA4F4312CFBA}" destId="{2B692206-598C-45D2-BD6F-FB4D8C491E7A}" srcOrd="4" destOrd="0" presId="urn:microsoft.com/office/officeart/2005/8/layout/radial6"/>
    <dgm:cxn modelId="{14A0C613-56C6-422B-9108-659DBD10FAA4}" type="presParOf" srcId="{45739348-24C2-4635-A753-BA4F4312CFBA}" destId="{683E4722-5E9F-460A-8DF7-DD60E5822472}" srcOrd="5" destOrd="0" presId="urn:microsoft.com/office/officeart/2005/8/layout/radial6"/>
    <dgm:cxn modelId="{227D3931-822C-401B-B78A-D504B722ACB4}" type="presParOf" srcId="{45739348-24C2-4635-A753-BA4F4312CFBA}" destId="{148D600E-FEA6-4B20-B1D2-6429EB138144}" srcOrd="6" destOrd="0" presId="urn:microsoft.com/office/officeart/2005/8/layout/radial6"/>
    <dgm:cxn modelId="{DAB37D83-7BB4-41FD-9BCE-40986EAA34E3}" type="presParOf" srcId="{45739348-24C2-4635-A753-BA4F4312CFBA}" destId="{297CE11D-408E-4AE6-8BCE-BCEB0D5912A5}" srcOrd="7" destOrd="0" presId="urn:microsoft.com/office/officeart/2005/8/layout/radial6"/>
    <dgm:cxn modelId="{5B303B73-4812-49BF-AC25-9AE68D36D187}" type="presParOf" srcId="{45739348-24C2-4635-A753-BA4F4312CFBA}" destId="{1CA75437-1FED-498D-BB05-88098ABAFBB7}" srcOrd="8" destOrd="0" presId="urn:microsoft.com/office/officeart/2005/8/layout/radial6"/>
    <dgm:cxn modelId="{E363D24F-12DA-4A05-907C-A49171C317BA}" type="presParOf" srcId="{45739348-24C2-4635-A753-BA4F4312CFBA}" destId="{B49B6546-8CF9-4CF2-81C7-4514BDB8A820}" srcOrd="9" destOrd="0" presId="urn:microsoft.com/office/officeart/2005/8/layout/radial6"/>
    <dgm:cxn modelId="{E9F1CE44-CB61-4F00-9858-8D4286D0E1D9}" type="presParOf" srcId="{45739348-24C2-4635-A753-BA4F4312CFBA}" destId="{9806A680-419D-4607-99B0-F88F14C44479}" srcOrd="10" destOrd="0" presId="urn:microsoft.com/office/officeart/2005/8/layout/radial6"/>
    <dgm:cxn modelId="{EA7C4357-9BB2-4C26-84CC-EA353099440F}" type="presParOf" srcId="{45739348-24C2-4635-A753-BA4F4312CFBA}" destId="{0AF9E30D-B6DF-4557-B0DE-07F2E34C8F68}" srcOrd="11" destOrd="0" presId="urn:microsoft.com/office/officeart/2005/8/layout/radial6"/>
    <dgm:cxn modelId="{37431FB2-0DB6-46C1-A30B-1463616412A2}" type="presParOf" srcId="{45739348-24C2-4635-A753-BA4F4312CFBA}" destId="{8FE8D2FA-EE31-4F0C-8C5A-227751EA7BDA}" srcOrd="12" destOrd="0" presId="urn:microsoft.com/office/officeart/2005/8/layout/radial6"/>
  </dgm:cxnLst>
  <dgm:bg/>
  <dgm:whole/>
</dgm:dataModel>
</file>

<file path=ppt/diagrams/data29.xml><?xml version="1.0" encoding="utf-8"?>
<dgm:dataModel xmlns:dgm="http://schemas.openxmlformats.org/drawingml/2006/diagram" xmlns:a="http://schemas.openxmlformats.org/drawingml/2006/main">
  <dgm:ptLst>
    <dgm:pt modelId="{24C56AD6-7B20-4C0C-B567-2C48884E85F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AC95647-025F-4F32-B070-1E4E3ACF919A}">
      <dgm:prSet/>
      <dgm:spPr/>
      <dgm:t>
        <a:bodyPr/>
        <a:lstStyle/>
        <a:p>
          <a:pPr rtl="0"/>
          <a:r>
            <a:rPr lang="en-US" dirty="0" smtClean="0"/>
            <a:t>Partitioning </a:t>
          </a:r>
          <a:endParaRPr lang="en-US" dirty="0"/>
        </a:p>
      </dgm:t>
    </dgm:pt>
    <dgm:pt modelId="{0C37EC4F-87BD-42DC-A545-AD8B1F5E2D58}" type="parTrans" cxnId="{27E46E3E-EC88-42D7-9EC8-07979D1A4A77}">
      <dgm:prSet/>
      <dgm:spPr/>
      <dgm:t>
        <a:bodyPr/>
        <a:lstStyle/>
        <a:p>
          <a:endParaRPr lang="en-US"/>
        </a:p>
      </dgm:t>
    </dgm:pt>
    <dgm:pt modelId="{CC4A4047-94F8-4DD0-B8FF-61A0F15FAA90}" type="sibTrans" cxnId="{27E46E3E-EC88-42D7-9EC8-07979D1A4A77}">
      <dgm:prSet/>
      <dgm:spPr/>
      <dgm:t>
        <a:bodyPr/>
        <a:lstStyle/>
        <a:p>
          <a:endParaRPr lang="en-US"/>
        </a:p>
      </dgm:t>
    </dgm:pt>
    <dgm:pt modelId="{E8810322-9C16-4917-954B-DB574A186338}">
      <dgm:prSet/>
      <dgm:spPr/>
      <dgm:t>
        <a:bodyPr/>
        <a:lstStyle/>
        <a:p>
          <a:pPr rtl="0"/>
          <a:r>
            <a:rPr lang="en-US" dirty="0" smtClean="0"/>
            <a:t>Advantages</a:t>
          </a:r>
          <a:endParaRPr lang="en-US" dirty="0"/>
        </a:p>
      </dgm:t>
    </dgm:pt>
    <dgm:pt modelId="{F82AFA02-5C90-47EF-81E3-43CFB0480052}" type="parTrans" cxnId="{41CDA222-A976-4DE9-A444-12DC8AC5F53C}">
      <dgm:prSet/>
      <dgm:spPr/>
      <dgm:t>
        <a:bodyPr/>
        <a:lstStyle/>
        <a:p>
          <a:endParaRPr lang="en-US"/>
        </a:p>
      </dgm:t>
    </dgm:pt>
    <dgm:pt modelId="{652B5BAA-B6AD-4AB5-9D12-B44D3321FB78}" type="sibTrans" cxnId="{41CDA222-A976-4DE9-A444-12DC8AC5F53C}">
      <dgm:prSet/>
      <dgm:spPr/>
      <dgm:t>
        <a:bodyPr/>
        <a:lstStyle/>
        <a:p>
          <a:endParaRPr lang="en-US"/>
        </a:p>
      </dgm:t>
    </dgm:pt>
    <dgm:pt modelId="{CE37E28E-F600-46F0-BAEB-AF7BF6473AED}">
      <dgm:prSet/>
      <dgm:spPr/>
      <dgm:t>
        <a:bodyPr/>
        <a:lstStyle/>
        <a:p>
          <a:pPr rtl="0"/>
          <a:r>
            <a:rPr lang="en-US" dirty="0" smtClean="0"/>
            <a:t>Improve performance</a:t>
          </a:r>
          <a:endParaRPr lang="en-US" dirty="0"/>
        </a:p>
      </dgm:t>
    </dgm:pt>
    <dgm:pt modelId="{F37F2049-8911-4782-BFFE-2D6C8852CAC3}" type="parTrans" cxnId="{7CF73DA8-380A-42F6-BAD1-CF15F521F9EB}">
      <dgm:prSet/>
      <dgm:spPr/>
      <dgm:t>
        <a:bodyPr/>
        <a:lstStyle/>
        <a:p>
          <a:endParaRPr lang="en-US"/>
        </a:p>
      </dgm:t>
    </dgm:pt>
    <dgm:pt modelId="{82BBBC01-5EFF-412C-8DB4-F683487D6D6E}" type="sibTrans" cxnId="{7CF73DA8-380A-42F6-BAD1-CF15F521F9EB}">
      <dgm:prSet/>
      <dgm:spPr/>
      <dgm:t>
        <a:bodyPr/>
        <a:lstStyle/>
        <a:p>
          <a:endParaRPr lang="en-US"/>
        </a:p>
      </dgm:t>
    </dgm:pt>
    <dgm:pt modelId="{8D90A37D-D3CA-4C8F-91AE-1C32160AB9CF}">
      <dgm:prSet/>
      <dgm:spPr/>
      <dgm:t>
        <a:bodyPr/>
        <a:lstStyle/>
        <a:p>
          <a:pPr rtl="0"/>
          <a:r>
            <a:rPr lang="en-US" dirty="0" smtClean="0"/>
            <a:t>Improve management</a:t>
          </a:r>
          <a:endParaRPr lang="en-US" dirty="0"/>
        </a:p>
      </dgm:t>
    </dgm:pt>
    <dgm:pt modelId="{BA24D6D1-78D8-4211-AE46-C203CCEAF256}" type="parTrans" cxnId="{0B1ACC4A-8208-47EA-8491-D19DB75B17B5}">
      <dgm:prSet/>
      <dgm:spPr/>
      <dgm:t>
        <a:bodyPr/>
        <a:lstStyle/>
        <a:p>
          <a:endParaRPr lang="en-US"/>
        </a:p>
      </dgm:t>
    </dgm:pt>
    <dgm:pt modelId="{236F6AC4-2E40-49E8-BDB2-BF478177FDD4}" type="sibTrans" cxnId="{0B1ACC4A-8208-47EA-8491-D19DB75B17B5}">
      <dgm:prSet/>
      <dgm:spPr/>
      <dgm:t>
        <a:bodyPr/>
        <a:lstStyle/>
        <a:p>
          <a:endParaRPr lang="en-US"/>
        </a:p>
      </dgm:t>
    </dgm:pt>
    <dgm:pt modelId="{F6A71C2C-45C7-44D1-A7BA-44CC053A7B9D}">
      <dgm:prSet/>
      <dgm:spPr/>
      <dgm:t>
        <a:bodyPr/>
        <a:lstStyle/>
        <a:p>
          <a:pPr rtl="0"/>
          <a:r>
            <a:rPr lang="en-US" dirty="0" smtClean="0"/>
            <a:t>Load, availability </a:t>
          </a:r>
          <a:endParaRPr lang="en-US" dirty="0"/>
        </a:p>
      </dgm:t>
    </dgm:pt>
    <dgm:pt modelId="{CB96B4C1-72CE-4E12-A6C1-8680D1FBA41D}" type="parTrans" cxnId="{39B1F38E-E958-4026-85AD-B4172619FB7E}">
      <dgm:prSet/>
      <dgm:spPr/>
      <dgm:t>
        <a:bodyPr/>
        <a:lstStyle/>
        <a:p>
          <a:endParaRPr lang="en-US"/>
        </a:p>
      </dgm:t>
    </dgm:pt>
    <dgm:pt modelId="{501AF022-E4C0-43A8-8031-496C5F2B7944}" type="sibTrans" cxnId="{39B1F38E-E958-4026-85AD-B4172619FB7E}">
      <dgm:prSet/>
      <dgm:spPr/>
      <dgm:t>
        <a:bodyPr/>
        <a:lstStyle/>
        <a:p>
          <a:endParaRPr lang="en-US"/>
        </a:p>
      </dgm:t>
    </dgm:pt>
    <dgm:pt modelId="{2855DE75-0A50-4B2A-906A-4A6E9B7CCBB4}">
      <dgm:prSet/>
      <dgm:spPr/>
      <dgm:t>
        <a:bodyPr/>
        <a:lstStyle/>
        <a:p>
          <a:pPr rtl="0"/>
          <a:r>
            <a:rPr lang="en-US" dirty="0" smtClean="0"/>
            <a:t>Disadvantages </a:t>
          </a:r>
          <a:endParaRPr lang="en-US" dirty="0"/>
        </a:p>
      </dgm:t>
    </dgm:pt>
    <dgm:pt modelId="{8916EFC8-108A-42D9-8819-EEC54EA3F4E8}" type="parTrans" cxnId="{B3766C16-F640-4B01-B9E3-9BCAA9EA57A6}">
      <dgm:prSet/>
      <dgm:spPr/>
      <dgm:t>
        <a:bodyPr/>
        <a:lstStyle/>
        <a:p>
          <a:endParaRPr lang="en-US"/>
        </a:p>
      </dgm:t>
    </dgm:pt>
    <dgm:pt modelId="{8FD0509C-D300-46CA-97D7-64A89BA5F2CB}" type="sibTrans" cxnId="{B3766C16-F640-4B01-B9E3-9BCAA9EA57A6}">
      <dgm:prSet/>
      <dgm:spPr/>
      <dgm:t>
        <a:bodyPr/>
        <a:lstStyle/>
        <a:p>
          <a:endParaRPr lang="en-US"/>
        </a:p>
      </dgm:t>
    </dgm:pt>
    <dgm:pt modelId="{A57D3487-88CE-449B-B1AD-81474EE93753}">
      <dgm:prSet/>
      <dgm:spPr/>
      <dgm:t>
        <a:bodyPr/>
        <a:lstStyle/>
        <a:p>
          <a:pPr rtl="0"/>
          <a:r>
            <a:rPr lang="en-US" dirty="0" smtClean="0"/>
            <a:t>Increased administration</a:t>
          </a:r>
          <a:endParaRPr lang="en-US" dirty="0"/>
        </a:p>
      </dgm:t>
    </dgm:pt>
    <dgm:pt modelId="{4E92916D-4242-46D7-8093-63A8EDBEF74A}" type="parTrans" cxnId="{B1FEF675-603A-435B-A0FC-EBEEA321AECB}">
      <dgm:prSet/>
      <dgm:spPr/>
      <dgm:t>
        <a:bodyPr/>
        <a:lstStyle/>
        <a:p>
          <a:endParaRPr lang="en-US"/>
        </a:p>
      </dgm:t>
    </dgm:pt>
    <dgm:pt modelId="{4AFF2EA5-8CD0-45B9-B62F-1F00E4968FD0}" type="sibTrans" cxnId="{B1FEF675-603A-435B-A0FC-EBEEA321AECB}">
      <dgm:prSet/>
      <dgm:spPr/>
      <dgm:t>
        <a:bodyPr/>
        <a:lstStyle/>
        <a:p>
          <a:endParaRPr lang="en-US"/>
        </a:p>
      </dgm:t>
    </dgm:pt>
    <dgm:pt modelId="{690CDE6F-8527-4A4D-A897-0A3A04479A54}" type="pres">
      <dgm:prSet presAssocID="{24C56AD6-7B20-4C0C-B567-2C48884E85FA}" presName="linear" presStyleCnt="0">
        <dgm:presLayoutVars>
          <dgm:animLvl val="lvl"/>
          <dgm:resizeHandles val="exact"/>
        </dgm:presLayoutVars>
      </dgm:prSet>
      <dgm:spPr/>
      <dgm:t>
        <a:bodyPr/>
        <a:lstStyle/>
        <a:p>
          <a:endParaRPr lang="en-US"/>
        </a:p>
      </dgm:t>
    </dgm:pt>
    <dgm:pt modelId="{3555E24B-93D9-4FD0-8438-63DA1AC2FF04}" type="pres">
      <dgm:prSet presAssocID="{3AC95647-025F-4F32-B070-1E4E3ACF919A}" presName="parentText" presStyleLbl="node1" presStyleIdx="0" presStyleCnt="1">
        <dgm:presLayoutVars>
          <dgm:chMax val="0"/>
          <dgm:bulletEnabled val="1"/>
        </dgm:presLayoutVars>
      </dgm:prSet>
      <dgm:spPr/>
      <dgm:t>
        <a:bodyPr/>
        <a:lstStyle/>
        <a:p>
          <a:endParaRPr lang="en-US"/>
        </a:p>
      </dgm:t>
    </dgm:pt>
    <dgm:pt modelId="{B99A6B32-083A-4E82-876D-0DE24728BC3E}" type="pres">
      <dgm:prSet presAssocID="{3AC95647-025F-4F32-B070-1E4E3ACF919A}" presName="childText" presStyleLbl="revTx" presStyleIdx="0" presStyleCnt="1">
        <dgm:presLayoutVars>
          <dgm:bulletEnabled val="1"/>
        </dgm:presLayoutVars>
      </dgm:prSet>
      <dgm:spPr/>
      <dgm:t>
        <a:bodyPr/>
        <a:lstStyle/>
        <a:p>
          <a:endParaRPr lang="en-US"/>
        </a:p>
      </dgm:t>
    </dgm:pt>
  </dgm:ptLst>
  <dgm:cxnLst>
    <dgm:cxn modelId="{27E46E3E-EC88-42D7-9EC8-07979D1A4A77}" srcId="{24C56AD6-7B20-4C0C-B567-2C48884E85FA}" destId="{3AC95647-025F-4F32-B070-1E4E3ACF919A}" srcOrd="0" destOrd="0" parTransId="{0C37EC4F-87BD-42DC-A545-AD8B1F5E2D58}" sibTransId="{CC4A4047-94F8-4DD0-B8FF-61A0F15FAA90}"/>
    <dgm:cxn modelId="{39B1F38E-E958-4026-85AD-B4172619FB7E}" srcId="{8D90A37D-D3CA-4C8F-91AE-1C32160AB9CF}" destId="{F6A71C2C-45C7-44D1-A7BA-44CC053A7B9D}" srcOrd="0" destOrd="0" parTransId="{CB96B4C1-72CE-4E12-A6C1-8680D1FBA41D}" sibTransId="{501AF022-E4C0-43A8-8031-496C5F2B7944}"/>
    <dgm:cxn modelId="{680C5EFE-7E93-45CA-BDC9-008F152571C7}" type="presOf" srcId="{2855DE75-0A50-4B2A-906A-4A6E9B7CCBB4}" destId="{B99A6B32-083A-4E82-876D-0DE24728BC3E}" srcOrd="0" destOrd="4" presId="urn:microsoft.com/office/officeart/2005/8/layout/vList2"/>
    <dgm:cxn modelId="{F20C6224-21D6-41D6-80C5-E31E9D139CB6}" type="presOf" srcId="{3AC95647-025F-4F32-B070-1E4E3ACF919A}" destId="{3555E24B-93D9-4FD0-8438-63DA1AC2FF04}" srcOrd="0" destOrd="0" presId="urn:microsoft.com/office/officeart/2005/8/layout/vList2"/>
    <dgm:cxn modelId="{41CDA222-A976-4DE9-A444-12DC8AC5F53C}" srcId="{3AC95647-025F-4F32-B070-1E4E3ACF919A}" destId="{E8810322-9C16-4917-954B-DB574A186338}" srcOrd="0" destOrd="0" parTransId="{F82AFA02-5C90-47EF-81E3-43CFB0480052}" sibTransId="{652B5BAA-B6AD-4AB5-9D12-B44D3321FB78}"/>
    <dgm:cxn modelId="{FA0F85C4-093B-44F1-B4E6-806AB09A7EBF}" type="presOf" srcId="{F6A71C2C-45C7-44D1-A7BA-44CC053A7B9D}" destId="{B99A6B32-083A-4E82-876D-0DE24728BC3E}" srcOrd="0" destOrd="3" presId="urn:microsoft.com/office/officeart/2005/8/layout/vList2"/>
    <dgm:cxn modelId="{DD220376-CCDC-4C8C-B8FF-8DE2161A2705}" type="presOf" srcId="{E8810322-9C16-4917-954B-DB574A186338}" destId="{B99A6B32-083A-4E82-876D-0DE24728BC3E}" srcOrd="0" destOrd="0" presId="urn:microsoft.com/office/officeart/2005/8/layout/vList2"/>
    <dgm:cxn modelId="{B1FEF675-603A-435B-A0FC-EBEEA321AECB}" srcId="{2855DE75-0A50-4B2A-906A-4A6E9B7CCBB4}" destId="{A57D3487-88CE-449B-B1AD-81474EE93753}" srcOrd="0" destOrd="0" parTransId="{4E92916D-4242-46D7-8093-63A8EDBEF74A}" sibTransId="{4AFF2EA5-8CD0-45B9-B62F-1F00E4968FD0}"/>
    <dgm:cxn modelId="{54011200-2C21-41EE-AD0B-8B30CD82713D}" type="presOf" srcId="{CE37E28E-F600-46F0-BAEB-AF7BF6473AED}" destId="{B99A6B32-083A-4E82-876D-0DE24728BC3E}" srcOrd="0" destOrd="1" presId="urn:microsoft.com/office/officeart/2005/8/layout/vList2"/>
    <dgm:cxn modelId="{B3766C16-F640-4B01-B9E3-9BCAA9EA57A6}" srcId="{3AC95647-025F-4F32-B070-1E4E3ACF919A}" destId="{2855DE75-0A50-4B2A-906A-4A6E9B7CCBB4}" srcOrd="1" destOrd="0" parTransId="{8916EFC8-108A-42D9-8819-EEC54EA3F4E8}" sibTransId="{8FD0509C-D300-46CA-97D7-64A89BA5F2CB}"/>
    <dgm:cxn modelId="{7CF73DA8-380A-42F6-BAD1-CF15F521F9EB}" srcId="{E8810322-9C16-4917-954B-DB574A186338}" destId="{CE37E28E-F600-46F0-BAEB-AF7BF6473AED}" srcOrd="0" destOrd="0" parTransId="{F37F2049-8911-4782-BFFE-2D6C8852CAC3}" sibTransId="{82BBBC01-5EFF-412C-8DB4-F683487D6D6E}"/>
    <dgm:cxn modelId="{FB63AC99-548A-4568-A6F9-01BF05D4D055}" type="presOf" srcId="{A57D3487-88CE-449B-B1AD-81474EE93753}" destId="{B99A6B32-083A-4E82-876D-0DE24728BC3E}" srcOrd="0" destOrd="5" presId="urn:microsoft.com/office/officeart/2005/8/layout/vList2"/>
    <dgm:cxn modelId="{76BCF2D0-E363-41AB-94C1-DEEE4F93286A}" type="presOf" srcId="{8D90A37D-D3CA-4C8F-91AE-1C32160AB9CF}" destId="{B99A6B32-083A-4E82-876D-0DE24728BC3E}" srcOrd="0" destOrd="2" presId="urn:microsoft.com/office/officeart/2005/8/layout/vList2"/>
    <dgm:cxn modelId="{D2E359B5-372F-4C32-BA26-CFAB89706347}" type="presOf" srcId="{24C56AD6-7B20-4C0C-B567-2C48884E85FA}" destId="{690CDE6F-8527-4A4D-A897-0A3A04479A54}" srcOrd="0" destOrd="0" presId="urn:microsoft.com/office/officeart/2005/8/layout/vList2"/>
    <dgm:cxn modelId="{0B1ACC4A-8208-47EA-8491-D19DB75B17B5}" srcId="{E8810322-9C16-4917-954B-DB574A186338}" destId="{8D90A37D-D3CA-4C8F-91AE-1C32160AB9CF}" srcOrd="1" destOrd="0" parTransId="{BA24D6D1-78D8-4211-AE46-C203CCEAF256}" sibTransId="{236F6AC4-2E40-49E8-BDB2-BF478177FDD4}"/>
    <dgm:cxn modelId="{59B41C2F-ED00-450D-8959-E6558C7C8C87}" type="presParOf" srcId="{690CDE6F-8527-4A4D-A897-0A3A04479A54}" destId="{3555E24B-93D9-4FD0-8438-63DA1AC2FF04}" srcOrd="0" destOrd="0" presId="urn:microsoft.com/office/officeart/2005/8/layout/vList2"/>
    <dgm:cxn modelId="{757D9B77-ABAB-4259-A6A5-CFDC6C08572B}" type="presParOf" srcId="{690CDE6F-8527-4A4D-A897-0A3A04479A54}" destId="{B99A6B32-083A-4E82-876D-0DE24728BC3E}" srcOrd="1" destOrd="0" presId="urn:microsoft.com/office/officeart/2005/8/layout/vList2"/>
  </dgm:cxnLst>
  <dgm:bg/>
  <dgm:whole/>
</dgm:dataModel>
</file>

<file path=ppt/diagrams/data3.xml><?xml version="1.0" encoding="utf-8"?>
<dgm:dataModel xmlns:dgm="http://schemas.openxmlformats.org/drawingml/2006/diagram" xmlns:a="http://schemas.openxmlformats.org/drawingml/2006/main">
  <dgm:ptLst>
    <dgm:pt modelId="{B245C5B2-E655-4058-AE06-3A6552F3C3F6}" type="doc">
      <dgm:prSet loTypeId="urn:microsoft.com/office/officeart/2005/8/layout/radial6" loCatId="cycle" qsTypeId="urn:microsoft.com/office/officeart/2005/8/quickstyle/simple1" qsCatId="simple" csTypeId="urn:microsoft.com/office/officeart/2005/8/colors/accent1_2" csCatId="accent1" phldr="1"/>
      <dgm:spPr>
        <a:scene3d>
          <a:camera prst="orthographicFront">
            <a:rot lat="0" lon="0" rev="0"/>
          </a:camera>
          <a:lightRig rig="balanced" dir="t">
            <a:rot lat="0" lon="0" rev="8700000"/>
          </a:lightRig>
        </a:scene3d>
      </dgm:spPr>
      <dgm:t>
        <a:bodyPr/>
        <a:lstStyle/>
        <a:p>
          <a:endParaRPr lang="en-US"/>
        </a:p>
      </dgm:t>
    </dgm:pt>
    <dgm:pt modelId="{95DEBAD4-55CB-4518-AF14-9E863DC7A020}">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lang="en-US" b="0" dirty="0" smtClean="0"/>
            <a:t>Denormalization Techniques</a:t>
          </a:r>
          <a:endParaRPr lang="en-US" dirty="0"/>
        </a:p>
      </dgm:t>
    </dgm:pt>
    <dgm:pt modelId="{2E6D68B3-E8AC-4DB0-91CD-6B13426F4E60}" type="parTrans" cxnId="{3521C8BD-F15A-4167-A8B5-F152269FEAC1}">
      <dgm:prSet/>
      <dgm:spPr/>
      <dgm:t>
        <a:bodyPr/>
        <a:lstStyle/>
        <a:p>
          <a:endParaRPr lang="en-US"/>
        </a:p>
      </dgm:t>
    </dgm:pt>
    <dgm:pt modelId="{E57FB19B-CB7A-4EDB-B71C-5E373CC47986}" type="sibTrans" cxnId="{3521C8BD-F15A-4167-A8B5-F152269FEAC1}">
      <dgm:prSet/>
      <dgm:spPr/>
      <dgm:t>
        <a:bodyPr/>
        <a:lstStyle/>
        <a:p>
          <a:endParaRPr lang="en-US"/>
        </a:p>
      </dgm:t>
    </dgm:pt>
    <dgm:pt modelId="{C7D5FABD-298A-44E1-8FBC-07500B2C278F}">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lang="en-US" b="0" dirty="0" smtClean="0"/>
            <a:t>Adding redundant columns </a:t>
          </a:r>
          <a:endParaRPr lang="en-US" dirty="0"/>
        </a:p>
      </dgm:t>
    </dgm:pt>
    <dgm:pt modelId="{6114D782-2A23-4687-8A65-02F170A5F71F}" type="parTrans" cxnId="{7C11440E-2C02-401A-B4D7-7B3B98A6CC99}">
      <dgm:prSet/>
      <dgm:spPr/>
      <dgm:t>
        <a:bodyPr/>
        <a:lstStyle/>
        <a:p>
          <a:endParaRPr lang="en-US"/>
        </a:p>
      </dgm:t>
    </dgm:pt>
    <dgm:pt modelId="{9E0BC829-0E8B-428B-87B6-18CE2D430361}" type="sibTrans" cxnId="{7C11440E-2C02-401A-B4D7-7B3B98A6CC99}">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4B172C86-5071-4B2E-8E9F-DF8655FFD323}">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lang="en-US" b="0" dirty="0" smtClean="0"/>
            <a:t>Adding derived columns </a:t>
          </a:r>
          <a:endParaRPr lang="en-US" dirty="0"/>
        </a:p>
      </dgm:t>
    </dgm:pt>
    <dgm:pt modelId="{E57DFFBC-D11F-4F70-9B05-AA25C66FFA03}" type="parTrans" cxnId="{13C745DB-34C4-471E-B009-DF7CC6DB6C5D}">
      <dgm:prSet/>
      <dgm:spPr/>
      <dgm:t>
        <a:bodyPr/>
        <a:lstStyle/>
        <a:p>
          <a:endParaRPr lang="en-US"/>
        </a:p>
      </dgm:t>
    </dgm:pt>
    <dgm:pt modelId="{3AF8EE88-666A-4546-9668-B3346298970F}" type="sibTrans" cxnId="{13C745DB-34C4-471E-B009-DF7CC6DB6C5D}">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A7A69B9F-48F6-4CF8-BBFD-44D33A1D2C92}">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lang="en-US" b="0" dirty="0" smtClean="0"/>
            <a:t>Collapsing tables</a:t>
          </a:r>
          <a:endParaRPr lang="en-US" dirty="0"/>
        </a:p>
      </dgm:t>
    </dgm:pt>
    <dgm:pt modelId="{05021A72-614B-4CC1-A607-B9073910224C}" type="parTrans" cxnId="{0FB2B6DB-F607-451C-9BA9-8F86927063FA}">
      <dgm:prSet/>
      <dgm:spPr/>
      <dgm:t>
        <a:bodyPr/>
        <a:lstStyle/>
        <a:p>
          <a:endParaRPr lang="en-US"/>
        </a:p>
      </dgm:t>
    </dgm:pt>
    <dgm:pt modelId="{859F2496-04AE-4680-BAA9-BC6E7F65C5B3}" type="sibTrans" cxnId="{0FB2B6DB-F607-451C-9BA9-8F86927063FA}">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7E488CDA-AEC5-4C86-AC0C-EBE2D1D3E5BB}">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lang="en-US" b="0" dirty="0" smtClean="0"/>
            <a:t>Roll up – Generalization Hierarchy </a:t>
          </a:r>
          <a:endParaRPr lang="en-US" b="0" dirty="0"/>
        </a:p>
      </dgm:t>
    </dgm:pt>
    <dgm:pt modelId="{391BBBB6-FBD4-4DA4-8EC3-D2C989165505}" type="parTrans" cxnId="{47B5C466-83B1-4838-9327-00F5426A9D37}">
      <dgm:prSet/>
      <dgm:spPr/>
      <dgm:t>
        <a:bodyPr/>
        <a:lstStyle/>
        <a:p>
          <a:endParaRPr lang="en-US"/>
        </a:p>
      </dgm:t>
    </dgm:pt>
    <dgm:pt modelId="{1056CED5-558D-439E-8B73-7458ACA4E89D}" type="sibTrans" cxnId="{47B5C466-83B1-4838-9327-00F5426A9D37}">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A3878D23-2935-40F6-AC5F-2FB7D5F748CB}" type="pres">
      <dgm:prSet presAssocID="{B245C5B2-E655-4058-AE06-3A6552F3C3F6}" presName="Name0" presStyleCnt="0">
        <dgm:presLayoutVars>
          <dgm:chMax val="1"/>
          <dgm:dir/>
          <dgm:animLvl val="ctr"/>
          <dgm:resizeHandles val="exact"/>
        </dgm:presLayoutVars>
      </dgm:prSet>
      <dgm:spPr/>
      <dgm:t>
        <a:bodyPr/>
        <a:lstStyle/>
        <a:p>
          <a:endParaRPr lang="en-US"/>
        </a:p>
      </dgm:t>
    </dgm:pt>
    <dgm:pt modelId="{9BDC2E06-7A9D-4B61-AC27-39C5052ACC16}" type="pres">
      <dgm:prSet presAssocID="{95DEBAD4-55CB-4518-AF14-9E863DC7A020}" presName="centerShape" presStyleLbl="node0" presStyleIdx="0" presStyleCnt="1"/>
      <dgm:spPr/>
      <dgm:t>
        <a:bodyPr/>
        <a:lstStyle/>
        <a:p>
          <a:endParaRPr lang="en-US"/>
        </a:p>
      </dgm:t>
    </dgm:pt>
    <dgm:pt modelId="{43949448-A74D-4A16-90B7-F71CDFF248F3}" type="pres">
      <dgm:prSet presAssocID="{C7D5FABD-298A-44E1-8FBC-07500B2C278F}" presName="node" presStyleLbl="node1" presStyleIdx="0" presStyleCnt="4">
        <dgm:presLayoutVars>
          <dgm:bulletEnabled val="1"/>
        </dgm:presLayoutVars>
      </dgm:prSet>
      <dgm:spPr/>
      <dgm:t>
        <a:bodyPr/>
        <a:lstStyle/>
        <a:p>
          <a:endParaRPr lang="en-US"/>
        </a:p>
      </dgm:t>
    </dgm:pt>
    <dgm:pt modelId="{BCAEA180-3759-467D-A000-3598D0BA6CCB}" type="pres">
      <dgm:prSet presAssocID="{C7D5FABD-298A-44E1-8FBC-07500B2C278F}" presName="dummy"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094FC262-16DE-473B-9678-08D26ADB4915}" type="pres">
      <dgm:prSet presAssocID="{9E0BC829-0E8B-428B-87B6-18CE2D430361}" presName="sibTrans" presStyleLbl="sibTrans2D1" presStyleIdx="0" presStyleCnt="4"/>
      <dgm:spPr/>
      <dgm:t>
        <a:bodyPr/>
        <a:lstStyle/>
        <a:p>
          <a:endParaRPr lang="en-US"/>
        </a:p>
      </dgm:t>
    </dgm:pt>
    <dgm:pt modelId="{A80BF886-61A8-488F-8280-E0EC9BD7DC29}" type="pres">
      <dgm:prSet presAssocID="{4B172C86-5071-4B2E-8E9F-DF8655FFD323}" presName="node" presStyleLbl="node1" presStyleIdx="1" presStyleCnt="4">
        <dgm:presLayoutVars>
          <dgm:bulletEnabled val="1"/>
        </dgm:presLayoutVars>
      </dgm:prSet>
      <dgm:spPr/>
      <dgm:t>
        <a:bodyPr/>
        <a:lstStyle/>
        <a:p>
          <a:endParaRPr lang="en-US"/>
        </a:p>
      </dgm:t>
    </dgm:pt>
    <dgm:pt modelId="{6172666D-3411-4505-B809-3E18818A9E83}" type="pres">
      <dgm:prSet presAssocID="{4B172C86-5071-4B2E-8E9F-DF8655FFD323}" presName="dummy"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FB959428-171C-48D3-A1E4-896BA36525D4}" type="pres">
      <dgm:prSet presAssocID="{3AF8EE88-666A-4546-9668-B3346298970F}" presName="sibTrans" presStyleLbl="sibTrans2D1" presStyleIdx="1" presStyleCnt="4"/>
      <dgm:spPr/>
      <dgm:t>
        <a:bodyPr/>
        <a:lstStyle/>
        <a:p>
          <a:endParaRPr lang="en-US"/>
        </a:p>
      </dgm:t>
    </dgm:pt>
    <dgm:pt modelId="{1EF45F70-A209-4330-A612-FFD17EF846AA}" type="pres">
      <dgm:prSet presAssocID="{A7A69B9F-48F6-4CF8-BBFD-44D33A1D2C92}" presName="node" presStyleLbl="node1" presStyleIdx="2" presStyleCnt="4">
        <dgm:presLayoutVars>
          <dgm:bulletEnabled val="1"/>
        </dgm:presLayoutVars>
      </dgm:prSet>
      <dgm:spPr/>
      <dgm:t>
        <a:bodyPr/>
        <a:lstStyle/>
        <a:p>
          <a:endParaRPr lang="en-US"/>
        </a:p>
      </dgm:t>
    </dgm:pt>
    <dgm:pt modelId="{168B0350-85D0-4E0E-BB62-2CFBD9F7B191}" type="pres">
      <dgm:prSet presAssocID="{A7A69B9F-48F6-4CF8-BBFD-44D33A1D2C92}" presName="dummy"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36387043-0112-43F8-A8CE-B9421DE31FEF}" type="pres">
      <dgm:prSet presAssocID="{859F2496-04AE-4680-BAA9-BC6E7F65C5B3}" presName="sibTrans" presStyleLbl="sibTrans2D1" presStyleIdx="2" presStyleCnt="4"/>
      <dgm:spPr/>
      <dgm:t>
        <a:bodyPr/>
        <a:lstStyle/>
        <a:p>
          <a:endParaRPr lang="en-US"/>
        </a:p>
      </dgm:t>
    </dgm:pt>
    <dgm:pt modelId="{C1EF33BC-4176-46B6-A49E-FDC1CC8FBA9C}" type="pres">
      <dgm:prSet presAssocID="{7E488CDA-AEC5-4C86-AC0C-EBE2D1D3E5BB}" presName="node" presStyleLbl="node1" presStyleIdx="3" presStyleCnt="4">
        <dgm:presLayoutVars>
          <dgm:bulletEnabled val="1"/>
        </dgm:presLayoutVars>
      </dgm:prSet>
      <dgm:spPr/>
      <dgm:t>
        <a:bodyPr/>
        <a:lstStyle/>
        <a:p>
          <a:endParaRPr lang="en-US"/>
        </a:p>
      </dgm:t>
    </dgm:pt>
    <dgm:pt modelId="{E94C2D03-8FD3-41D3-A953-E04137E12F99}" type="pres">
      <dgm:prSet presAssocID="{7E488CDA-AEC5-4C86-AC0C-EBE2D1D3E5BB}" presName="dummy"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240B781D-D848-4576-92B8-07ACE2C449A5}" type="pres">
      <dgm:prSet presAssocID="{1056CED5-558D-439E-8B73-7458ACA4E89D}" presName="sibTrans" presStyleLbl="sibTrans2D1" presStyleIdx="3" presStyleCnt="4"/>
      <dgm:spPr/>
      <dgm:t>
        <a:bodyPr/>
        <a:lstStyle/>
        <a:p>
          <a:endParaRPr lang="en-US"/>
        </a:p>
      </dgm:t>
    </dgm:pt>
  </dgm:ptLst>
  <dgm:cxnLst>
    <dgm:cxn modelId="{F1CD1DA2-9BD9-4691-B2B1-1DA407A9D4CF}" type="presOf" srcId="{859F2496-04AE-4680-BAA9-BC6E7F65C5B3}" destId="{36387043-0112-43F8-A8CE-B9421DE31FEF}" srcOrd="0" destOrd="0" presId="urn:microsoft.com/office/officeart/2005/8/layout/radial6"/>
    <dgm:cxn modelId="{FF65E16B-5FAF-4271-B595-9216BFFAEFFA}" type="presOf" srcId="{1056CED5-558D-439E-8B73-7458ACA4E89D}" destId="{240B781D-D848-4576-92B8-07ACE2C449A5}" srcOrd="0" destOrd="0" presId="urn:microsoft.com/office/officeart/2005/8/layout/radial6"/>
    <dgm:cxn modelId="{47B5C466-83B1-4838-9327-00F5426A9D37}" srcId="{95DEBAD4-55CB-4518-AF14-9E863DC7A020}" destId="{7E488CDA-AEC5-4C86-AC0C-EBE2D1D3E5BB}" srcOrd="3" destOrd="0" parTransId="{391BBBB6-FBD4-4DA4-8EC3-D2C989165505}" sibTransId="{1056CED5-558D-439E-8B73-7458ACA4E89D}"/>
    <dgm:cxn modelId="{7DE248A1-1A79-46B5-8FF7-22E7A6054A6E}" type="presOf" srcId="{C7D5FABD-298A-44E1-8FBC-07500B2C278F}" destId="{43949448-A74D-4A16-90B7-F71CDFF248F3}" srcOrd="0" destOrd="0" presId="urn:microsoft.com/office/officeart/2005/8/layout/radial6"/>
    <dgm:cxn modelId="{0E2E163C-82A7-4C36-A36A-69F1E0AC9738}" type="presOf" srcId="{9E0BC829-0E8B-428B-87B6-18CE2D430361}" destId="{094FC262-16DE-473B-9678-08D26ADB4915}" srcOrd="0" destOrd="0" presId="urn:microsoft.com/office/officeart/2005/8/layout/radial6"/>
    <dgm:cxn modelId="{3819B44B-5188-4A0B-86AF-A799740C6A61}" type="presOf" srcId="{95DEBAD4-55CB-4518-AF14-9E863DC7A020}" destId="{9BDC2E06-7A9D-4B61-AC27-39C5052ACC16}" srcOrd="0" destOrd="0" presId="urn:microsoft.com/office/officeart/2005/8/layout/radial6"/>
    <dgm:cxn modelId="{3521C8BD-F15A-4167-A8B5-F152269FEAC1}" srcId="{B245C5B2-E655-4058-AE06-3A6552F3C3F6}" destId="{95DEBAD4-55CB-4518-AF14-9E863DC7A020}" srcOrd="0" destOrd="0" parTransId="{2E6D68B3-E8AC-4DB0-91CD-6B13426F4E60}" sibTransId="{E57FB19B-CB7A-4EDB-B71C-5E373CC47986}"/>
    <dgm:cxn modelId="{5E10960C-5B20-4488-A016-0979A0A13F29}" type="presOf" srcId="{4B172C86-5071-4B2E-8E9F-DF8655FFD323}" destId="{A80BF886-61A8-488F-8280-E0EC9BD7DC29}" srcOrd="0" destOrd="0" presId="urn:microsoft.com/office/officeart/2005/8/layout/radial6"/>
    <dgm:cxn modelId="{304E7088-6EF2-4773-A6AB-348DF8120C9D}" type="presOf" srcId="{7E488CDA-AEC5-4C86-AC0C-EBE2D1D3E5BB}" destId="{C1EF33BC-4176-46B6-A49E-FDC1CC8FBA9C}" srcOrd="0" destOrd="0" presId="urn:microsoft.com/office/officeart/2005/8/layout/radial6"/>
    <dgm:cxn modelId="{A12F69E3-5AC4-4269-B907-C7C8DAB7E1EF}" type="presOf" srcId="{A7A69B9F-48F6-4CF8-BBFD-44D33A1D2C92}" destId="{1EF45F70-A209-4330-A612-FFD17EF846AA}" srcOrd="0" destOrd="0" presId="urn:microsoft.com/office/officeart/2005/8/layout/radial6"/>
    <dgm:cxn modelId="{0E0595E6-85B7-4408-B6BA-DDA8B589D66E}" type="presOf" srcId="{B245C5B2-E655-4058-AE06-3A6552F3C3F6}" destId="{A3878D23-2935-40F6-AC5F-2FB7D5F748CB}" srcOrd="0" destOrd="0" presId="urn:microsoft.com/office/officeart/2005/8/layout/radial6"/>
    <dgm:cxn modelId="{0FB2B6DB-F607-451C-9BA9-8F86927063FA}" srcId="{95DEBAD4-55CB-4518-AF14-9E863DC7A020}" destId="{A7A69B9F-48F6-4CF8-BBFD-44D33A1D2C92}" srcOrd="2" destOrd="0" parTransId="{05021A72-614B-4CC1-A607-B9073910224C}" sibTransId="{859F2496-04AE-4680-BAA9-BC6E7F65C5B3}"/>
    <dgm:cxn modelId="{C43BC0E3-6BB7-4E5B-AA60-8D8E9B26A796}" type="presOf" srcId="{3AF8EE88-666A-4546-9668-B3346298970F}" destId="{FB959428-171C-48D3-A1E4-896BA36525D4}" srcOrd="0" destOrd="0" presId="urn:microsoft.com/office/officeart/2005/8/layout/radial6"/>
    <dgm:cxn modelId="{7C11440E-2C02-401A-B4D7-7B3B98A6CC99}" srcId="{95DEBAD4-55CB-4518-AF14-9E863DC7A020}" destId="{C7D5FABD-298A-44E1-8FBC-07500B2C278F}" srcOrd="0" destOrd="0" parTransId="{6114D782-2A23-4687-8A65-02F170A5F71F}" sibTransId="{9E0BC829-0E8B-428B-87B6-18CE2D430361}"/>
    <dgm:cxn modelId="{13C745DB-34C4-471E-B009-DF7CC6DB6C5D}" srcId="{95DEBAD4-55CB-4518-AF14-9E863DC7A020}" destId="{4B172C86-5071-4B2E-8E9F-DF8655FFD323}" srcOrd="1" destOrd="0" parTransId="{E57DFFBC-D11F-4F70-9B05-AA25C66FFA03}" sibTransId="{3AF8EE88-666A-4546-9668-B3346298970F}"/>
    <dgm:cxn modelId="{B99F2CAC-B05C-44C2-A023-9E1F6C9AC424}" type="presParOf" srcId="{A3878D23-2935-40F6-AC5F-2FB7D5F748CB}" destId="{9BDC2E06-7A9D-4B61-AC27-39C5052ACC16}" srcOrd="0" destOrd="0" presId="urn:microsoft.com/office/officeart/2005/8/layout/radial6"/>
    <dgm:cxn modelId="{4A840AD8-4594-4B35-BE98-247EAD324AB6}" type="presParOf" srcId="{A3878D23-2935-40F6-AC5F-2FB7D5F748CB}" destId="{43949448-A74D-4A16-90B7-F71CDFF248F3}" srcOrd="1" destOrd="0" presId="urn:microsoft.com/office/officeart/2005/8/layout/radial6"/>
    <dgm:cxn modelId="{798265F7-6F4C-42CF-B0F2-A99458E246CF}" type="presParOf" srcId="{A3878D23-2935-40F6-AC5F-2FB7D5F748CB}" destId="{BCAEA180-3759-467D-A000-3598D0BA6CCB}" srcOrd="2" destOrd="0" presId="urn:microsoft.com/office/officeart/2005/8/layout/radial6"/>
    <dgm:cxn modelId="{1F1A09FC-15FE-4C23-8B61-BA5C92F7E5F3}" type="presParOf" srcId="{A3878D23-2935-40F6-AC5F-2FB7D5F748CB}" destId="{094FC262-16DE-473B-9678-08D26ADB4915}" srcOrd="3" destOrd="0" presId="urn:microsoft.com/office/officeart/2005/8/layout/radial6"/>
    <dgm:cxn modelId="{0B47C023-793B-4BE2-8BDA-A56691E21C30}" type="presParOf" srcId="{A3878D23-2935-40F6-AC5F-2FB7D5F748CB}" destId="{A80BF886-61A8-488F-8280-E0EC9BD7DC29}" srcOrd="4" destOrd="0" presId="urn:microsoft.com/office/officeart/2005/8/layout/radial6"/>
    <dgm:cxn modelId="{E80B9A2F-0862-4FF7-A8DC-0FBF16BF7C2C}" type="presParOf" srcId="{A3878D23-2935-40F6-AC5F-2FB7D5F748CB}" destId="{6172666D-3411-4505-B809-3E18818A9E83}" srcOrd="5" destOrd="0" presId="urn:microsoft.com/office/officeart/2005/8/layout/radial6"/>
    <dgm:cxn modelId="{D865FBF4-F8C5-4A45-900E-8D8301330797}" type="presParOf" srcId="{A3878D23-2935-40F6-AC5F-2FB7D5F748CB}" destId="{FB959428-171C-48D3-A1E4-896BA36525D4}" srcOrd="6" destOrd="0" presId="urn:microsoft.com/office/officeart/2005/8/layout/radial6"/>
    <dgm:cxn modelId="{389B3D34-C908-474D-8F8B-62A62C4AC106}" type="presParOf" srcId="{A3878D23-2935-40F6-AC5F-2FB7D5F748CB}" destId="{1EF45F70-A209-4330-A612-FFD17EF846AA}" srcOrd="7" destOrd="0" presId="urn:microsoft.com/office/officeart/2005/8/layout/radial6"/>
    <dgm:cxn modelId="{36127150-6C0E-4A59-94D0-F210BCEC9953}" type="presParOf" srcId="{A3878D23-2935-40F6-AC5F-2FB7D5F748CB}" destId="{168B0350-85D0-4E0E-BB62-2CFBD9F7B191}" srcOrd="8" destOrd="0" presId="urn:microsoft.com/office/officeart/2005/8/layout/radial6"/>
    <dgm:cxn modelId="{707DFF12-B261-43B7-A98C-6E0DA1DE1306}" type="presParOf" srcId="{A3878D23-2935-40F6-AC5F-2FB7D5F748CB}" destId="{36387043-0112-43F8-A8CE-B9421DE31FEF}" srcOrd="9" destOrd="0" presId="urn:microsoft.com/office/officeart/2005/8/layout/radial6"/>
    <dgm:cxn modelId="{F1C84CC5-8BA2-49E3-B586-D576E3244853}" type="presParOf" srcId="{A3878D23-2935-40F6-AC5F-2FB7D5F748CB}" destId="{C1EF33BC-4176-46B6-A49E-FDC1CC8FBA9C}" srcOrd="10" destOrd="0" presId="urn:microsoft.com/office/officeart/2005/8/layout/radial6"/>
    <dgm:cxn modelId="{05F72432-3F91-4EF0-9DB2-87D32779F2FE}" type="presParOf" srcId="{A3878D23-2935-40F6-AC5F-2FB7D5F748CB}" destId="{E94C2D03-8FD3-41D3-A953-E04137E12F99}" srcOrd="11" destOrd="0" presId="urn:microsoft.com/office/officeart/2005/8/layout/radial6"/>
    <dgm:cxn modelId="{09BA0093-D0E8-4162-B181-D2618F5ADECE}" type="presParOf" srcId="{A3878D23-2935-40F6-AC5F-2FB7D5F748CB}" destId="{240B781D-D848-4576-92B8-07ACE2C449A5}" srcOrd="12" destOrd="0" presId="urn:microsoft.com/office/officeart/2005/8/layout/radial6"/>
  </dgm:cxnLst>
  <dgm:bg/>
  <dgm:whole/>
</dgm:dataModel>
</file>

<file path=ppt/diagrams/data4.xml><?xml version="1.0" encoding="utf-8"?>
<dgm:dataModel xmlns:dgm="http://schemas.openxmlformats.org/drawingml/2006/diagram" xmlns:a="http://schemas.openxmlformats.org/drawingml/2006/main">
  <dgm:ptLst>
    <dgm:pt modelId="{BC2C1FC7-1918-42CC-BB7E-7CF82CC97D1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841BA4C-63B2-470A-A4B5-A86D482F517B}">
      <dgm:prSet/>
      <dgm:spPr/>
      <dgm:t>
        <a:bodyPr/>
        <a:lstStyle/>
        <a:p>
          <a:pPr rtl="0"/>
          <a:r>
            <a:rPr lang="en-US" b="0" dirty="0" smtClean="0"/>
            <a:t>Adding Redundant Columns    </a:t>
          </a:r>
          <a:endParaRPr lang="en-US" dirty="0"/>
        </a:p>
      </dgm:t>
    </dgm:pt>
    <dgm:pt modelId="{BFBE83C6-3601-47FF-9053-F9FBA5478ABC}" type="parTrans" cxnId="{DC841F05-809A-449A-AA94-1F84DACB0BD6}">
      <dgm:prSet/>
      <dgm:spPr/>
      <dgm:t>
        <a:bodyPr/>
        <a:lstStyle/>
        <a:p>
          <a:endParaRPr lang="en-US"/>
        </a:p>
      </dgm:t>
    </dgm:pt>
    <dgm:pt modelId="{05155208-BA58-40F4-838A-89048B3F02C9}" type="sibTrans" cxnId="{DC841F05-809A-449A-AA94-1F84DACB0BD6}">
      <dgm:prSet/>
      <dgm:spPr/>
      <dgm:t>
        <a:bodyPr/>
        <a:lstStyle/>
        <a:p>
          <a:endParaRPr lang="en-US"/>
        </a:p>
      </dgm:t>
    </dgm:pt>
    <dgm:pt modelId="{0B17B2F9-C4CD-43D4-B714-A4CF67CAD569}">
      <dgm:prSet/>
      <dgm:spPr/>
      <dgm:t>
        <a:bodyPr/>
        <a:lstStyle/>
        <a:p>
          <a:pPr rtl="0"/>
          <a:r>
            <a:rPr lang="en-US" b="0" dirty="0" smtClean="0"/>
            <a:t>The ideal candidates for redundant duplication are table columns that meet the following criteria:</a:t>
          </a:r>
          <a:endParaRPr lang="en-US" b="0" dirty="0"/>
        </a:p>
      </dgm:t>
    </dgm:pt>
    <dgm:pt modelId="{CEB894EA-A1CC-4660-8BDE-A189A9D329D9}" type="parTrans" cxnId="{0DB50441-580F-48A1-98F8-02DC2A72DC8A}">
      <dgm:prSet/>
      <dgm:spPr/>
      <dgm:t>
        <a:bodyPr/>
        <a:lstStyle/>
        <a:p>
          <a:endParaRPr lang="en-US"/>
        </a:p>
      </dgm:t>
    </dgm:pt>
    <dgm:pt modelId="{5DA026CF-B4C8-422C-91B1-1492866715BF}" type="sibTrans" cxnId="{0DB50441-580F-48A1-98F8-02DC2A72DC8A}">
      <dgm:prSet/>
      <dgm:spPr/>
      <dgm:t>
        <a:bodyPr/>
        <a:lstStyle/>
        <a:p>
          <a:endParaRPr lang="en-US"/>
        </a:p>
      </dgm:t>
    </dgm:pt>
    <dgm:pt modelId="{BD456BFF-47B5-42AC-8ECF-93F95FA9A6CA}">
      <dgm:prSet/>
      <dgm:spPr/>
      <dgm:t>
        <a:bodyPr/>
        <a:lstStyle/>
        <a:p>
          <a:pPr rtl="0"/>
          <a:r>
            <a:rPr lang="en-US" b="0" dirty="0" smtClean="0"/>
            <a:t>The introduction of redundancy will eliminate the need to repeatedly join two tables together. </a:t>
          </a:r>
          <a:endParaRPr lang="en-US" b="0" dirty="0"/>
        </a:p>
      </dgm:t>
    </dgm:pt>
    <dgm:pt modelId="{C1E6A387-67B8-4B65-BBF3-80C332CB7932}" type="parTrans" cxnId="{D00FFCB7-C469-45FD-BC03-46894C6902F2}">
      <dgm:prSet/>
      <dgm:spPr/>
      <dgm:t>
        <a:bodyPr/>
        <a:lstStyle/>
        <a:p>
          <a:endParaRPr lang="en-US"/>
        </a:p>
      </dgm:t>
    </dgm:pt>
    <dgm:pt modelId="{D6EC4316-034A-4961-83B9-ECFF38710839}" type="sibTrans" cxnId="{D00FFCB7-C469-45FD-BC03-46894C6902F2}">
      <dgm:prSet/>
      <dgm:spPr/>
      <dgm:t>
        <a:bodyPr/>
        <a:lstStyle/>
        <a:p>
          <a:endParaRPr lang="en-US"/>
        </a:p>
      </dgm:t>
    </dgm:pt>
    <dgm:pt modelId="{7F87B6B7-80BE-4A77-BFBB-A8A002766A94}">
      <dgm:prSet/>
      <dgm:spPr/>
      <dgm:t>
        <a:bodyPr/>
        <a:lstStyle/>
        <a:p>
          <a:pPr rtl="0"/>
          <a:r>
            <a:rPr lang="en-US" b="0" dirty="0" smtClean="0"/>
            <a:t>only a few columns are necessary to support the redundancy </a:t>
          </a:r>
          <a:endParaRPr lang="en-US" b="0" dirty="0"/>
        </a:p>
      </dgm:t>
    </dgm:pt>
    <dgm:pt modelId="{97097FA1-4743-45C6-BE31-F93FA6ED5066}" type="parTrans" cxnId="{ADF417E0-45E7-4885-9436-9199B909EA2E}">
      <dgm:prSet/>
      <dgm:spPr/>
      <dgm:t>
        <a:bodyPr/>
        <a:lstStyle/>
        <a:p>
          <a:endParaRPr lang="en-US"/>
        </a:p>
      </dgm:t>
    </dgm:pt>
    <dgm:pt modelId="{86E645AE-DE4E-4544-8013-256EEAD0CB9C}" type="sibTrans" cxnId="{ADF417E0-45E7-4885-9436-9199B909EA2E}">
      <dgm:prSet/>
      <dgm:spPr/>
      <dgm:t>
        <a:bodyPr/>
        <a:lstStyle/>
        <a:p>
          <a:endParaRPr lang="en-US"/>
        </a:p>
      </dgm:t>
    </dgm:pt>
    <dgm:pt modelId="{E1D01007-2459-42B2-974E-4277F7F691B6}">
      <dgm:prSet/>
      <dgm:spPr/>
      <dgm:t>
        <a:bodyPr/>
        <a:lstStyle/>
        <a:p>
          <a:pPr rtl="0"/>
          <a:r>
            <a:rPr lang="en-US" b="0" dirty="0" smtClean="0"/>
            <a:t>the columns should be stable, being updated only infrequently </a:t>
          </a:r>
          <a:endParaRPr lang="en-US" b="0" dirty="0"/>
        </a:p>
      </dgm:t>
    </dgm:pt>
    <dgm:pt modelId="{EE2813E7-5BE0-4AEB-B095-93D5F88ED7AE}" type="parTrans" cxnId="{F8508E18-9BF1-4AA7-BD78-4705D0D86871}">
      <dgm:prSet/>
      <dgm:spPr/>
      <dgm:t>
        <a:bodyPr/>
        <a:lstStyle/>
        <a:p>
          <a:endParaRPr lang="en-US"/>
        </a:p>
      </dgm:t>
    </dgm:pt>
    <dgm:pt modelId="{C9933FE5-A643-4875-AA8A-2E3ED74ABE8A}" type="sibTrans" cxnId="{F8508E18-9BF1-4AA7-BD78-4705D0D86871}">
      <dgm:prSet/>
      <dgm:spPr/>
      <dgm:t>
        <a:bodyPr/>
        <a:lstStyle/>
        <a:p>
          <a:endParaRPr lang="en-US"/>
        </a:p>
      </dgm:t>
    </dgm:pt>
    <dgm:pt modelId="{9EA307BE-4831-4A68-B87C-9468CC54F686}">
      <dgm:prSet/>
      <dgm:spPr/>
      <dgm:t>
        <a:bodyPr/>
        <a:lstStyle/>
        <a:p>
          <a:pPr rtl="0"/>
          <a:r>
            <a:rPr lang="en-US" b="0" dirty="0" smtClean="0"/>
            <a:t>The columns should be used by either a large number of users or a few very important users </a:t>
          </a:r>
          <a:endParaRPr lang="en-US" b="0" dirty="0"/>
        </a:p>
      </dgm:t>
    </dgm:pt>
    <dgm:pt modelId="{B57B1707-8DAC-4FE1-8337-2B2A0282E851}" type="parTrans" cxnId="{6D574235-38F7-4019-9518-955F7B8104AA}">
      <dgm:prSet/>
      <dgm:spPr/>
      <dgm:t>
        <a:bodyPr/>
        <a:lstStyle/>
        <a:p>
          <a:endParaRPr lang="en-US"/>
        </a:p>
      </dgm:t>
    </dgm:pt>
    <dgm:pt modelId="{93C8457D-AEFF-4F7B-BE45-ED5F4D8A289C}" type="sibTrans" cxnId="{6D574235-38F7-4019-9518-955F7B8104AA}">
      <dgm:prSet/>
      <dgm:spPr/>
      <dgm:t>
        <a:bodyPr/>
        <a:lstStyle/>
        <a:p>
          <a:endParaRPr lang="en-US"/>
        </a:p>
      </dgm:t>
    </dgm:pt>
    <dgm:pt modelId="{AC5418A8-9FCE-4057-B302-38FA75E64DFB}" type="pres">
      <dgm:prSet presAssocID="{BC2C1FC7-1918-42CC-BB7E-7CF82CC97D19}" presName="linear" presStyleCnt="0">
        <dgm:presLayoutVars>
          <dgm:animLvl val="lvl"/>
          <dgm:resizeHandles val="exact"/>
        </dgm:presLayoutVars>
      </dgm:prSet>
      <dgm:spPr/>
      <dgm:t>
        <a:bodyPr/>
        <a:lstStyle/>
        <a:p>
          <a:endParaRPr lang="en-US"/>
        </a:p>
      </dgm:t>
    </dgm:pt>
    <dgm:pt modelId="{404A5891-3CAF-415D-9C91-FC0F98130477}" type="pres">
      <dgm:prSet presAssocID="{9841BA4C-63B2-470A-A4B5-A86D482F517B}" presName="parentText" presStyleLbl="node1" presStyleIdx="0" presStyleCnt="1">
        <dgm:presLayoutVars>
          <dgm:chMax val="0"/>
          <dgm:bulletEnabled val="1"/>
        </dgm:presLayoutVars>
      </dgm:prSet>
      <dgm:spPr/>
      <dgm:t>
        <a:bodyPr/>
        <a:lstStyle/>
        <a:p>
          <a:endParaRPr lang="en-US"/>
        </a:p>
      </dgm:t>
    </dgm:pt>
    <dgm:pt modelId="{0FE73EEE-CB93-467D-A4A7-D2E9AE98E013}" type="pres">
      <dgm:prSet presAssocID="{9841BA4C-63B2-470A-A4B5-A86D482F517B}" presName="childText" presStyleLbl="revTx" presStyleIdx="0" presStyleCnt="1">
        <dgm:presLayoutVars>
          <dgm:bulletEnabled val="1"/>
        </dgm:presLayoutVars>
      </dgm:prSet>
      <dgm:spPr/>
      <dgm:t>
        <a:bodyPr/>
        <a:lstStyle/>
        <a:p>
          <a:endParaRPr lang="en-US"/>
        </a:p>
      </dgm:t>
    </dgm:pt>
  </dgm:ptLst>
  <dgm:cxnLst>
    <dgm:cxn modelId="{8266EA5B-02F7-4F8E-B7B2-5B85C910BEE0}" type="presOf" srcId="{0B17B2F9-C4CD-43D4-B714-A4CF67CAD569}" destId="{0FE73EEE-CB93-467D-A4A7-D2E9AE98E013}" srcOrd="0" destOrd="0" presId="urn:microsoft.com/office/officeart/2005/8/layout/vList2"/>
    <dgm:cxn modelId="{F8508E18-9BF1-4AA7-BD78-4705D0D86871}" srcId="{9841BA4C-63B2-470A-A4B5-A86D482F517B}" destId="{E1D01007-2459-42B2-974E-4277F7F691B6}" srcOrd="3" destOrd="0" parTransId="{EE2813E7-5BE0-4AEB-B095-93D5F88ED7AE}" sibTransId="{C9933FE5-A643-4875-AA8A-2E3ED74ABE8A}"/>
    <dgm:cxn modelId="{DC841F05-809A-449A-AA94-1F84DACB0BD6}" srcId="{BC2C1FC7-1918-42CC-BB7E-7CF82CC97D19}" destId="{9841BA4C-63B2-470A-A4B5-A86D482F517B}" srcOrd="0" destOrd="0" parTransId="{BFBE83C6-3601-47FF-9053-F9FBA5478ABC}" sibTransId="{05155208-BA58-40F4-838A-89048B3F02C9}"/>
    <dgm:cxn modelId="{ADF417E0-45E7-4885-9436-9199B909EA2E}" srcId="{9841BA4C-63B2-470A-A4B5-A86D482F517B}" destId="{7F87B6B7-80BE-4A77-BFBB-A8A002766A94}" srcOrd="2" destOrd="0" parTransId="{97097FA1-4743-45C6-BE31-F93FA6ED5066}" sibTransId="{86E645AE-DE4E-4544-8013-256EEAD0CB9C}"/>
    <dgm:cxn modelId="{0DB50441-580F-48A1-98F8-02DC2A72DC8A}" srcId="{9841BA4C-63B2-470A-A4B5-A86D482F517B}" destId="{0B17B2F9-C4CD-43D4-B714-A4CF67CAD569}" srcOrd="0" destOrd="0" parTransId="{CEB894EA-A1CC-4660-8BDE-A189A9D329D9}" sibTransId="{5DA026CF-B4C8-422C-91B1-1492866715BF}"/>
    <dgm:cxn modelId="{E54638A1-DABF-47A2-8605-5666FAFF4957}" type="presOf" srcId="{9841BA4C-63B2-470A-A4B5-A86D482F517B}" destId="{404A5891-3CAF-415D-9C91-FC0F98130477}" srcOrd="0" destOrd="0" presId="urn:microsoft.com/office/officeart/2005/8/layout/vList2"/>
    <dgm:cxn modelId="{27279B94-E450-4915-A430-54F8C028F1B9}" type="presOf" srcId="{BC2C1FC7-1918-42CC-BB7E-7CF82CC97D19}" destId="{AC5418A8-9FCE-4057-B302-38FA75E64DFB}" srcOrd="0" destOrd="0" presId="urn:microsoft.com/office/officeart/2005/8/layout/vList2"/>
    <dgm:cxn modelId="{0EE3A349-5C11-44D5-8A3D-CFCB1652126D}" type="presOf" srcId="{E1D01007-2459-42B2-974E-4277F7F691B6}" destId="{0FE73EEE-CB93-467D-A4A7-D2E9AE98E013}" srcOrd="0" destOrd="3" presId="urn:microsoft.com/office/officeart/2005/8/layout/vList2"/>
    <dgm:cxn modelId="{93546C4B-0930-4F59-935F-D9664DE63366}" type="presOf" srcId="{BD456BFF-47B5-42AC-8ECF-93F95FA9A6CA}" destId="{0FE73EEE-CB93-467D-A4A7-D2E9AE98E013}" srcOrd="0" destOrd="1" presId="urn:microsoft.com/office/officeart/2005/8/layout/vList2"/>
    <dgm:cxn modelId="{D00FFCB7-C469-45FD-BC03-46894C6902F2}" srcId="{9841BA4C-63B2-470A-A4B5-A86D482F517B}" destId="{BD456BFF-47B5-42AC-8ECF-93F95FA9A6CA}" srcOrd="1" destOrd="0" parTransId="{C1E6A387-67B8-4B65-BBF3-80C332CB7932}" sibTransId="{D6EC4316-034A-4961-83B9-ECFF38710839}"/>
    <dgm:cxn modelId="{B3B0ACC2-FBB9-4442-BF9C-263F44961D55}" type="presOf" srcId="{7F87B6B7-80BE-4A77-BFBB-A8A002766A94}" destId="{0FE73EEE-CB93-467D-A4A7-D2E9AE98E013}" srcOrd="0" destOrd="2" presId="urn:microsoft.com/office/officeart/2005/8/layout/vList2"/>
    <dgm:cxn modelId="{6D574235-38F7-4019-9518-955F7B8104AA}" srcId="{9841BA4C-63B2-470A-A4B5-A86D482F517B}" destId="{9EA307BE-4831-4A68-B87C-9468CC54F686}" srcOrd="4" destOrd="0" parTransId="{B57B1707-8DAC-4FE1-8337-2B2A0282E851}" sibTransId="{93C8457D-AEFF-4F7B-BE45-ED5F4D8A289C}"/>
    <dgm:cxn modelId="{F184EF60-84D0-404E-B053-AD2143F547B4}" type="presOf" srcId="{9EA307BE-4831-4A68-B87C-9468CC54F686}" destId="{0FE73EEE-CB93-467D-A4A7-D2E9AE98E013}" srcOrd="0" destOrd="4" presId="urn:microsoft.com/office/officeart/2005/8/layout/vList2"/>
    <dgm:cxn modelId="{2D0504C9-B899-49B7-B1E1-806239F1D1EE}" type="presParOf" srcId="{AC5418A8-9FCE-4057-B302-38FA75E64DFB}" destId="{404A5891-3CAF-415D-9C91-FC0F98130477}" srcOrd="0" destOrd="0" presId="urn:microsoft.com/office/officeart/2005/8/layout/vList2"/>
    <dgm:cxn modelId="{B6C283D9-6DC3-47B6-841C-0DF1A9DB0C47}" type="presParOf" srcId="{AC5418A8-9FCE-4057-B302-38FA75E64DFB}" destId="{0FE73EEE-CB93-467D-A4A7-D2E9AE98E013}" srcOrd="1" destOrd="0" presId="urn:microsoft.com/office/officeart/2005/8/layout/vList2"/>
  </dgm:cxnLst>
  <dgm:bg/>
  <dgm:whole/>
</dgm:dataModel>
</file>

<file path=ppt/diagrams/data5.xml><?xml version="1.0" encoding="utf-8"?>
<dgm:dataModel xmlns:dgm="http://schemas.openxmlformats.org/drawingml/2006/diagram" xmlns:a="http://schemas.openxmlformats.org/drawingml/2006/main">
  <dgm:ptLst>
    <dgm:pt modelId="{0EE8743F-4B72-4660-9FEE-6318F5503E9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24095B4-5022-4E0A-98CD-6EDA6FA37CFE}">
      <dgm:prSet/>
      <dgm:spPr/>
      <dgm:t>
        <a:bodyPr/>
        <a:lstStyle/>
        <a:p>
          <a:pPr rtl="0"/>
          <a:r>
            <a:rPr lang="en-US" b="0" i="0" baseline="0" dirty="0" smtClean="0"/>
            <a:t>Disadvantages </a:t>
          </a:r>
          <a:endParaRPr lang="en-US" dirty="0"/>
        </a:p>
      </dgm:t>
    </dgm:pt>
    <dgm:pt modelId="{9B3C1534-B498-4F8F-BC91-F87B29AE52B8}" type="parTrans" cxnId="{4934E924-9C68-4584-B3A5-DB55576A1C81}">
      <dgm:prSet/>
      <dgm:spPr/>
      <dgm:t>
        <a:bodyPr/>
        <a:lstStyle/>
        <a:p>
          <a:endParaRPr lang="en-US"/>
        </a:p>
      </dgm:t>
    </dgm:pt>
    <dgm:pt modelId="{D2348915-C6CE-4ED9-82CA-5B2B08E4337E}" type="sibTrans" cxnId="{4934E924-9C68-4584-B3A5-DB55576A1C81}">
      <dgm:prSet/>
      <dgm:spPr/>
      <dgm:t>
        <a:bodyPr/>
        <a:lstStyle/>
        <a:p>
          <a:endParaRPr lang="en-US"/>
        </a:p>
      </dgm:t>
    </dgm:pt>
    <dgm:pt modelId="{CE74984E-DC0D-4833-B0BF-DF420FC1244E}">
      <dgm:prSet/>
      <dgm:spPr/>
      <dgm:t>
        <a:bodyPr/>
        <a:lstStyle/>
        <a:p>
          <a:pPr rtl="0"/>
          <a:r>
            <a:rPr lang="en-US" b="0" i="0" baseline="0" dirty="0" smtClean="0"/>
            <a:t>Requires maintenance of new columns. </a:t>
          </a:r>
          <a:endParaRPr lang="en-US" dirty="0"/>
        </a:p>
      </dgm:t>
    </dgm:pt>
    <dgm:pt modelId="{8728AF13-571E-4B70-B70D-C71D9FBEF1F9}" type="parTrans" cxnId="{CE3669D5-C7F9-4F74-8C9E-90B5A7DB2F77}">
      <dgm:prSet/>
      <dgm:spPr/>
      <dgm:t>
        <a:bodyPr/>
        <a:lstStyle/>
        <a:p>
          <a:endParaRPr lang="en-US"/>
        </a:p>
      </dgm:t>
    </dgm:pt>
    <dgm:pt modelId="{8B6A99DB-7623-4489-B4CC-36A2F07ECBD0}" type="sibTrans" cxnId="{CE3669D5-C7F9-4F74-8C9E-90B5A7DB2F77}">
      <dgm:prSet/>
      <dgm:spPr/>
      <dgm:t>
        <a:bodyPr/>
        <a:lstStyle/>
        <a:p>
          <a:endParaRPr lang="en-US"/>
        </a:p>
      </dgm:t>
    </dgm:pt>
    <dgm:pt modelId="{80B151E2-12A2-4D62-9B27-70FF5507BCF8}">
      <dgm:prSet/>
      <dgm:spPr/>
      <dgm:t>
        <a:bodyPr/>
        <a:lstStyle/>
        <a:p>
          <a:pPr rtl="0"/>
          <a:r>
            <a:rPr lang="en-US" b="0" i="0" baseline="0" dirty="0" smtClean="0"/>
            <a:t>All changes must be made to two tables, and possibly to many rows in one of the tables. </a:t>
          </a:r>
          <a:endParaRPr lang="en-US" b="0" i="0" baseline="0" dirty="0"/>
        </a:p>
      </dgm:t>
    </dgm:pt>
    <dgm:pt modelId="{2F5FAE27-C130-4B20-86B5-DFCFB514D30F}" type="parTrans" cxnId="{9C9994ED-5D71-40F9-BE35-C94E886056CC}">
      <dgm:prSet/>
      <dgm:spPr/>
      <dgm:t>
        <a:bodyPr/>
        <a:lstStyle/>
        <a:p>
          <a:endParaRPr lang="en-US"/>
        </a:p>
      </dgm:t>
    </dgm:pt>
    <dgm:pt modelId="{154451E7-BB4E-4CC2-A6A8-D57A2E6DB64A}" type="sibTrans" cxnId="{9C9994ED-5D71-40F9-BE35-C94E886056CC}">
      <dgm:prSet/>
      <dgm:spPr/>
      <dgm:t>
        <a:bodyPr/>
        <a:lstStyle/>
        <a:p>
          <a:endParaRPr lang="en-US"/>
        </a:p>
      </dgm:t>
    </dgm:pt>
    <dgm:pt modelId="{AD9FF41B-BB3E-4F25-A142-D55500983992}">
      <dgm:prSet/>
      <dgm:spPr/>
      <dgm:t>
        <a:bodyPr/>
        <a:lstStyle/>
        <a:p>
          <a:pPr rtl="0"/>
          <a:r>
            <a:rPr lang="en-US" b="0" i="0" baseline="0" dirty="0" smtClean="0"/>
            <a:t>Requires more disk space, since </a:t>
          </a:r>
          <a:r>
            <a:rPr lang="en-US" b="0" i="1" baseline="0" dirty="0" err="1" smtClean="0"/>
            <a:t>au_lname</a:t>
          </a:r>
          <a:r>
            <a:rPr lang="en-US" b="0" i="1" baseline="0" dirty="0" smtClean="0"/>
            <a:t> </a:t>
          </a:r>
          <a:r>
            <a:rPr lang="en-US" b="0" i="0" baseline="0" dirty="0" smtClean="0"/>
            <a:t>is duplicated.</a:t>
          </a:r>
          <a:endParaRPr lang="en-US" dirty="0"/>
        </a:p>
      </dgm:t>
    </dgm:pt>
    <dgm:pt modelId="{3F811DF0-D1B4-4A06-BD92-11A4ACF12407}" type="parTrans" cxnId="{14083BCE-E9C2-41A8-A1F2-C0A5D5F40040}">
      <dgm:prSet/>
      <dgm:spPr/>
      <dgm:t>
        <a:bodyPr/>
        <a:lstStyle/>
        <a:p>
          <a:endParaRPr lang="en-US"/>
        </a:p>
      </dgm:t>
    </dgm:pt>
    <dgm:pt modelId="{4B572A4E-A3E1-49B6-A97C-9E3BF1112ECA}" type="sibTrans" cxnId="{14083BCE-E9C2-41A8-A1F2-C0A5D5F40040}">
      <dgm:prSet/>
      <dgm:spPr/>
      <dgm:t>
        <a:bodyPr/>
        <a:lstStyle/>
        <a:p>
          <a:endParaRPr lang="en-US"/>
        </a:p>
      </dgm:t>
    </dgm:pt>
    <dgm:pt modelId="{47E7A739-0928-4536-B572-8CF5751B9162}">
      <dgm:prSet/>
      <dgm:spPr/>
      <dgm:t>
        <a:bodyPr/>
        <a:lstStyle/>
        <a:p>
          <a:pPr rtl="0"/>
          <a:r>
            <a:rPr lang="en-US" b="0" dirty="0" smtClean="0"/>
            <a:t>Advantages </a:t>
          </a:r>
          <a:endParaRPr lang="en-US" dirty="0"/>
        </a:p>
      </dgm:t>
    </dgm:pt>
    <dgm:pt modelId="{D81C2178-E65C-41BC-9EA6-4DE0F0D438BB}" type="parTrans" cxnId="{1467C81B-5366-4460-A44B-042BD4FCF36E}">
      <dgm:prSet/>
      <dgm:spPr/>
      <dgm:t>
        <a:bodyPr/>
        <a:lstStyle/>
        <a:p>
          <a:endParaRPr lang="en-US"/>
        </a:p>
      </dgm:t>
    </dgm:pt>
    <dgm:pt modelId="{948D38F7-F1D4-4E30-B2F2-C6AFAA5CD017}" type="sibTrans" cxnId="{1467C81B-5366-4460-A44B-042BD4FCF36E}">
      <dgm:prSet/>
      <dgm:spPr/>
      <dgm:t>
        <a:bodyPr/>
        <a:lstStyle/>
        <a:p>
          <a:endParaRPr lang="en-US"/>
        </a:p>
      </dgm:t>
    </dgm:pt>
    <dgm:pt modelId="{F213033C-9F8D-48B9-AE1C-5450B062A9EF}">
      <dgm:prSet/>
      <dgm:spPr/>
      <dgm:t>
        <a:bodyPr/>
        <a:lstStyle/>
        <a:p>
          <a:pPr rtl="0"/>
          <a:r>
            <a:rPr lang="en-US" b="0" dirty="0" smtClean="0"/>
            <a:t>Adding redundant columns eliminates joins for many queries.</a:t>
          </a:r>
          <a:endParaRPr lang="en-US" b="0" i="0" baseline="0" dirty="0"/>
        </a:p>
      </dgm:t>
    </dgm:pt>
    <dgm:pt modelId="{53A2EE76-95D7-42F3-9DA6-941D5241C8BC}" type="parTrans" cxnId="{2C9CD386-3520-490E-8CC1-34966F68A7A9}">
      <dgm:prSet/>
      <dgm:spPr/>
      <dgm:t>
        <a:bodyPr/>
        <a:lstStyle/>
        <a:p>
          <a:endParaRPr lang="en-US"/>
        </a:p>
      </dgm:t>
    </dgm:pt>
    <dgm:pt modelId="{F850222F-33EC-4563-A7DF-1170B887CD85}" type="sibTrans" cxnId="{2C9CD386-3520-490E-8CC1-34966F68A7A9}">
      <dgm:prSet/>
      <dgm:spPr/>
      <dgm:t>
        <a:bodyPr/>
        <a:lstStyle/>
        <a:p>
          <a:endParaRPr lang="en-US"/>
        </a:p>
      </dgm:t>
    </dgm:pt>
    <dgm:pt modelId="{1F0B5E97-DA80-4A8A-9324-65DF5F51442F}" type="pres">
      <dgm:prSet presAssocID="{0EE8743F-4B72-4660-9FEE-6318F5503E97}" presName="linear" presStyleCnt="0">
        <dgm:presLayoutVars>
          <dgm:animLvl val="lvl"/>
          <dgm:resizeHandles val="exact"/>
        </dgm:presLayoutVars>
      </dgm:prSet>
      <dgm:spPr/>
      <dgm:t>
        <a:bodyPr/>
        <a:lstStyle/>
        <a:p>
          <a:endParaRPr lang="en-US"/>
        </a:p>
      </dgm:t>
    </dgm:pt>
    <dgm:pt modelId="{4105EA68-F510-4B13-8933-3BB179A49F73}" type="pres">
      <dgm:prSet presAssocID="{C24095B4-5022-4E0A-98CD-6EDA6FA37CFE}" presName="parentText" presStyleLbl="node1" presStyleIdx="0" presStyleCnt="2">
        <dgm:presLayoutVars>
          <dgm:chMax val="0"/>
          <dgm:bulletEnabled val="1"/>
        </dgm:presLayoutVars>
      </dgm:prSet>
      <dgm:spPr/>
      <dgm:t>
        <a:bodyPr/>
        <a:lstStyle/>
        <a:p>
          <a:endParaRPr lang="en-US"/>
        </a:p>
      </dgm:t>
    </dgm:pt>
    <dgm:pt modelId="{36502F35-38BA-44C8-B1EC-09D9A575D027}" type="pres">
      <dgm:prSet presAssocID="{C24095B4-5022-4E0A-98CD-6EDA6FA37CFE}" presName="childText" presStyleLbl="revTx" presStyleIdx="0" presStyleCnt="2">
        <dgm:presLayoutVars>
          <dgm:bulletEnabled val="1"/>
        </dgm:presLayoutVars>
      </dgm:prSet>
      <dgm:spPr/>
      <dgm:t>
        <a:bodyPr/>
        <a:lstStyle/>
        <a:p>
          <a:endParaRPr lang="en-US"/>
        </a:p>
      </dgm:t>
    </dgm:pt>
    <dgm:pt modelId="{C96F5666-D127-4E11-83C5-95EBE1E32507}" type="pres">
      <dgm:prSet presAssocID="{47E7A739-0928-4536-B572-8CF5751B9162}" presName="parentText" presStyleLbl="node1" presStyleIdx="1" presStyleCnt="2">
        <dgm:presLayoutVars>
          <dgm:chMax val="0"/>
          <dgm:bulletEnabled val="1"/>
        </dgm:presLayoutVars>
      </dgm:prSet>
      <dgm:spPr/>
      <dgm:t>
        <a:bodyPr/>
        <a:lstStyle/>
        <a:p>
          <a:endParaRPr lang="en-US"/>
        </a:p>
      </dgm:t>
    </dgm:pt>
    <dgm:pt modelId="{D5D5B646-1A65-4BC2-B898-3456A02C423F}" type="pres">
      <dgm:prSet presAssocID="{47E7A739-0928-4536-B572-8CF5751B9162}" presName="childText" presStyleLbl="revTx" presStyleIdx="1" presStyleCnt="2">
        <dgm:presLayoutVars>
          <dgm:bulletEnabled val="1"/>
        </dgm:presLayoutVars>
      </dgm:prSet>
      <dgm:spPr/>
      <dgm:t>
        <a:bodyPr/>
        <a:lstStyle/>
        <a:p>
          <a:endParaRPr lang="en-US"/>
        </a:p>
      </dgm:t>
    </dgm:pt>
  </dgm:ptLst>
  <dgm:cxnLst>
    <dgm:cxn modelId="{4934E924-9C68-4584-B3A5-DB55576A1C81}" srcId="{0EE8743F-4B72-4660-9FEE-6318F5503E97}" destId="{C24095B4-5022-4E0A-98CD-6EDA6FA37CFE}" srcOrd="0" destOrd="0" parTransId="{9B3C1534-B498-4F8F-BC91-F87B29AE52B8}" sibTransId="{D2348915-C6CE-4ED9-82CA-5B2B08E4337E}"/>
    <dgm:cxn modelId="{4DE5FECC-C23F-4C46-910B-E81EF5E955E2}" type="presOf" srcId="{80B151E2-12A2-4D62-9B27-70FF5507BCF8}" destId="{36502F35-38BA-44C8-B1EC-09D9A575D027}" srcOrd="0" destOrd="1" presId="urn:microsoft.com/office/officeart/2005/8/layout/vList2"/>
    <dgm:cxn modelId="{1467C81B-5366-4460-A44B-042BD4FCF36E}" srcId="{0EE8743F-4B72-4660-9FEE-6318F5503E97}" destId="{47E7A739-0928-4536-B572-8CF5751B9162}" srcOrd="1" destOrd="0" parTransId="{D81C2178-E65C-41BC-9EA6-4DE0F0D438BB}" sibTransId="{948D38F7-F1D4-4E30-B2F2-C6AFAA5CD017}"/>
    <dgm:cxn modelId="{F751E12F-DB7A-4162-9245-FFA326E173E4}" type="presOf" srcId="{F213033C-9F8D-48B9-AE1C-5450B062A9EF}" destId="{D5D5B646-1A65-4BC2-B898-3456A02C423F}" srcOrd="0" destOrd="0" presId="urn:microsoft.com/office/officeart/2005/8/layout/vList2"/>
    <dgm:cxn modelId="{2C9CD386-3520-490E-8CC1-34966F68A7A9}" srcId="{47E7A739-0928-4536-B572-8CF5751B9162}" destId="{F213033C-9F8D-48B9-AE1C-5450B062A9EF}" srcOrd="0" destOrd="0" parTransId="{53A2EE76-95D7-42F3-9DA6-941D5241C8BC}" sibTransId="{F850222F-33EC-4563-A7DF-1170B887CD85}"/>
    <dgm:cxn modelId="{72C54D61-CE31-422D-8BC7-1646069D0E94}" type="presOf" srcId="{47E7A739-0928-4536-B572-8CF5751B9162}" destId="{C96F5666-D127-4E11-83C5-95EBE1E32507}" srcOrd="0" destOrd="0" presId="urn:microsoft.com/office/officeart/2005/8/layout/vList2"/>
    <dgm:cxn modelId="{14083BCE-E9C2-41A8-A1F2-C0A5D5F40040}" srcId="{C24095B4-5022-4E0A-98CD-6EDA6FA37CFE}" destId="{AD9FF41B-BB3E-4F25-A142-D55500983992}" srcOrd="2" destOrd="0" parTransId="{3F811DF0-D1B4-4A06-BD92-11A4ACF12407}" sibTransId="{4B572A4E-A3E1-49B6-A97C-9E3BF1112ECA}"/>
    <dgm:cxn modelId="{D994B06C-8F2E-4AB6-8657-46F81713E8E9}" type="presOf" srcId="{0EE8743F-4B72-4660-9FEE-6318F5503E97}" destId="{1F0B5E97-DA80-4A8A-9324-65DF5F51442F}" srcOrd="0" destOrd="0" presId="urn:microsoft.com/office/officeart/2005/8/layout/vList2"/>
    <dgm:cxn modelId="{D099305F-21BF-421F-84F2-12677963B23B}" type="presOf" srcId="{AD9FF41B-BB3E-4F25-A142-D55500983992}" destId="{36502F35-38BA-44C8-B1EC-09D9A575D027}" srcOrd="0" destOrd="2" presId="urn:microsoft.com/office/officeart/2005/8/layout/vList2"/>
    <dgm:cxn modelId="{693612B2-78FD-454A-A150-EC6BD4F1A466}" type="presOf" srcId="{C24095B4-5022-4E0A-98CD-6EDA6FA37CFE}" destId="{4105EA68-F510-4B13-8933-3BB179A49F73}" srcOrd="0" destOrd="0" presId="urn:microsoft.com/office/officeart/2005/8/layout/vList2"/>
    <dgm:cxn modelId="{9C9994ED-5D71-40F9-BE35-C94E886056CC}" srcId="{C24095B4-5022-4E0A-98CD-6EDA6FA37CFE}" destId="{80B151E2-12A2-4D62-9B27-70FF5507BCF8}" srcOrd="1" destOrd="0" parTransId="{2F5FAE27-C130-4B20-86B5-DFCFB514D30F}" sibTransId="{154451E7-BB4E-4CC2-A6A8-D57A2E6DB64A}"/>
    <dgm:cxn modelId="{CE3669D5-C7F9-4F74-8C9E-90B5A7DB2F77}" srcId="{C24095B4-5022-4E0A-98CD-6EDA6FA37CFE}" destId="{CE74984E-DC0D-4833-B0BF-DF420FC1244E}" srcOrd="0" destOrd="0" parTransId="{8728AF13-571E-4B70-B70D-C71D9FBEF1F9}" sibTransId="{8B6A99DB-7623-4489-B4CC-36A2F07ECBD0}"/>
    <dgm:cxn modelId="{5DBB8D04-DBA0-4BEB-9547-CEEB764E4F41}" type="presOf" srcId="{CE74984E-DC0D-4833-B0BF-DF420FC1244E}" destId="{36502F35-38BA-44C8-B1EC-09D9A575D027}" srcOrd="0" destOrd="0" presId="urn:microsoft.com/office/officeart/2005/8/layout/vList2"/>
    <dgm:cxn modelId="{FC8CFD99-8E5E-4E41-8309-5EA2B3013F97}" type="presParOf" srcId="{1F0B5E97-DA80-4A8A-9324-65DF5F51442F}" destId="{4105EA68-F510-4B13-8933-3BB179A49F73}" srcOrd="0" destOrd="0" presId="urn:microsoft.com/office/officeart/2005/8/layout/vList2"/>
    <dgm:cxn modelId="{902861C2-2D71-4A88-87FA-F48CB7E36836}" type="presParOf" srcId="{1F0B5E97-DA80-4A8A-9324-65DF5F51442F}" destId="{36502F35-38BA-44C8-B1EC-09D9A575D027}" srcOrd="1" destOrd="0" presId="urn:microsoft.com/office/officeart/2005/8/layout/vList2"/>
    <dgm:cxn modelId="{5ED3E4BC-21BB-4437-AF5C-269094FCD846}" type="presParOf" srcId="{1F0B5E97-DA80-4A8A-9324-65DF5F51442F}" destId="{C96F5666-D127-4E11-83C5-95EBE1E32507}" srcOrd="2" destOrd="0" presId="urn:microsoft.com/office/officeart/2005/8/layout/vList2"/>
    <dgm:cxn modelId="{92668E76-30A2-4A37-9590-D7A463FE6186}" type="presParOf" srcId="{1F0B5E97-DA80-4A8A-9324-65DF5F51442F}" destId="{D5D5B646-1A65-4BC2-B898-3456A02C423F}" srcOrd="3" destOrd="0" presId="urn:microsoft.com/office/officeart/2005/8/layout/vList2"/>
  </dgm:cxnLst>
  <dgm:bg/>
  <dgm:whole/>
</dgm:dataModel>
</file>

<file path=ppt/diagrams/data6.xml><?xml version="1.0" encoding="utf-8"?>
<dgm:dataModel xmlns:dgm="http://schemas.openxmlformats.org/drawingml/2006/diagram" xmlns:a="http://schemas.openxmlformats.org/drawingml/2006/main">
  <dgm:ptLst>
    <dgm:pt modelId="{742E1800-97C8-4C40-9D1E-6D5F8A111F5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F0F1796-172B-4C53-8A20-8E46ED16DD40}">
      <dgm:prSet custT="1"/>
      <dgm:spPr/>
      <dgm:t>
        <a:bodyPr/>
        <a:lstStyle/>
        <a:p>
          <a:pPr rtl="0"/>
          <a:r>
            <a:rPr lang="en-US" sz="2000" b="0" dirty="0" smtClean="0"/>
            <a:t>Adding derived columns </a:t>
          </a:r>
          <a:endParaRPr lang="en-US" sz="2000" b="0" dirty="0"/>
        </a:p>
      </dgm:t>
    </dgm:pt>
    <dgm:pt modelId="{EF6B4BEF-D74B-431B-8146-D7F18205B25B}" type="parTrans" cxnId="{83D7FCCA-4E61-4635-B591-192D5C71FAB7}">
      <dgm:prSet/>
      <dgm:spPr/>
      <dgm:t>
        <a:bodyPr/>
        <a:lstStyle/>
        <a:p>
          <a:endParaRPr lang="en-US"/>
        </a:p>
      </dgm:t>
    </dgm:pt>
    <dgm:pt modelId="{201BE68C-EB81-4DBC-B084-7D266C9B5A3F}" type="sibTrans" cxnId="{83D7FCCA-4E61-4635-B591-192D5C71FAB7}">
      <dgm:prSet/>
      <dgm:spPr/>
      <dgm:t>
        <a:bodyPr/>
        <a:lstStyle/>
        <a:p>
          <a:endParaRPr lang="en-US"/>
        </a:p>
      </dgm:t>
    </dgm:pt>
    <dgm:pt modelId="{BAC18CE4-F793-4450-904C-FFB0CDF56544}">
      <dgm:prSet custT="1"/>
      <dgm:spPr/>
      <dgm:t>
        <a:bodyPr/>
        <a:lstStyle/>
        <a:p>
          <a:pPr rtl="0"/>
          <a:r>
            <a:rPr lang="en-US" sz="1600" b="0" dirty="0" smtClean="0"/>
            <a:t>This can eliminate some joins and reduce the time needed to produce aggregate values. If the cost of deriving data using complicated formulae is prohibitive then consider storing the derived data in a column instead of calculating it. </a:t>
          </a:r>
          <a:endParaRPr lang="en-US" sz="1600" b="0" dirty="0"/>
        </a:p>
      </dgm:t>
    </dgm:pt>
    <dgm:pt modelId="{9443F5B8-1CC6-4033-A4D4-BB31AA549816}" type="parTrans" cxnId="{E614420F-8AA5-4160-B352-EE4B448CB8AC}">
      <dgm:prSet/>
      <dgm:spPr/>
      <dgm:t>
        <a:bodyPr/>
        <a:lstStyle/>
        <a:p>
          <a:endParaRPr lang="en-US"/>
        </a:p>
      </dgm:t>
    </dgm:pt>
    <dgm:pt modelId="{CF6722C4-5545-4428-80F5-7822B19F4575}" type="sibTrans" cxnId="{E614420F-8AA5-4160-B352-EE4B448CB8AC}">
      <dgm:prSet/>
      <dgm:spPr/>
      <dgm:t>
        <a:bodyPr/>
        <a:lstStyle/>
        <a:p>
          <a:endParaRPr lang="en-US"/>
        </a:p>
      </dgm:t>
    </dgm:pt>
    <dgm:pt modelId="{5581892F-4CBF-418B-9458-C571F8808636}" type="pres">
      <dgm:prSet presAssocID="{742E1800-97C8-4C40-9D1E-6D5F8A111F50}" presName="linear" presStyleCnt="0">
        <dgm:presLayoutVars>
          <dgm:animLvl val="lvl"/>
          <dgm:resizeHandles val="exact"/>
        </dgm:presLayoutVars>
      </dgm:prSet>
      <dgm:spPr/>
      <dgm:t>
        <a:bodyPr/>
        <a:lstStyle/>
        <a:p>
          <a:endParaRPr lang="en-US"/>
        </a:p>
      </dgm:t>
    </dgm:pt>
    <dgm:pt modelId="{E6622843-AA3C-4826-8E74-F80A78A59B4D}" type="pres">
      <dgm:prSet presAssocID="{FF0F1796-172B-4C53-8A20-8E46ED16DD40}" presName="parentText" presStyleLbl="node1" presStyleIdx="0" presStyleCnt="1">
        <dgm:presLayoutVars>
          <dgm:chMax val="0"/>
          <dgm:bulletEnabled val="1"/>
        </dgm:presLayoutVars>
      </dgm:prSet>
      <dgm:spPr/>
      <dgm:t>
        <a:bodyPr/>
        <a:lstStyle/>
        <a:p>
          <a:endParaRPr lang="en-US"/>
        </a:p>
      </dgm:t>
    </dgm:pt>
    <dgm:pt modelId="{1635548D-6074-4659-9574-BCB2AE6F4607}" type="pres">
      <dgm:prSet presAssocID="{FF0F1796-172B-4C53-8A20-8E46ED16DD40}" presName="childText" presStyleLbl="revTx" presStyleIdx="0" presStyleCnt="1" custScaleY="214138">
        <dgm:presLayoutVars>
          <dgm:bulletEnabled val="1"/>
        </dgm:presLayoutVars>
      </dgm:prSet>
      <dgm:spPr/>
      <dgm:t>
        <a:bodyPr/>
        <a:lstStyle/>
        <a:p>
          <a:endParaRPr lang="en-US"/>
        </a:p>
      </dgm:t>
    </dgm:pt>
  </dgm:ptLst>
  <dgm:cxnLst>
    <dgm:cxn modelId="{E614420F-8AA5-4160-B352-EE4B448CB8AC}" srcId="{FF0F1796-172B-4C53-8A20-8E46ED16DD40}" destId="{BAC18CE4-F793-4450-904C-FFB0CDF56544}" srcOrd="0" destOrd="0" parTransId="{9443F5B8-1CC6-4033-A4D4-BB31AA549816}" sibTransId="{CF6722C4-5545-4428-80F5-7822B19F4575}"/>
    <dgm:cxn modelId="{E8025CD7-29BA-4F65-8CD3-0478CDFD3303}" type="presOf" srcId="{BAC18CE4-F793-4450-904C-FFB0CDF56544}" destId="{1635548D-6074-4659-9574-BCB2AE6F4607}" srcOrd="0" destOrd="0" presId="urn:microsoft.com/office/officeart/2005/8/layout/vList2"/>
    <dgm:cxn modelId="{5D3FDBE8-77AF-4B54-831A-C02AE9FE84B3}" type="presOf" srcId="{FF0F1796-172B-4C53-8A20-8E46ED16DD40}" destId="{E6622843-AA3C-4826-8E74-F80A78A59B4D}" srcOrd="0" destOrd="0" presId="urn:microsoft.com/office/officeart/2005/8/layout/vList2"/>
    <dgm:cxn modelId="{83D7FCCA-4E61-4635-B591-192D5C71FAB7}" srcId="{742E1800-97C8-4C40-9D1E-6D5F8A111F50}" destId="{FF0F1796-172B-4C53-8A20-8E46ED16DD40}" srcOrd="0" destOrd="0" parTransId="{EF6B4BEF-D74B-431B-8146-D7F18205B25B}" sibTransId="{201BE68C-EB81-4DBC-B084-7D266C9B5A3F}"/>
    <dgm:cxn modelId="{63BDB894-9E86-41F9-827E-C7C2807333A6}" type="presOf" srcId="{742E1800-97C8-4C40-9D1E-6D5F8A111F50}" destId="{5581892F-4CBF-418B-9458-C571F8808636}" srcOrd="0" destOrd="0" presId="urn:microsoft.com/office/officeart/2005/8/layout/vList2"/>
    <dgm:cxn modelId="{971E0FDF-BB95-4DE4-8089-673337C8D0E9}" type="presParOf" srcId="{5581892F-4CBF-418B-9458-C571F8808636}" destId="{E6622843-AA3C-4826-8E74-F80A78A59B4D}" srcOrd="0" destOrd="0" presId="urn:microsoft.com/office/officeart/2005/8/layout/vList2"/>
    <dgm:cxn modelId="{C9B95775-B0C6-458D-9E20-A25FE5D2FF74}" type="presParOf" srcId="{5581892F-4CBF-418B-9458-C571F8808636}" destId="{1635548D-6074-4659-9574-BCB2AE6F4607}" srcOrd="1" destOrd="0" presId="urn:microsoft.com/office/officeart/2005/8/layout/vList2"/>
  </dgm:cxnLst>
  <dgm:bg/>
  <dgm:whole/>
</dgm:dataModel>
</file>

<file path=ppt/diagrams/data7.xml><?xml version="1.0" encoding="utf-8"?>
<dgm:dataModel xmlns:dgm="http://schemas.openxmlformats.org/drawingml/2006/diagram" xmlns:a="http://schemas.openxmlformats.org/drawingml/2006/main">
  <dgm:ptLst>
    <dgm:pt modelId="{6753E8B6-07EA-410B-A452-DDA35B50E6C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326879D-0E03-4760-B9EC-2B124EB2AF1C}">
      <dgm:prSet/>
      <dgm:spPr/>
      <dgm:t>
        <a:bodyPr/>
        <a:lstStyle/>
        <a:p>
          <a:pPr rtl="0"/>
          <a:r>
            <a:rPr lang="en-US" b="0" dirty="0" smtClean="0"/>
            <a:t>Disadvantages </a:t>
          </a:r>
          <a:endParaRPr lang="en-US" dirty="0"/>
        </a:p>
      </dgm:t>
    </dgm:pt>
    <dgm:pt modelId="{81F143DE-756D-43B6-9C40-4C2B7A548FC4}" type="parTrans" cxnId="{82051437-F78F-49E9-9CB7-A5CA17BB6285}">
      <dgm:prSet/>
      <dgm:spPr/>
      <dgm:t>
        <a:bodyPr/>
        <a:lstStyle/>
        <a:p>
          <a:endParaRPr lang="en-US"/>
        </a:p>
      </dgm:t>
    </dgm:pt>
    <dgm:pt modelId="{CEB912A7-0792-4034-8D88-91C61E589049}" type="sibTrans" cxnId="{82051437-F78F-49E9-9CB7-A5CA17BB6285}">
      <dgm:prSet/>
      <dgm:spPr/>
      <dgm:t>
        <a:bodyPr/>
        <a:lstStyle/>
        <a:p>
          <a:endParaRPr lang="en-US"/>
        </a:p>
      </dgm:t>
    </dgm:pt>
    <dgm:pt modelId="{43398DC3-4681-4F02-91AA-8D4AECBB096B}">
      <dgm:prSet/>
      <dgm:spPr/>
      <dgm:t>
        <a:bodyPr/>
        <a:lstStyle/>
        <a:p>
          <a:pPr rtl="0"/>
          <a:r>
            <a:rPr lang="en-US" b="0" dirty="0" smtClean="0"/>
            <a:t>when the underlying values that comprise the calculated value change, it is imperative that the stored derived data also be changed otherwise inconsistent information could be reported. This will adversely impact the effectiveness and reliability of the database.</a:t>
          </a:r>
          <a:endParaRPr lang="en-US" b="0" dirty="0"/>
        </a:p>
      </dgm:t>
    </dgm:pt>
    <dgm:pt modelId="{59912DFA-B04F-406A-9733-AA2D931E7BA9}" type="parTrans" cxnId="{7E2B67D2-1267-46EE-BFF8-BAA6CF1BCC94}">
      <dgm:prSet/>
      <dgm:spPr/>
      <dgm:t>
        <a:bodyPr/>
        <a:lstStyle/>
        <a:p>
          <a:endParaRPr lang="en-US"/>
        </a:p>
      </dgm:t>
    </dgm:pt>
    <dgm:pt modelId="{67FF3D70-65A0-4A29-969F-5C0C24209150}" type="sibTrans" cxnId="{7E2B67D2-1267-46EE-BFF8-BAA6CF1BCC94}">
      <dgm:prSet/>
      <dgm:spPr/>
      <dgm:t>
        <a:bodyPr/>
        <a:lstStyle/>
        <a:p>
          <a:endParaRPr lang="en-US"/>
        </a:p>
      </dgm:t>
    </dgm:pt>
    <dgm:pt modelId="{9E2571D1-32D3-430C-9552-5C543C429B32}" type="pres">
      <dgm:prSet presAssocID="{6753E8B6-07EA-410B-A452-DDA35B50E6C7}" presName="linear" presStyleCnt="0">
        <dgm:presLayoutVars>
          <dgm:animLvl val="lvl"/>
          <dgm:resizeHandles val="exact"/>
        </dgm:presLayoutVars>
      </dgm:prSet>
      <dgm:spPr/>
      <dgm:t>
        <a:bodyPr/>
        <a:lstStyle/>
        <a:p>
          <a:endParaRPr lang="en-US"/>
        </a:p>
      </dgm:t>
    </dgm:pt>
    <dgm:pt modelId="{EBEF982C-9449-42FC-B2B5-75DC2F79693F}" type="pres">
      <dgm:prSet presAssocID="{A326879D-0E03-4760-B9EC-2B124EB2AF1C}" presName="parentText" presStyleLbl="node1" presStyleIdx="0" presStyleCnt="1">
        <dgm:presLayoutVars>
          <dgm:chMax val="0"/>
          <dgm:bulletEnabled val="1"/>
        </dgm:presLayoutVars>
      </dgm:prSet>
      <dgm:spPr/>
      <dgm:t>
        <a:bodyPr/>
        <a:lstStyle/>
        <a:p>
          <a:endParaRPr lang="en-US"/>
        </a:p>
      </dgm:t>
    </dgm:pt>
    <dgm:pt modelId="{5E3F5FB0-674D-4810-92EA-2898F22DB6FE}" type="pres">
      <dgm:prSet presAssocID="{A326879D-0E03-4760-B9EC-2B124EB2AF1C}" presName="childText" presStyleLbl="revTx" presStyleIdx="0" presStyleCnt="1">
        <dgm:presLayoutVars>
          <dgm:bulletEnabled val="1"/>
        </dgm:presLayoutVars>
      </dgm:prSet>
      <dgm:spPr/>
      <dgm:t>
        <a:bodyPr/>
        <a:lstStyle/>
        <a:p>
          <a:endParaRPr lang="en-US"/>
        </a:p>
      </dgm:t>
    </dgm:pt>
  </dgm:ptLst>
  <dgm:cxnLst>
    <dgm:cxn modelId="{7E2B67D2-1267-46EE-BFF8-BAA6CF1BCC94}" srcId="{A326879D-0E03-4760-B9EC-2B124EB2AF1C}" destId="{43398DC3-4681-4F02-91AA-8D4AECBB096B}" srcOrd="0" destOrd="0" parTransId="{59912DFA-B04F-406A-9733-AA2D931E7BA9}" sibTransId="{67FF3D70-65A0-4A29-969F-5C0C24209150}"/>
    <dgm:cxn modelId="{82051437-F78F-49E9-9CB7-A5CA17BB6285}" srcId="{6753E8B6-07EA-410B-A452-DDA35B50E6C7}" destId="{A326879D-0E03-4760-B9EC-2B124EB2AF1C}" srcOrd="0" destOrd="0" parTransId="{81F143DE-756D-43B6-9C40-4C2B7A548FC4}" sibTransId="{CEB912A7-0792-4034-8D88-91C61E589049}"/>
    <dgm:cxn modelId="{4B5AA2F9-50B0-48DD-9D0D-16A98DFBAB68}" type="presOf" srcId="{A326879D-0E03-4760-B9EC-2B124EB2AF1C}" destId="{EBEF982C-9449-42FC-B2B5-75DC2F79693F}" srcOrd="0" destOrd="0" presId="urn:microsoft.com/office/officeart/2005/8/layout/vList2"/>
    <dgm:cxn modelId="{45DAEDF6-EA05-4C04-9479-75DB642D3BF9}" type="presOf" srcId="{43398DC3-4681-4F02-91AA-8D4AECBB096B}" destId="{5E3F5FB0-674D-4810-92EA-2898F22DB6FE}" srcOrd="0" destOrd="0" presId="urn:microsoft.com/office/officeart/2005/8/layout/vList2"/>
    <dgm:cxn modelId="{D97A91A8-6F25-4A6A-87F9-D571EF9624C0}" type="presOf" srcId="{6753E8B6-07EA-410B-A452-DDA35B50E6C7}" destId="{9E2571D1-32D3-430C-9552-5C543C429B32}" srcOrd="0" destOrd="0" presId="urn:microsoft.com/office/officeart/2005/8/layout/vList2"/>
    <dgm:cxn modelId="{2B1BB8BE-042E-4AD5-8457-73C4B49C9B22}" type="presParOf" srcId="{9E2571D1-32D3-430C-9552-5C543C429B32}" destId="{EBEF982C-9449-42FC-B2B5-75DC2F79693F}" srcOrd="0" destOrd="0" presId="urn:microsoft.com/office/officeart/2005/8/layout/vList2"/>
    <dgm:cxn modelId="{56BA9063-4D56-4979-A6CE-8B57B95184A6}" type="presParOf" srcId="{9E2571D1-32D3-430C-9552-5C543C429B32}" destId="{5E3F5FB0-674D-4810-92EA-2898F22DB6FE}" srcOrd="1" destOrd="0" presId="urn:microsoft.com/office/officeart/2005/8/layout/vList2"/>
  </dgm:cxnLst>
  <dgm:bg/>
  <dgm:whole/>
</dgm:dataModel>
</file>

<file path=ppt/diagrams/data8.xml><?xml version="1.0" encoding="utf-8"?>
<dgm:dataModel xmlns:dgm="http://schemas.openxmlformats.org/drawingml/2006/diagram" xmlns:a="http://schemas.openxmlformats.org/drawingml/2006/main">
  <dgm:ptLst>
    <dgm:pt modelId="{3073C212-BF57-4B6D-A4FC-563DC6AF70B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EDFCE24-D84D-4671-98EC-77C7E637B67E}">
      <dgm:prSet/>
      <dgm:spPr/>
      <dgm:t>
        <a:bodyPr/>
        <a:lstStyle/>
        <a:p>
          <a:pPr rtl="0"/>
          <a:r>
            <a:rPr lang="en-US" dirty="0" smtClean="0"/>
            <a:t>Collapsing Tables </a:t>
          </a:r>
          <a:endParaRPr lang="en-US" dirty="0"/>
        </a:p>
      </dgm:t>
    </dgm:pt>
    <dgm:pt modelId="{12E66C3A-C87F-4395-928A-B58464B48127}" type="parTrans" cxnId="{44DC234A-82DB-4AD2-B47E-83E675DDF850}">
      <dgm:prSet/>
      <dgm:spPr/>
      <dgm:t>
        <a:bodyPr/>
        <a:lstStyle/>
        <a:p>
          <a:endParaRPr lang="en-US"/>
        </a:p>
      </dgm:t>
    </dgm:pt>
    <dgm:pt modelId="{D8F7B12B-3DCE-44D4-8A99-A119F35F396A}" type="sibTrans" cxnId="{44DC234A-82DB-4AD2-B47E-83E675DDF850}">
      <dgm:prSet/>
      <dgm:spPr/>
      <dgm:t>
        <a:bodyPr/>
        <a:lstStyle/>
        <a:p>
          <a:endParaRPr lang="en-US"/>
        </a:p>
      </dgm:t>
    </dgm:pt>
    <dgm:pt modelId="{DE2A125C-5B76-4CC5-9EDF-D36EEFFB27DA}">
      <dgm:prSet custT="1"/>
      <dgm:spPr/>
      <dgm:t>
        <a:bodyPr/>
        <a:lstStyle/>
        <a:p>
          <a:pPr rtl="0"/>
          <a:r>
            <a:rPr lang="en-US" sz="1600" dirty="0" smtClean="0"/>
            <a:t>If most users need to see the full set of joined data from two tables, collapsing the two tables into one can improve performance by eliminating the join.</a:t>
          </a:r>
          <a:endParaRPr lang="en-US" sz="1600" dirty="0"/>
        </a:p>
      </dgm:t>
    </dgm:pt>
    <dgm:pt modelId="{7DA92A94-B919-4592-BD75-05025CB2335C}" type="parTrans" cxnId="{4BDCE46E-9E5C-4E9A-967C-2C7E411D988B}">
      <dgm:prSet/>
      <dgm:spPr/>
      <dgm:t>
        <a:bodyPr/>
        <a:lstStyle/>
        <a:p>
          <a:endParaRPr lang="en-US"/>
        </a:p>
      </dgm:t>
    </dgm:pt>
    <dgm:pt modelId="{80D10606-E0ED-45B2-8D66-5019C09EB979}" type="sibTrans" cxnId="{4BDCE46E-9E5C-4E9A-967C-2C7E411D988B}">
      <dgm:prSet/>
      <dgm:spPr/>
      <dgm:t>
        <a:bodyPr/>
        <a:lstStyle/>
        <a:p>
          <a:endParaRPr lang="en-US"/>
        </a:p>
      </dgm:t>
    </dgm:pt>
    <dgm:pt modelId="{49BB7DDA-62CC-4BEA-BB16-92CD88FD1EE3}">
      <dgm:prSet custT="1"/>
      <dgm:spPr/>
      <dgm:t>
        <a:bodyPr/>
        <a:lstStyle/>
        <a:p>
          <a:pPr rtl="0"/>
          <a:r>
            <a:rPr lang="en-US" sz="1600" dirty="0" smtClean="0"/>
            <a:t>For example, users frequently need to see the author name, author ID, and the </a:t>
          </a:r>
          <a:r>
            <a:rPr lang="en-US" sz="1600" i="1" dirty="0" smtClean="0"/>
            <a:t>blurbs</a:t>
          </a:r>
          <a:r>
            <a:rPr lang="en-US" sz="1600" dirty="0" smtClean="0"/>
            <a:t> copy data at the same time. The solution is to collapse the two tables into one. The data from the two tables must be in a one-to-one relationship to collapse tables.</a:t>
          </a:r>
          <a:endParaRPr lang="en-US" sz="1600" dirty="0"/>
        </a:p>
      </dgm:t>
    </dgm:pt>
    <dgm:pt modelId="{5CDCEC96-8880-4B03-AB71-43432A9A6400}" type="parTrans" cxnId="{25A0B94C-2CD7-4A62-B3D5-41A8CB61D47D}">
      <dgm:prSet/>
      <dgm:spPr/>
      <dgm:t>
        <a:bodyPr/>
        <a:lstStyle/>
        <a:p>
          <a:endParaRPr lang="en-US"/>
        </a:p>
      </dgm:t>
    </dgm:pt>
    <dgm:pt modelId="{DFFA721F-7AF2-459F-86C7-15F652D68E7D}" type="sibTrans" cxnId="{25A0B94C-2CD7-4A62-B3D5-41A8CB61D47D}">
      <dgm:prSet/>
      <dgm:spPr/>
      <dgm:t>
        <a:bodyPr/>
        <a:lstStyle/>
        <a:p>
          <a:endParaRPr lang="en-US"/>
        </a:p>
      </dgm:t>
    </dgm:pt>
    <dgm:pt modelId="{AEC807B4-190A-4416-8BAA-1427355FCDBF}">
      <dgm:prSet custT="1"/>
      <dgm:spPr/>
      <dgm:t>
        <a:bodyPr/>
        <a:lstStyle/>
        <a:p>
          <a:pPr rtl="0"/>
          <a:endParaRPr lang="en-US" sz="1600" dirty="0"/>
        </a:p>
      </dgm:t>
    </dgm:pt>
    <dgm:pt modelId="{AE4EDF9A-336D-429F-AB04-9CDF03C4EB77}" type="parTrans" cxnId="{D20FAEC2-FF82-4968-A091-1C0295D319A4}">
      <dgm:prSet/>
      <dgm:spPr/>
      <dgm:t>
        <a:bodyPr/>
        <a:lstStyle/>
        <a:p>
          <a:endParaRPr lang="en-US"/>
        </a:p>
      </dgm:t>
    </dgm:pt>
    <dgm:pt modelId="{1AF1BE30-DE79-4F94-81D9-EB661699C4D4}" type="sibTrans" cxnId="{D20FAEC2-FF82-4968-A091-1C0295D319A4}">
      <dgm:prSet/>
      <dgm:spPr/>
      <dgm:t>
        <a:bodyPr/>
        <a:lstStyle/>
        <a:p>
          <a:endParaRPr lang="en-US"/>
        </a:p>
      </dgm:t>
    </dgm:pt>
    <dgm:pt modelId="{6921521A-92E6-4E5E-8EDA-B70F40A1F828}" type="pres">
      <dgm:prSet presAssocID="{3073C212-BF57-4B6D-A4FC-563DC6AF70B9}" presName="linear" presStyleCnt="0">
        <dgm:presLayoutVars>
          <dgm:animLvl val="lvl"/>
          <dgm:resizeHandles val="exact"/>
        </dgm:presLayoutVars>
      </dgm:prSet>
      <dgm:spPr/>
      <dgm:t>
        <a:bodyPr/>
        <a:lstStyle/>
        <a:p>
          <a:endParaRPr lang="en-US"/>
        </a:p>
      </dgm:t>
    </dgm:pt>
    <dgm:pt modelId="{3AA7821E-69A5-4633-A038-7A7F06DD2646}" type="pres">
      <dgm:prSet presAssocID="{2EDFCE24-D84D-4671-98EC-77C7E637B67E}" presName="parentText" presStyleLbl="node1" presStyleIdx="0" presStyleCnt="1">
        <dgm:presLayoutVars>
          <dgm:chMax val="0"/>
          <dgm:bulletEnabled val="1"/>
        </dgm:presLayoutVars>
      </dgm:prSet>
      <dgm:spPr/>
      <dgm:t>
        <a:bodyPr/>
        <a:lstStyle/>
        <a:p>
          <a:endParaRPr lang="en-US"/>
        </a:p>
      </dgm:t>
    </dgm:pt>
    <dgm:pt modelId="{45629C5B-0A9B-4059-B842-BCCD15D220BE}" type="pres">
      <dgm:prSet presAssocID="{2EDFCE24-D84D-4671-98EC-77C7E637B67E}" presName="childText" presStyleLbl="revTx" presStyleIdx="0" presStyleCnt="1">
        <dgm:presLayoutVars>
          <dgm:bulletEnabled val="1"/>
        </dgm:presLayoutVars>
      </dgm:prSet>
      <dgm:spPr/>
      <dgm:t>
        <a:bodyPr/>
        <a:lstStyle/>
        <a:p>
          <a:endParaRPr lang="en-US"/>
        </a:p>
      </dgm:t>
    </dgm:pt>
  </dgm:ptLst>
  <dgm:cxnLst>
    <dgm:cxn modelId="{AC0C6323-A83E-41E7-A843-B40441E43138}" type="presOf" srcId="{DE2A125C-5B76-4CC5-9EDF-D36EEFFB27DA}" destId="{45629C5B-0A9B-4059-B842-BCCD15D220BE}" srcOrd="0" destOrd="0" presId="urn:microsoft.com/office/officeart/2005/8/layout/vList2"/>
    <dgm:cxn modelId="{D99B3D9C-8AD1-40D3-A078-F7F6036A8C43}" type="presOf" srcId="{AEC807B4-190A-4416-8BAA-1427355FCDBF}" destId="{45629C5B-0A9B-4059-B842-BCCD15D220BE}" srcOrd="0" destOrd="2" presId="urn:microsoft.com/office/officeart/2005/8/layout/vList2"/>
    <dgm:cxn modelId="{25A0B94C-2CD7-4A62-B3D5-41A8CB61D47D}" srcId="{2EDFCE24-D84D-4671-98EC-77C7E637B67E}" destId="{49BB7DDA-62CC-4BEA-BB16-92CD88FD1EE3}" srcOrd="1" destOrd="0" parTransId="{5CDCEC96-8880-4B03-AB71-43432A9A6400}" sibTransId="{DFFA721F-7AF2-459F-86C7-15F652D68E7D}"/>
    <dgm:cxn modelId="{D20FAEC2-FF82-4968-A091-1C0295D319A4}" srcId="{49BB7DDA-62CC-4BEA-BB16-92CD88FD1EE3}" destId="{AEC807B4-190A-4416-8BAA-1427355FCDBF}" srcOrd="0" destOrd="0" parTransId="{AE4EDF9A-336D-429F-AB04-9CDF03C4EB77}" sibTransId="{1AF1BE30-DE79-4F94-81D9-EB661699C4D4}"/>
    <dgm:cxn modelId="{7E88A3D4-5FB6-4F6B-9FDA-EC8FFCCCDAB8}" type="presOf" srcId="{49BB7DDA-62CC-4BEA-BB16-92CD88FD1EE3}" destId="{45629C5B-0A9B-4059-B842-BCCD15D220BE}" srcOrd="0" destOrd="1" presId="urn:microsoft.com/office/officeart/2005/8/layout/vList2"/>
    <dgm:cxn modelId="{4BDCE46E-9E5C-4E9A-967C-2C7E411D988B}" srcId="{2EDFCE24-D84D-4671-98EC-77C7E637B67E}" destId="{DE2A125C-5B76-4CC5-9EDF-D36EEFFB27DA}" srcOrd="0" destOrd="0" parTransId="{7DA92A94-B919-4592-BD75-05025CB2335C}" sibTransId="{80D10606-E0ED-45B2-8D66-5019C09EB979}"/>
    <dgm:cxn modelId="{44DC234A-82DB-4AD2-B47E-83E675DDF850}" srcId="{3073C212-BF57-4B6D-A4FC-563DC6AF70B9}" destId="{2EDFCE24-D84D-4671-98EC-77C7E637B67E}" srcOrd="0" destOrd="0" parTransId="{12E66C3A-C87F-4395-928A-B58464B48127}" sibTransId="{D8F7B12B-3DCE-44D4-8A99-A119F35F396A}"/>
    <dgm:cxn modelId="{53C3109E-B668-4DC2-8611-5EFE1CC06449}" type="presOf" srcId="{3073C212-BF57-4B6D-A4FC-563DC6AF70B9}" destId="{6921521A-92E6-4E5E-8EDA-B70F40A1F828}" srcOrd="0" destOrd="0" presId="urn:microsoft.com/office/officeart/2005/8/layout/vList2"/>
    <dgm:cxn modelId="{AE87F8A9-8301-49EC-8755-54689C492CFC}" type="presOf" srcId="{2EDFCE24-D84D-4671-98EC-77C7E637B67E}" destId="{3AA7821E-69A5-4633-A038-7A7F06DD2646}" srcOrd="0" destOrd="0" presId="urn:microsoft.com/office/officeart/2005/8/layout/vList2"/>
    <dgm:cxn modelId="{53ED34CA-AF9E-4C8E-8FBB-D1B6030360CC}" type="presParOf" srcId="{6921521A-92E6-4E5E-8EDA-B70F40A1F828}" destId="{3AA7821E-69A5-4633-A038-7A7F06DD2646}" srcOrd="0" destOrd="0" presId="urn:microsoft.com/office/officeart/2005/8/layout/vList2"/>
    <dgm:cxn modelId="{8EC11CF5-C252-4E5C-925C-D7990443333B}" type="presParOf" srcId="{6921521A-92E6-4E5E-8EDA-B70F40A1F828}" destId="{45629C5B-0A9B-4059-B842-BCCD15D220BE}" srcOrd="1" destOrd="0" presId="urn:microsoft.com/office/officeart/2005/8/layout/vList2"/>
  </dgm:cxnLst>
  <dgm:bg/>
  <dgm:whole/>
</dgm:dataModel>
</file>

<file path=ppt/diagrams/data9.xml><?xml version="1.0" encoding="utf-8"?>
<dgm:dataModel xmlns:dgm="http://schemas.openxmlformats.org/drawingml/2006/diagram" xmlns:a="http://schemas.openxmlformats.org/drawingml/2006/main">
  <dgm:ptLst>
    <dgm:pt modelId="{5DF9FFC2-6CA7-4464-B1A4-DCB1EBEA475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341B787-F969-431C-A00F-0A0305A12CFE}">
      <dgm:prSet custT="1"/>
      <dgm:spPr/>
      <dgm:t>
        <a:bodyPr/>
        <a:lstStyle/>
        <a:p>
          <a:pPr rtl="0"/>
          <a:r>
            <a:rPr lang="en-US" sz="2400" dirty="0" smtClean="0"/>
            <a:t>Roll Up –Generalization Hierarchy </a:t>
          </a:r>
          <a:endParaRPr lang="en-US" sz="2400" dirty="0"/>
        </a:p>
      </dgm:t>
    </dgm:pt>
    <dgm:pt modelId="{615DBA55-616D-4EC3-B9B6-09B3F5AA758C}" type="parTrans" cxnId="{7292A011-2D05-430F-8265-E9125BF05F5D}">
      <dgm:prSet/>
      <dgm:spPr/>
      <dgm:t>
        <a:bodyPr/>
        <a:lstStyle/>
        <a:p>
          <a:endParaRPr lang="en-US"/>
        </a:p>
      </dgm:t>
    </dgm:pt>
    <dgm:pt modelId="{FC49AA39-26B5-4EA0-B54B-A46CBBCBE0C3}" type="sibTrans" cxnId="{7292A011-2D05-430F-8265-E9125BF05F5D}">
      <dgm:prSet/>
      <dgm:spPr/>
      <dgm:t>
        <a:bodyPr/>
        <a:lstStyle/>
        <a:p>
          <a:endParaRPr lang="en-US"/>
        </a:p>
      </dgm:t>
    </dgm:pt>
    <dgm:pt modelId="{92DBAAAA-CA79-43D6-B780-643EBE03F477}">
      <dgm:prSet custT="1"/>
      <dgm:spPr/>
      <dgm:t>
        <a:bodyPr/>
        <a:lstStyle/>
        <a:p>
          <a:pPr rtl="0"/>
          <a:r>
            <a:rPr lang="en-US" sz="1600" baseline="0" dirty="0" smtClean="0"/>
            <a:t>In the generalization hierarchy, all common attributes are assigned to the super type. The super type is also assigned an attribute, called a discriminator, whose values identify the categories of the subtypes. Attributes unique to a category, are assigned to the appropriate subtype. Each subtype also inherits the primary key of the super type. Subtypes that have only a primary key should be eliminated. Subtypes are related to the super types through a one-to-one relationship </a:t>
          </a:r>
          <a:endParaRPr lang="en-US" sz="1600" baseline="0" dirty="0"/>
        </a:p>
      </dgm:t>
    </dgm:pt>
    <dgm:pt modelId="{106CF2BD-3B15-45F2-9BEF-0696AFDC8D41}" type="parTrans" cxnId="{D7CFED64-2EED-4474-9DE6-C50D8E076F23}">
      <dgm:prSet/>
      <dgm:spPr/>
      <dgm:t>
        <a:bodyPr/>
        <a:lstStyle/>
        <a:p>
          <a:endParaRPr lang="en-US"/>
        </a:p>
      </dgm:t>
    </dgm:pt>
    <dgm:pt modelId="{2710E9C1-110B-4A9E-A6CB-7A9E731B74D8}" type="sibTrans" cxnId="{D7CFED64-2EED-4474-9DE6-C50D8E076F23}">
      <dgm:prSet/>
      <dgm:spPr/>
      <dgm:t>
        <a:bodyPr/>
        <a:lstStyle/>
        <a:p>
          <a:endParaRPr lang="en-US"/>
        </a:p>
      </dgm:t>
    </dgm:pt>
    <dgm:pt modelId="{2CBF74B6-A8A9-4674-9DED-40907BE0CB2F}" type="pres">
      <dgm:prSet presAssocID="{5DF9FFC2-6CA7-4464-B1A4-DCB1EBEA4754}" presName="linear" presStyleCnt="0">
        <dgm:presLayoutVars>
          <dgm:animLvl val="lvl"/>
          <dgm:resizeHandles val="exact"/>
        </dgm:presLayoutVars>
      </dgm:prSet>
      <dgm:spPr/>
      <dgm:t>
        <a:bodyPr/>
        <a:lstStyle/>
        <a:p>
          <a:endParaRPr lang="en-US"/>
        </a:p>
      </dgm:t>
    </dgm:pt>
    <dgm:pt modelId="{9309BA6C-E98C-4936-BD98-5A7132F80C5F}" type="pres">
      <dgm:prSet presAssocID="{3341B787-F969-431C-A00F-0A0305A12CFE}" presName="parentText" presStyleLbl="node1" presStyleIdx="0" presStyleCnt="1">
        <dgm:presLayoutVars>
          <dgm:chMax val="0"/>
          <dgm:bulletEnabled val="1"/>
        </dgm:presLayoutVars>
      </dgm:prSet>
      <dgm:spPr/>
      <dgm:t>
        <a:bodyPr/>
        <a:lstStyle/>
        <a:p>
          <a:endParaRPr lang="en-US"/>
        </a:p>
      </dgm:t>
    </dgm:pt>
    <dgm:pt modelId="{A8D957B9-571B-4EEB-839A-4EFA6F7B6FCC}" type="pres">
      <dgm:prSet presAssocID="{3341B787-F969-431C-A00F-0A0305A12CFE}" presName="childText" presStyleLbl="revTx" presStyleIdx="0" presStyleCnt="1">
        <dgm:presLayoutVars>
          <dgm:bulletEnabled val="1"/>
        </dgm:presLayoutVars>
      </dgm:prSet>
      <dgm:spPr/>
      <dgm:t>
        <a:bodyPr/>
        <a:lstStyle/>
        <a:p>
          <a:endParaRPr lang="en-US"/>
        </a:p>
      </dgm:t>
    </dgm:pt>
  </dgm:ptLst>
  <dgm:cxnLst>
    <dgm:cxn modelId="{7B1E6B33-032A-4A9A-9A41-8F80781E75AF}" type="presOf" srcId="{5DF9FFC2-6CA7-4464-B1A4-DCB1EBEA4754}" destId="{2CBF74B6-A8A9-4674-9DED-40907BE0CB2F}" srcOrd="0" destOrd="0" presId="urn:microsoft.com/office/officeart/2005/8/layout/vList2"/>
    <dgm:cxn modelId="{7292A011-2D05-430F-8265-E9125BF05F5D}" srcId="{5DF9FFC2-6CA7-4464-B1A4-DCB1EBEA4754}" destId="{3341B787-F969-431C-A00F-0A0305A12CFE}" srcOrd="0" destOrd="0" parTransId="{615DBA55-616D-4EC3-B9B6-09B3F5AA758C}" sibTransId="{FC49AA39-26B5-4EA0-B54B-A46CBBCBE0C3}"/>
    <dgm:cxn modelId="{D7CFED64-2EED-4474-9DE6-C50D8E076F23}" srcId="{3341B787-F969-431C-A00F-0A0305A12CFE}" destId="{92DBAAAA-CA79-43D6-B780-643EBE03F477}" srcOrd="0" destOrd="0" parTransId="{106CF2BD-3B15-45F2-9BEF-0696AFDC8D41}" sibTransId="{2710E9C1-110B-4A9E-A6CB-7A9E731B74D8}"/>
    <dgm:cxn modelId="{685CAA3C-5623-4FB4-BE84-D0DCDFB3DE83}" type="presOf" srcId="{92DBAAAA-CA79-43D6-B780-643EBE03F477}" destId="{A8D957B9-571B-4EEB-839A-4EFA6F7B6FCC}" srcOrd="0" destOrd="0" presId="urn:microsoft.com/office/officeart/2005/8/layout/vList2"/>
    <dgm:cxn modelId="{F0E44C2F-CAB4-4A78-97DD-F935C6E553C2}" type="presOf" srcId="{3341B787-F969-431C-A00F-0A0305A12CFE}" destId="{9309BA6C-E98C-4936-BD98-5A7132F80C5F}" srcOrd="0" destOrd="0" presId="urn:microsoft.com/office/officeart/2005/8/layout/vList2"/>
    <dgm:cxn modelId="{A61B9A2E-A766-450B-92A4-0ADD429B5879}" type="presParOf" srcId="{2CBF74B6-A8A9-4674-9DED-40907BE0CB2F}" destId="{9309BA6C-E98C-4936-BD98-5A7132F80C5F}" srcOrd="0" destOrd="0" presId="urn:microsoft.com/office/officeart/2005/8/layout/vList2"/>
    <dgm:cxn modelId="{45018DAC-9579-4CF4-A22A-CD004D08B502}" type="presParOf" srcId="{2CBF74B6-A8A9-4674-9DED-40907BE0CB2F}" destId="{A8D957B9-571B-4EEB-839A-4EFA6F7B6FCC}" srcOrd="1" destOrd="0" presId="urn:microsoft.com/office/officeart/2005/8/layout/vList2"/>
  </dgm:cxnLst>
  <dgm:bg/>
  <dgm:whole/>
</dgm:dataModel>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l" defTabSz="966788">
              <a:defRPr sz="1300" b="0" smtClean="0"/>
            </a:lvl1pPr>
          </a:lstStyle>
          <a:p>
            <a:pPr>
              <a:defRPr/>
            </a:pPr>
            <a:endParaRPr lang="en-US"/>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b="0" smtClean="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l" defTabSz="966788">
              <a:defRPr sz="1300" b="0" smtClean="0"/>
            </a:lvl1pPr>
          </a:lstStyle>
          <a:p>
            <a:pPr>
              <a:defRPr/>
            </a:pPr>
            <a:endParaRPr lang="en-US"/>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b="0" smtClean="0"/>
            </a:lvl1pPr>
          </a:lstStyle>
          <a:p>
            <a:pPr>
              <a:defRPr/>
            </a:pPr>
            <a:fld id="{396DA0EF-D3C0-47E9-9B57-FCE5E73443B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Platform</a:t>
            </a:r>
            <a:r>
              <a:rPr lang="en-US" baseline="0" dirty="0" smtClean="0"/>
              <a:t> independent , Java , </a:t>
            </a:r>
            <a:r>
              <a:rPr lang="en-US" baseline="0" dirty="0" err="1" smtClean="0"/>
              <a:t>linux</a:t>
            </a:r>
            <a:r>
              <a:rPr lang="en-US" baseline="0" dirty="0" smtClean="0"/>
              <a:t> </a:t>
            </a:r>
          </a:p>
          <a:p>
            <a:r>
              <a:rPr lang="en-US" baseline="0" dirty="0" smtClean="0"/>
              <a:t>RDBMS – never mentioned , do they have any technical stack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Language support : what language need to support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Scalability :Distributed database / </a:t>
            </a:r>
            <a:r>
              <a:rPr lang="en-US" baseline="0" dirty="0" err="1" smtClean="0"/>
              <a:t>vs</a:t>
            </a:r>
            <a:r>
              <a:rPr lang="en-US" baseline="0" dirty="0" smtClean="0"/>
              <a:t> central database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HA  :RAC /cluster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How the data being transferred ETL , flat files </a:t>
            </a:r>
          </a:p>
          <a:p>
            <a:r>
              <a:rPr lang="en-US" baseline="0" dirty="0" smtClean="0"/>
              <a:t> </a:t>
            </a:r>
          </a:p>
          <a:p>
            <a:endParaRPr lang="en-US" dirty="0"/>
          </a:p>
        </p:txBody>
      </p:sp>
      <p:sp>
        <p:nvSpPr>
          <p:cNvPr id="4" name="Slide Number Placeholder 3"/>
          <p:cNvSpPr>
            <a:spLocks noGrp="1"/>
          </p:cNvSpPr>
          <p:nvPr>
            <p:ph type="sldNum" sz="quarter" idx="10"/>
          </p:nvPr>
        </p:nvSpPr>
        <p:spPr/>
        <p:txBody>
          <a:bodyPr/>
          <a:lstStyle/>
          <a:p>
            <a:pPr>
              <a:defRPr/>
            </a:pPr>
            <a:fld id="{396DA0EF-D3C0-47E9-9B57-FCE5E73443B0}" type="slidenum">
              <a:rPr lang="en-US" smtClean="0"/>
              <a:pPr>
                <a:defRPr/>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about TCO?</a:t>
            </a:r>
            <a:br>
              <a:rPr lang="en-US" dirty="0" smtClean="0"/>
            </a:br>
            <a:r>
              <a:rPr lang="en-US" dirty="0" smtClean="0"/>
              <a:t>While the initial costs in software purchases are important determining factors, it is the total cost of ownership (TCO) that most companies are now focused on. This article won't attempt the complex task of comparing TCO between open source and commercial database products, but a few words can be said on the matter.</a:t>
            </a:r>
            <a:br>
              <a:rPr lang="en-US" dirty="0" smtClean="0"/>
            </a:br>
            <a:r>
              <a:rPr lang="en-US" dirty="0" smtClean="0"/>
              <a:t/>
            </a:r>
            <a:br>
              <a:rPr lang="en-US" dirty="0" smtClean="0"/>
            </a:br>
            <a:r>
              <a:rPr lang="en-US" dirty="0" smtClean="0"/>
              <a:t>When determining the TCO on a database product, you need to consider the skill sets that will be required of the administrator who will be maintaining the database environments. For example, how easy will it be to find a DBA who knows Oracle compared to finding one who knows </a:t>
            </a:r>
            <a:r>
              <a:rPr lang="en-US" dirty="0" err="1" smtClean="0"/>
              <a:t>PostgreSQL</a:t>
            </a:r>
            <a:r>
              <a:rPr lang="en-US" dirty="0" smtClean="0"/>
              <a:t>? While it may be more challenging to find open source database administrators and consultants, an organization may decide that the low up-front expenditure for an open source platform justifies the search for open source talent.</a:t>
            </a:r>
            <a:br>
              <a:rPr lang="en-US" dirty="0" smtClean="0"/>
            </a:br>
            <a:r>
              <a:rPr lang="en-US" dirty="0" smtClean="0"/>
              <a:t/>
            </a:r>
            <a:br>
              <a:rPr lang="en-US" dirty="0" smtClean="0"/>
            </a:br>
            <a:r>
              <a:rPr lang="en-US" dirty="0" smtClean="0"/>
              <a:t>However, you also have to take into account how quickly and effectively the database can be deployed and customized for the needs of your company, as well as how efficiently you can get support if there is ever a problem—which there will be. Calculating the consulting fees (or residual costs of a database administrator) and the costs of downtime and customized programming are a few of the factors that need to be considered when selecting an RDBMS.</a:t>
            </a:r>
            <a:br>
              <a:rPr lang="en-US" dirty="0" smtClean="0"/>
            </a:br>
            <a:endParaRPr lang="en-US" dirty="0"/>
          </a:p>
        </p:txBody>
      </p:sp>
      <p:sp>
        <p:nvSpPr>
          <p:cNvPr id="4" name="Slide Number Placeholder 3"/>
          <p:cNvSpPr>
            <a:spLocks noGrp="1"/>
          </p:cNvSpPr>
          <p:nvPr>
            <p:ph type="sldNum" sz="quarter" idx="10"/>
          </p:nvPr>
        </p:nvSpPr>
        <p:spPr/>
        <p:txBody>
          <a:bodyPr/>
          <a:lstStyle/>
          <a:p>
            <a:pPr>
              <a:defRPr/>
            </a:pPr>
            <a:fld id="{396DA0EF-D3C0-47E9-9B57-FCE5E73443B0}" type="slidenum">
              <a:rPr lang="en-US" smtClean="0"/>
              <a:pPr>
                <a:defRPr/>
              </a:pPr>
              <a:t>33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general, you should create an index on a column in any of the following situations:</a:t>
            </a:r>
          </a:p>
          <a:p>
            <a:r>
              <a:rPr lang="en-US" dirty="0" smtClean="0"/>
              <a:t>The column is queried frequently. </a:t>
            </a:r>
          </a:p>
          <a:p>
            <a:r>
              <a:rPr lang="en-US" dirty="0" smtClean="0"/>
              <a:t>A referential integrity constraint exists on the column. </a:t>
            </a:r>
          </a:p>
          <a:p>
            <a:r>
              <a:rPr lang="en-US" dirty="0" smtClean="0"/>
              <a:t>A UNIQUE key integrity constraint exists on the column</a:t>
            </a:r>
          </a:p>
          <a:p>
            <a:endParaRPr lang="en-US" dirty="0"/>
          </a:p>
        </p:txBody>
      </p:sp>
      <p:sp>
        <p:nvSpPr>
          <p:cNvPr id="4" name="Slide Number Placeholder 3"/>
          <p:cNvSpPr>
            <a:spLocks noGrp="1"/>
          </p:cNvSpPr>
          <p:nvPr>
            <p:ph type="sldNum" sz="quarter" idx="10"/>
          </p:nvPr>
        </p:nvSpPr>
        <p:spPr/>
        <p:txBody>
          <a:bodyPr/>
          <a:lstStyle/>
          <a:p>
            <a:pPr>
              <a:defRPr/>
            </a:pPr>
            <a:fld id="{396DA0EF-D3C0-47E9-9B57-FCE5E73443B0}" type="slidenum">
              <a:rPr lang="en-US" smtClean="0"/>
              <a:pPr>
                <a:defRPr/>
              </a:pPr>
              <a:t>37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9EB8E71D-1C42-41C0-B824-8E2E3A6C3003}" type="slidenum">
              <a:rPr lang="en-US"/>
              <a:pPr/>
              <a:t>40</a:t>
            </a:fld>
            <a:endParaRPr 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r>
              <a:rPr lang="en-US" sz="800" smtClean="0"/>
              <a:t>Entity-relationship model is a data modeling method applied to model a system and its requirements in a top-down approach. This approach is commonly applied in Database design. The diagrams created applying this method are called ER diagrams.</a:t>
            </a:r>
          </a:p>
          <a:p>
            <a:pPr eaLnBrk="1" hangingPunct="1"/>
            <a:r>
              <a:rPr lang="en-US" sz="800" smtClean="0"/>
              <a:t>An entity-relationship model (ERM) is a representation of structured data. Entity-relationship modeling is the process of generating these models. The end-product of the modeling process is an entity-relationship diagram (ERD) or ER diagram, a type of conceptual data model or semantic data model.</a:t>
            </a:r>
          </a:p>
          <a:p>
            <a:pPr eaLnBrk="1" hangingPunct="1"/>
            <a:r>
              <a:rPr lang="en-US" sz="800" smtClean="0"/>
              <a:t>A data dictionary is a set of meta data that contains definitions and representations of data elements. </a:t>
            </a:r>
          </a:p>
          <a:p>
            <a:pPr eaLnBrk="1" hangingPunct="1"/>
            <a:r>
              <a:rPr lang="en-US" sz="800" smtClean="0"/>
              <a:t>One benefit of a well-prepared data dictionary is a consistency between data items across different tables. For example: Several tables may hold telephone numbers, applying a data dictionary the format of this telephone number field will be consistent.</a:t>
            </a:r>
          </a:p>
          <a:p>
            <a:pPr eaLnBrk="1" hangingPunct="1"/>
            <a:r>
              <a:rPr lang="en-US" sz="800" smtClean="0"/>
              <a:t>When an organization builds an enterprise-wide data dictionary, it may include both semantics and representational definitions for data elements. The semantic components focus on creating precise meaning of data elements. Representation definitions include how data elements are stored in a computer structure such as an integer, string or date format .Data dictionaries are one step along a pathway of creating precise semantic definitions for an organization.</a:t>
            </a:r>
          </a:p>
          <a:p>
            <a:pPr eaLnBrk="1" hangingPunct="1"/>
            <a:r>
              <a:rPr lang="en-US" sz="800" smtClean="0"/>
              <a:t>The documentation of data model includes , decision logs, information about Business rules or procedures, names of the conceptual  logical data model  from which the current data model is derived.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728B7570-158C-4785-B399-3AB756623239}" type="slidenum">
              <a:rPr lang="en-US">
                <a:latin typeface="Arial" pitchFamily="34" charset="0"/>
              </a:rPr>
              <a:pPr/>
              <a:t>47</a:t>
            </a:fld>
            <a:endParaRPr lang="en-US">
              <a:latin typeface="Arial" pitchFamily="34"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96DA0EF-D3C0-47E9-9B57-FCE5E73443B0}" type="slidenum">
              <a:rPr lang="en-US" smtClean="0"/>
              <a:pPr>
                <a:defRPr/>
              </a:pPr>
              <a:t>60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9EB8E71D-1C42-41C0-B824-8E2E3A6C3003}" type="slidenum">
              <a:rPr lang="en-US"/>
              <a:pPr/>
              <a:t>64</a:t>
            </a:fld>
            <a:endParaRPr 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r>
              <a:rPr lang="en-US" sz="800" smtClean="0"/>
              <a:t>Entity-relationship model is a data modeling method applied to model a system and its requirements in a top-down approach. This approach is commonly applied in Database design. The diagrams created applying this method are called ER diagrams.</a:t>
            </a:r>
          </a:p>
          <a:p>
            <a:pPr eaLnBrk="1" hangingPunct="1"/>
            <a:r>
              <a:rPr lang="en-US" sz="800" smtClean="0"/>
              <a:t>An entity-relationship model (ERM) is a representation of structured data. Entity-relationship modeling is the process of generating these models. The end-product of the modeling process is an entity-relationship diagram (ERD) or ER diagram, a type of conceptual data model or semantic data model.</a:t>
            </a:r>
          </a:p>
          <a:p>
            <a:pPr eaLnBrk="1" hangingPunct="1"/>
            <a:r>
              <a:rPr lang="en-US" sz="800" smtClean="0"/>
              <a:t>A data dictionary is a set of meta data that contains definitions and representations of data elements. </a:t>
            </a:r>
          </a:p>
          <a:p>
            <a:pPr eaLnBrk="1" hangingPunct="1"/>
            <a:r>
              <a:rPr lang="en-US" sz="800" smtClean="0"/>
              <a:t>One benefit of a well-prepared data dictionary is a consistency between data items across different tables. For example: Several tables may hold telephone numbers, applying a data dictionary the format of this telephone number field will be consistent.</a:t>
            </a:r>
          </a:p>
          <a:p>
            <a:pPr eaLnBrk="1" hangingPunct="1"/>
            <a:r>
              <a:rPr lang="en-US" sz="800" smtClean="0"/>
              <a:t>When an organization builds an enterprise-wide data dictionary, it may include both semantics and representational definitions for data elements. The semantic components focus on creating precise meaning of data elements. Representation definitions include how data elements are stored in a computer structure such as an integer, string or date format .Data dictionaries are one step along a pathway of creating precise semantic definitions for an organization.</a:t>
            </a:r>
          </a:p>
          <a:p>
            <a:pPr eaLnBrk="1" hangingPunct="1"/>
            <a:r>
              <a:rPr lang="en-US" sz="800" smtClean="0"/>
              <a:t>The documentation of data model includes , decision logs, information about Business rules or procedures, names of the conceptual  logical data model  from which the current data model is derived.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9EB8E71D-1C42-41C0-B824-8E2E3A6C3003}" type="slidenum">
              <a:rPr lang="en-US"/>
              <a:pPr/>
              <a:t>65</a:t>
            </a:fld>
            <a:endParaRPr 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r>
              <a:rPr lang="en-US" sz="800" smtClean="0"/>
              <a:t>Entity-relationship model is a data modeling method applied to model a system and its requirements in a top-down approach. This approach is commonly applied in Database design. The diagrams created applying this method are called ER diagrams.</a:t>
            </a:r>
          </a:p>
          <a:p>
            <a:pPr eaLnBrk="1" hangingPunct="1"/>
            <a:r>
              <a:rPr lang="en-US" sz="800" smtClean="0"/>
              <a:t>An entity-relationship model (ERM) is a representation of structured data. Entity-relationship modeling is the process of generating these models. The end-product of the modeling process is an entity-relationship diagram (ERD) or ER diagram, a type of conceptual data model or semantic data model.</a:t>
            </a:r>
          </a:p>
          <a:p>
            <a:pPr eaLnBrk="1" hangingPunct="1"/>
            <a:r>
              <a:rPr lang="en-US" sz="800" smtClean="0"/>
              <a:t>A data dictionary is a set of meta data that contains definitions and representations of data elements. </a:t>
            </a:r>
          </a:p>
          <a:p>
            <a:pPr eaLnBrk="1" hangingPunct="1"/>
            <a:r>
              <a:rPr lang="en-US" sz="800" smtClean="0"/>
              <a:t>One benefit of a well-prepared data dictionary is a consistency between data items across different tables. For example: Several tables may hold telephone numbers, applying a data dictionary the format of this telephone number field will be consistent.</a:t>
            </a:r>
          </a:p>
          <a:p>
            <a:pPr eaLnBrk="1" hangingPunct="1"/>
            <a:r>
              <a:rPr lang="en-US" sz="800" smtClean="0"/>
              <a:t>When an organization builds an enterprise-wide data dictionary, it may include both semantics and representational definitions for data elements. The semantic components focus on creating precise meaning of data elements. Representation definitions include how data elements are stored in a computer structure such as an integer, string or date format .Data dictionaries are one step along a pathway of creating precise semantic definitions for an organization.</a:t>
            </a:r>
          </a:p>
          <a:p>
            <a:pPr eaLnBrk="1" hangingPunct="1"/>
            <a:r>
              <a:rPr lang="en-US" sz="800" smtClean="0"/>
              <a:t>The documentation of data model includes , decision logs, information about Business rules or procedures, names of the conceptual  logical data model  from which the current data model is derived.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000" dirty="0" smtClean="0"/>
              <a:t>Range Partitioning</a:t>
            </a:r>
          </a:p>
          <a:p>
            <a:pPr lvl="1"/>
            <a:r>
              <a:rPr lang="en-US" dirty="0" smtClean="0"/>
              <a:t>Partitioning by range is well suited for historical databases. However, attaining optimal performance of parallel DML on a table partitioned by range is complicated by the fact that it is not always possible to know beforehand how much data will map into a given range, and in some cases sizes of partitions may differ quite substantially, resulting in suboptimal performance of parallel DML. Alternative partitioning methods which would enable data to be partitioned with minimal skew are desirable. In addition, the specification of a range-partitioned table can be fairly complicated, especially if the partitioning key consists of multiple columns. If the main reason for partitioning a table is to attain better parallel DML performance, the ability to specify how a table is to be partitioned with a minimum of complexity would be welcomed by customers.</a:t>
            </a:r>
          </a:p>
          <a:p>
            <a:pPr lvl="1"/>
            <a:r>
              <a:rPr lang="en-US" dirty="0" smtClean="0"/>
              <a:t>Oracle8</a:t>
            </a:r>
            <a:r>
              <a:rPr lang="en-US" i="1" dirty="0" smtClean="0"/>
              <a:t>i</a:t>
            </a:r>
            <a:r>
              <a:rPr lang="en-US" dirty="0" smtClean="0"/>
              <a:t> introduces a new partitioning method called </a:t>
            </a:r>
            <a:r>
              <a:rPr lang="en-US" i="1" dirty="0" smtClean="0"/>
              <a:t>Hash</a:t>
            </a:r>
            <a:r>
              <a:rPr lang="en-US" dirty="0" smtClean="0"/>
              <a:t> </a:t>
            </a:r>
            <a:r>
              <a:rPr lang="en-US" i="1" dirty="0" smtClean="0"/>
              <a:t>partitioning,</a:t>
            </a:r>
            <a:r>
              <a:rPr lang="en-US" dirty="0" smtClean="0"/>
              <a:t> which will satisfy the above requirements.</a:t>
            </a:r>
          </a:p>
          <a:p>
            <a:r>
              <a:rPr lang="en-US" sz="1000" dirty="0" smtClean="0"/>
              <a:t>Hash Partitioning</a:t>
            </a:r>
          </a:p>
          <a:p>
            <a:pPr lvl="2"/>
            <a:r>
              <a:rPr lang="en-US" dirty="0" smtClean="0"/>
              <a:t>Controls the physical placement of data across a ‘fixed’ number of partitions.</a:t>
            </a:r>
          </a:p>
          <a:p>
            <a:pPr lvl="2"/>
            <a:r>
              <a:rPr lang="en-US" dirty="0" smtClean="0"/>
              <a:t>Uses a hash function on the partition column(s) to ‘stripe’ data into required partitions.</a:t>
            </a:r>
          </a:p>
          <a:p>
            <a:pPr lvl="3"/>
            <a:r>
              <a:rPr lang="en-US" dirty="0" smtClean="0"/>
              <a:t>Number of partitions should be a power of 2 (2,4,16,32 and so on).</a:t>
            </a:r>
          </a:p>
          <a:p>
            <a:pPr lvl="2"/>
            <a:r>
              <a:rPr lang="en-US" dirty="0" smtClean="0"/>
              <a:t>Allows data that does not lend itself to range partitioning to be easily partitioned for predominantly performance reasons (PDML, partition elimination, piece wise joins).</a:t>
            </a:r>
          </a:p>
          <a:p>
            <a:pPr lvl="2"/>
            <a:r>
              <a:rPr lang="en-US" dirty="0" smtClean="0"/>
              <a:t>Only local indexes are supported with Hash partitions.</a:t>
            </a:r>
          </a:p>
          <a:p>
            <a:endParaRPr lang="en-US" dirty="0"/>
          </a:p>
        </p:txBody>
      </p:sp>
      <p:sp>
        <p:nvSpPr>
          <p:cNvPr id="4" name="Slide Number Placeholder 3"/>
          <p:cNvSpPr>
            <a:spLocks noGrp="1"/>
          </p:cNvSpPr>
          <p:nvPr>
            <p:ph type="sldNum" sz="quarter" idx="10"/>
          </p:nvPr>
        </p:nvSpPr>
        <p:spPr/>
        <p:txBody>
          <a:bodyPr/>
          <a:lstStyle/>
          <a:p>
            <a:pPr>
              <a:defRPr/>
            </a:pPr>
            <a:fld id="{396DA0EF-D3C0-47E9-9B57-FCE5E73443B0}" type="slidenum">
              <a:rPr lang="en-US" smtClean="0"/>
              <a:pPr>
                <a:defRPr/>
              </a:pPr>
              <a:t>67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2"/>
          <p:cNvSpPr>
            <a:spLocks noChangeArrowheads="1"/>
          </p:cNvSpPr>
          <p:nvPr/>
        </p:nvSpPr>
        <p:spPr bwMode="gray">
          <a:xfrm>
            <a:off x="0" y="0"/>
            <a:ext cx="9144000" cy="5157788"/>
          </a:xfrm>
          <a:prstGeom prst="rect">
            <a:avLst/>
          </a:prstGeom>
          <a:solidFill>
            <a:srgbClr val="3188B4"/>
          </a:solidFill>
          <a:ln w="0" algn="ctr">
            <a:solidFill>
              <a:srgbClr val="00CCFF"/>
            </a:solidFill>
            <a:miter lim="800000"/>
            <a:headEnd/>
            <a:tailEnd/>
          </a:ln>
          <a:effectLst/>
        </p:spPr>
        <p:txBody>
          <a:bodyPr wrap="none" anchor="ctr"/>
          <a:lstStyle/>
          <a:p>
            <a:pPr>
              <a:defRPr/>
            </a:pPr>
            <a:endParaRPr lang="en-US"/>
          </a:p>
        </p:txBody>
      </p:sp>
      <p:sp>
        <p:nvSpPr>
          <p:cNvPr id="5" name="Rectangle 64"/>
          <p:cNvSpPr>
            <a:spLocks noChangeArrowheads="1"/>
          </p:cNvSpPr>
          <p:nvPr/>
        </p:nvSpPr>
        <p:spPr bwMode="gray">
          <a:xfrm>
            <a:off x="1262063" y="9525"/>
            <a:ext cx="2362200" cy="4943475"/>
          </a:xfrm>
          <a:prstGeom prst="rect">
            <a:avLst/>
          </a:prstGeom>
          <a:gradFill rotWithShape="1">
            <a:gsLst>
              <a:gs pos="0">
                <a:srgbClr val="3188B5"/>
              </a:gs>
              <a:gs pos="100000">
                <a:srgbClr val="3188B5">
                  <a:gamma/>
                  <a:shade val="72549"/>
                  <a:invGamma/>
                </a:srgbClr>
              </a:gs>
            </a:gsLst>
            <a:lin ang="5400000" scaled="1"/>
          </a:gradFill>
          <a:ln w="9525">
            <a:noFill/>
            <a:miter lim="800000"/>
            <a:headEnd/>
            <a:tailEnd/>
          </a:ln>
          <a:effectLst/>
        </p:spPr>
        <p:txBody>
          <a:bodyPr wrap="none" anchor="ctr"/>
          <a:lstStyle/>
          <a:p>
            <a:pPr>
              <a:defRPr/>
            </a:pPr>
            <a:endParaRPr lang="en-US"/>
          </a:p>
        </p:txBody>
      </p:sp>
      <p:sp>
        <p:nvSpPr>
          <p:cNvPr id="6" name="Rectangle 65"/>
          <p:cNvSpPr>
            <a:spLocks noChangeArrowheads="1"/>
          </p:cNvSpPr>
          <p:nvPr/>
        </p:nvSpPr>
        <p:spPr bwMode="gray">
          <a:xfrm>
            <a:off x="304800" y="2400300"/>
            <a:ext cx="8458200" cy="1104900"/>
          </a:xfrm>
          <a:prstGeom prst="rect">
            <a:avLst/>
          </a:prstGeom>
          <a:gradFill rotWithShape="1">
            <a:gsLst>
              <a:gs pos="0">
                <a:srgbClr val="134575"/>
              </a:gs>
              <a:gs pos="100000">
                <a:srgbClr val="3188B5"/>
              </a:gs>
            </a:gsLst>
            <a:lin ang="0" scaled="1"/>
          </a:gradFill>
          <a:ln w="9525">
            <a:noFill/>
            <a:miter lim="800000"/>
            <a:headEnd/>
            <a:tailEnd/>
          </a:ln>
          <a:effectLst/>
        </p:spPr>
        <p:txBody>
          <a:bodyPr wrap="none" anchor="ctr"/>
          <a:lstStyle/>
          <a:p>
            <a:pPr>
              <a:defRPr/>
            </a:pPr>
            <a:endParaRPr lang="en-US"/>
          </a:p>
        </p:txBody>
      </p:sp>
      <p:pic>
        <p:nvPicPr>
          <p:cNvPr id="7" name="Picture 61"/>
          <p:cNvPicPr>
            <a:picLocks noChangeAspect="1" noChangeArrowheads="1"/>
          </p:cNvPicPr>
          <p:nvPr/>
        </p:nvPicPr>
        <p:blipFill>
          <a:blip r:embed="rId2"/>
          <a:srcRect/>
          <a:stretch>
            <a:fillRect/>
          </a:stretch>
        </p:blipFill>
        <p:spPr bwMode="gray">
          <a:xfrm>
            <a:off x="0" y="3490913"/>
            <a:ext cx="1258888" cy="1438275"/>
          </a:xfrm>
          <a:prstGeom prst="rect">
            <a:avLst/>
          </a:prstGeom>
          <a:noFill/>
          <a:ln w="9525">
            <a:noFill/>
            <a:miter lim="800000"/>
            <a:headEnd/>
            <a:tailEnd/>
          </a:ln>
        </p:spPr>
      </p:pic>
      <p:sp>
        <p:nvSpPr>
          <p:cNvPr id="8" name="Rectangle 66"/>
          <p:cNvSpPr>
            <a:spLocks noChangeArrowheads="1"/>
          </p:cNvSpPr>
          <p:nvPr/>
        </p:nvSpPr>
        <p:spPr bwMode="gray">
          <a:xfrm>
            <a:off x="304800" y="304800"/>
            <a:ext cx="8534400" cy="4343400"/>
          </a:xfrm>
          <a:prstGeom prst="rect">
            <a:avLst/>
          </a:prstGeom>
          <a:noFill/>
          <a:ln w="9525">
            <a:solidFill>
              <a:srgbClr val="00CCFF"/>
            </a:solidFill>
            <a:miter lim="800000"/>
            <a:headEnd/>
            <a:tailEnd/>
          </a:ln>
          <a:effectLst/>
        </p:spPr>
        <p:txBody>
          <a:bodyPr wrap="none" anchor="ctr"/>
          <a:lstStyle/>
          <a:p>
            <a:pPr>
              <a:defRPr/>
            </a:pPr>
            <a:endParaRPr lang="en-US"/>
          </a:p>
        </p:txBody>
      </p:sp>
      <p:sp>
        <p:nvSpPr>
          <p:cNvPr id="9" name="Rectangle 67"/>
          <p:cNvSpPr>
            <a:spLocks noChangeArrowheads="1"/>
          </p:cNvSpPr>
          <p:nvPr/>
        </p:nvSpPr>
        <p:spPr bwMode="gray">
          <a:xfrm>
            <a:off x="7391400" y="914400"/>
            <a:ext cx="1600200" cy="1447800"/>
          </a:xfrm>
          <a:prstGeom prst="rect">
            <a:avLst/>
          </a:prstGeom>
          <a:noFill/>
          <a:ln w="9525">
            <a:solidFill>
              <a:srgbClr val="00CCFF"/>
            </a:solidFill>
            <a:miter lim="800000"/>
            <a:headEnd/>
            <a:tailEnd/>
          </a:ln>
          <a:effectLst/>
        </p:spPr>
        <p:txBody>
          <a:bodyPr wrap="none" anchor="ctr"/>
          <a:lstStyle/>
          <a:p>
            <a:pPr>
              <a:defRPr/>
            </a:pPr>
            <a:endParaRPr lang="en-US"/>
          </a:p>
        </p:txBody>
      </p:sp>
      <p:sp>
        <p:nvSpPr>
          <p:cNvPr id="10" name="Rectangle 68"/>
          <p:cNvSpPr>
            <a:spLocks noChangeArrowheads="1"/>
          </p:cNvSpPr>
          <p:nvPr/>
        </p:nvSpPr>
        <p:spPr bwMode="gray">
          <a:xfrm>
            <a:off x="8305800" y="0"/>
            <a:ext cx="76200" cy="1752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sp>
        <p:nvSpPr>
          <p:cNvPr id="11" name="Rectangle 70"/>
          <p:cNvSpPr>
            <a:spLocks noChangeArrowheads="1"/>
          </p:cNvSpPr>
          <p:nvPr userDrawn="1"/>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sp>
        <p:nvSpPr>
          <p:cNvPr id="12" name="Rectangle 63"/>
          <p:cNvSpPr>
            <a:spLocks noChangeArrowheads="1"/>
          </p:cNvSpPr>
          <p:nvPr/>
        </p:nvSpPr>
        <p:spPr bwMode="gray">
          <a:xfrm>
            <a:off x="0" y="4932363"/>
            <a:ext cx="9144000" cy="236537"/>
          </a:xfrm>
          <a:prstGeom prst="rect">
            <a:avLst/>
          </a:prstGeom>
          <a:solidFill>
            <a:srgbClr val="2D9F01"/>
          </a:solidFill>
          <a:ln w="9525">
            <a:noFill/>
            <a:miter lim="800000"/>
            <a:headEnd/>
            <a:tailEnd/>
          </a:ln>
          <a:effectLst/>
        </p:spPr>
        <p:txBody>
          <a:bodyPr wrap="none" anchor="ctr"/>
          <a:lstStyle/>
          <a:p>
            <a:pPr>
              <a:defRPr/>
            </a:pPr>
            <a:endParaRPr lang="en-US"/>
          </a:p>
        </p:txBody>
      </p:sp>
      <p:pic>
        <p:nvPicPr>
          <p:cNvPr id="13" name="Picture 77" descr="j0284911"/>
          <p:cNvPicPr>
            <a:picLocks noChangeAspect="1" noChangeArrowheads="1"/>
          </p:cNvPicPr>
          <p:nvPr userDrawn="1"/>
        </p:nvPicPr>
        <p:blipFill>
          <a:blip r:embed="rId3"/>
          <a:srcRect/>
          <a:stretch>
            <a:fillRect/>
          </a:stretch>
        </p:blipFill>
        <p:spPr bwMode="auto">
          <a:xfrm>
            <a:off x="6477000" y="4933950"/>
            <a:ext cx="2344738" cy="1317625"/>
          </a:xfrm>
          <a:prstGeom prst="rect">
            <a:avLst/>
          </a:prstGeom>
          <a:noFill/>
          <a:ln w="9525">
            <a:noFill/>
            <a:miter lim="800000"/>
            <a:headEnd/>
            <a:tailEnd/>
          </a:ln>
        </p:spPr>
      </p:pic>
      <p:pic>
        <p:nvPicPr>
          <p:cNvPr id="14" name="Picture 84" descr="Cognizant_tag"/>
          <p:cNvPicPr>
            <a:picLocks noChangeAspect="1" noChangeArrowheads="1"/>
          </p:cNvPicPr>
          <p:nvPr userDrawn="1"/>
        </p:nvPicPr>
        <p:blipFill>
          <a:blip r:embed="rId4"/>
          <a:srcRect/>
          <a:stretch>
            <a:fillRect/>
          </a:stretch>
        </p:blipFill>
        <p:spPr bwMode="auto">
          <a:xfrm>
            <a:off x="457200" y="5591175"/>
            <a:ext cx="3648075" cy="685800"/>
          </a:xfrm>
          <a:prstGeom prst="rect">
            <a:avLst/>
          </a:prstGeom>
          <a:noFill/>
          <a:ln w="9525">
            <a:noFill/>
            <a:miter lim="800000"/>
            <a:headEnd/>
            <a:tailEnd/>
          </a:ln>
        </p:spPr>
      </p:pic>
      <p:sp>
        <p:nvSpPr>
          <p:cNvPr id="3074" name="Rectangle 2"/>
          <p:cNvSpPr>
            <a:spLocks noGrp="1" noChangeArrowheads="1"/>
          </p:cNvSpPr>
          <p:nvPr>
            <p:ph type="ctrTitle"/>
          </p:nvPr>
        </p:nvSpPr>
        <p:spPr>
          <a:xfrm>
            <a:off x="457200" y="2590800"/>
            <a:ext cx="8229600" cy="685800"/>
          </a:xfrm>
        </p:spPr>
        <p:txBody>
          <a:bodyPr/>
          <a:lstStyle>
            <a:lvl1pPr>
              <a:defRPr sz="5400">
                <a:latin typeface="Bodoni MT Condensed" pitchFamily="18" charset="0"/>
              </a:defRPr>
            </a:lvl1pPr>
          </a:lstStyle>
          <a:p>
            <a:r>
              <a:rPr lang="en-US"/>
              <a:t>Click to edit Master title style</a:t>
            </a:r>
          </a:p>
        </p:txBody>
      </p:sp>
      <p:sp>
        <p:nvSpPr>
          <p:cNvPr id="3075" name="Rectangle 3"/>
          <p:cNvSpPr>
            <a:spLocks noGrp="1" noChangeArrowheads="1"/>
          </p:cNvSpPr>
          <p:nvPr>
            <p:ph type="subTitle" idx="1"/>
          </p:nvPr>
        </p:nvSpPr>
        <p:spPr>
          <a:xfrm>
            <a:off x="1828800" y="3733800"/>
            <a:ext cx="5867400" cy="457200"/>
          </a:xfrm>
        </p:spPr>
        <p:txBody>
          <a:bodyPr/>
          <a:lstStyle>
            <a:lvl1pPr marL="0" indent="0" algn="ctr">
              <a:buFont typeface="Wingdings" pitchFamily="2" charset="2"/>
              <a:buNone/>
              <a:defRPr b="1">
                <a:solidFill>
                  <a:schemeClr val="bg1"/>
                </a:solidFill>
                <a:latin typeface="Agency FB" pitchFamily="34" charset="0"/>
              </a:defRPr>
            </a:lvl1pPr>
          </a:lstStyle>
          <a:p>
            <a:r>
              <a:rPr lang="en-US"/>
              <a:t>Click to edit Master subtitle style</a:t>
            </a:r>
          </a:p>
        </p:txBody>
      </p:sp>
      <p:sp>
        <p:nvSpPr>
          <p:cNvPr id="15" name="Rectangle 4"/>
          <p:cNvSpPr>
            <a:spLocks noGrp="1" noChangeArrowheads="1"/>
          </p:cNvSpPr>
          <p:nvPr>
            <p:ph type="dt" sz="half" idx="10"/>
          </p:nvPr>
        </p:nvSpPr>
        <p:spPr bwMode="auto">
          <a:xfrm>
            <a:off x="457200" y="6400800"/>
            <a:ext cx="2133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b="0"/>
            </a:lvl1pPr>
          </a:lstStyle>
          <a:p>
            <a:fld id="{7DF1D11A-C261-470B-B8AB-7AF65C8B209E}" type="datetime1">
              <a:rPr lang="en-US"/>
              <a:pPr/>
              <a:t>3/10/2009</a:t>
            </a:fld>
            <a:endParaRPr lang="en-US"/>
          </a:p>
        </p:txBody>
      </p:sp>
      <p:sp>
        <p:nvSpPr>
          <p:cNvPr id="16" name="Rectangle 5"/>
          <p:cNvSpPr>
            <a:spLocks noGrp="1" noChangeArrowheads="1"/>
          </p:cNvSpPr>
          <p:nvPr>
            <p:ph type="ftr" sz="quarter" idx="11"/>
          </p:nvPr>
        </p:nvSpPr>
        <p:spPr bwMode="auto">
          <a:xfrm>
            <a:off x="3124200" y="6400800"/>
            <a:ext cx="2895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b="0"/>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pPr>
              <a:defRPr/>
            </a:pPr>
            <a:fld id="{3B08F161-EDE5-4093-A45D-FB4A856C339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06375"/>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06375"/>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pPr>
              <a:defRPr/>
            </a:pPr>
            <a:fld id="{8D85A447-2F55-42B6-B8D6-E85697BC3884}"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28600" y="1371600"/>
            <a:ext cx="8686800" cy="4943475"/>
          </a:xfrm>
        </p:spPr>
        <p:txBody>
          <a:bodyPr/>
          <a:lstStyle/>
          <a:p>
            <a:pPr lvl="0"/>
            <a:endParaRPr lang="en-US" noProof="0" smtClean="0"/>
          </a:p>
        </p:txBody>
      </p:sp>
      <p:sp>
        <p:nvSpPr>
          <p:cNvPr id="4" name="Rectangle 57"/>
          <p:cNvSpPr>
            <a:spLocks noGrp="1" noChangeArrowheads="1"/>
          </p:cNvSpPr>
          <p:nvPr>
            <p:ph type="sldNum" sz="quarter" idx="10"/>
          </p:nvPr>
        </p:nvSpPr>
        <p:spPr>
          <a:ln/>
        </p:spPr>
        <p:txBody>
          <a:bodyPr/>
          <a:lstStyle>
            <a:lvl1pPr>
              <a:defRPr/>
            </a:lvl1pPr>
          </a:lstStyle>
          <a:p>
            <a:pPr>
              <a:defRPr/>
            </a:pPr>
            <a:fld id="{BC91F027-4135-4994-9C86-DB401895365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371600"/>
            <a:ext cx="4267200" cy="4943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267200" cy="4943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7"/>
          <p:cNvSpPr>
            <a:spLocks noGrp="1" noChangeArrowheads="1"/>
          </p:cNvSpPr>
          <p:nvPr>
            <p:ph type="sldNum" sz="quarter" idx="10"/>
          </p:nvPr>
        </p:nvSpPr>
        <p:spPr>
          <a:ln/>
        </p:spPr>
        <p:txBody>
          <a:bodyPr/>
          <a:lstStyle>
            <a:lvl1pPr>
              <a:defRPr/>
            </a:lvl1pPr>
          </a:lstStyle>
          <a:p>
            <a:pPr>
              <a:defRPr/>
            </a:pPr>
            <a:fld id="{EA5F4F94-53DE-47AB-80EB-9B0F0D10A8B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pPr>
              <a:defRPr/>
            </a:pPr>
            <a:fld id="{2BC651E3-DA3B-459B-B925-B2A61074739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7"/>
          <p:cNvSpPr>
            <a:spLocks noGrp="1" noChangeArrowheads="1"/>
          </p:cNvSpPr>
          <p:nvPr>
            <p:ph type="sldNum" sz="quarter" idx="10"/>
          </p:nvPr>
        </p:nvSpPr>
        <p:spPr>
          <a:ln/>
        </p:spPr>
        <p:txBody>
          <a:bodyPr/>
          <a:lstStyle>
            <a:lvl1pPr>
              <a:defRPr/>
            </a:lvl1pPr>
          </a:lstStyle>
          <a:p>
            <a:pPr>
              <a:defRPr/>
            </a:pPr>
            <a:fld id="{DBF4B2F6-1AF5-4932-BAAE-877C5E58937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7"/>
          <p:cNvSpPr>
            <a:spLocks noGrp="1" noChangeArrowheads="1"/>
          </p:cNvSpPr>
          <p:nvPr>
            <p:ph type="sldNum" sz="quarter" idx="10"/>
          </p:nvPr>
        </p:nvSpPr>
        <p:spPr>
          <a:ln/>
        </p:spPr>
        <p:txBody>
          <a:bodyPr/>
          <a:lstStyle>
            <a:lvl1pPr>
              <a:defRPr/>
            </a:lvl1pPr>
          </a:lstStyle>
          <a:p>
            <a:pPr>
              <a:defRPr/>
            </a:pPr>
            <a:fld id="{46A36981-59F2-43AE-AC21-D2CC95D8184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7"/>
          <p:cNvSpPr>
            <a:spLocks noGrp="1" noChangeArrowheads="1"/>
          </p:cNvSpPr>
          <p:nvPr>
            <p:ph type="sldNum" sz="quarter" idx="10"/>
          </p:nvPr>
        </p:nvSpPr>
        <p:spPr>
          <a:ln/>
        </p:spPr>
        <p:txBody>
          <a:bodyPr/>
          <a:lstStyle>
            <a:lvl1pPr>
              <a:defRPr/>
            </a:lvl1pPr>
          </a:lstStyle>
          <a:p>
            <a:pPr>
              <a:defRPr/>
            </a:pPr>
            <a:fld id="{AF5BC02D-D9C3-4962-8A64-7AE64E457E3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7"/>
          <p:cNvSpPr>
            <a:spLocks noGrp="1" noChangeArrowheads="1"/>
          </p:cNvSpPr>
          <p:nvPr>
            <p:ph type="sldNum" sz="quarter" idx="10"/>
          </p:nvPr>
        </p:nvSpPr>
        <p:spPr>
          <a:ln/>
        </p:spPr>
        <p:txBody>
          <a:bodyPr/>
          <a:lstStyle>
            <a:lvl1pPr>
              <a:defRPr/>
            </a:lvl1pPr>
          </a:lstStyle>
          <a:p>
            <a:pPr>
              <a:defRPr/>
            </a:pPr>
            <a:fld id="{29B851CA-5642-4645-B113-6A09CB9B531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7"/>
          <p:cNvSpPr>
            <a:spLocks noGrp="1" noChangeArrowheads="1"/>
          </p:cNvSpPr>
          <p:nvPr>
            <p:ph type="sldNum" sz="quarter" idx="10"/>
          </p:nvPr>
        </p:nvSpPr>
        <p:spPr>
          <a:ln/>
        </p:spPr>
        <p:txBody>
          <a:bodyPr/>
          <a:lstStyle>
            <a:lvl1pPr>
              <a:defRPr/>
            </a:lvl1pPr>
          </a:lstStyle>
          <a:p>
            <a:pPr>
              <a:defRPr/>
            </a:pPr>
            <a:fld id="{247B3CBF-D1EF-4B6B-AA01-BFC3FCEAD99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pPr>
              <a:defRPr/>
            </a:pPr>
            <a:fld id="{95AB81E0-0D2C-454E-80ED-D23B5AE6631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pPr>
              <a:defRPr/>
            </a:pPr>
            <a:fld id="{D4B76FC1-A610-4CEF-B91A-60079A9B0B9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39216"/>
                <a:invGamma/>
              </a:schemeClr>
            </a:gs>
          </a:gsLst>
          <a:lin ang="5400000" scaled="1"/>
        </a:gradFill>
        <a:effectLst/>
      </p:bgPr>
    </p:bg>
    <p:spTree>
      <p:nvGrpSpPr>
        <p:cNvPr id="1" name=""/>
        <p:cNvGrpSpPr/>
        <p:nvPr/>
      </p:nvGrpSpPr>
      <p:grpSpPr>
        <a:xfrm>
          <a:off x="0" y="0"/>
          <a:ext cx="0" cy="0"/>
          <a:chOff x="0" y="0"/>
          <a:chExt cx="0" cy="0"/>
        </a:xfrm>
      </p:grpSpPr>
      <p:sp>
        <p:nvSpPr>
          <p:cNvPr id="1067" name="Rectangle 43"/>
          <p:cNvSpPr>
            <a:spLocks noChangeArrowheads="1"/>
          </p:cNvSpPr>
          <p:nvPr/>
        </p:nvSpPr>
        <p:spPr bwMode="gray">
          <a:xfrm>
            <a:off x="0" y="9525"/>
            <a:ext cx="9144000" cy="1028700"/>
          </a:xfrm>
          <a:prstGeom prst="rect">
            <a:avLst/>
          </a:prstGeom>
          <a:solidFill>
            <a:srgbClr val="134575"/>
          </a:solidFill>
          <a:ln w="9525">
            <a:noFill/>
            <a:miter lim="800000"/>
            <a:headEnd/>
            <a:tailEnd/>
          </a:ln>
          <a:effectLst/>
        </p:spPr>
        <p:txBody>
          <a:bodyPr wrap="none" anchor="ctr"/>
          <a:lstStyle/>
          <a:p>
            <a:pPr>
              <a:defRPr/>
            </a:pPr>
            <a:endParaRPr lang="en-US"/>
          </a:p>
        </p:txBody>
      </p:sp>
      <p:sp>
        <p:nvSpPr>
          <p:cNvPr id="1068" name="Rectangle 44"/>
          <p:cNvSpPr>
            <a:spLocks noChangeArrowheads="1"/>
          </p:cNvSpPr>
          <p:nvPr/>
        </p:nvSpPr>
        <p:spPr bwMode="gray">
          <a:xfrm>
            <a:off x="1447800" y="0"/>
            <a:ext cx="7696200" cy="879475"/>
          </a:xfrm>
          <a:prstGeom prst="rect">
            <a:avLst/>
          </a:prstGeom>
          <a:solidFill>
            <a:srgbClr val="26698A"/>
          </a:solidFill>
          <a:ln w="9525">
            <a:noFill/>
            <a:miter lim="800000"/>
            <a:headEnd/>
            <a:tailEnd/>
          </a:ln>
          <a:effectLst/>
        </p:spPr>
        <p:txBody>
          <a:bodyPr wrap="none" anchor="ctr"/>
          <a:lstStyle/>
          <a:p>
            <a:pPr>
              <a:defRPr/>
            </a:pPr>
            <a:endParaRPr lang="en-US"/>
          </a:p>
        </p:txBody>
      </p:sp>
      <p:sp>
        <p:nvSpPr>
          <p:cNvPr id="1028" name="Rectangle 3"/>
          <p:cNvSpPr>
            <a:spLocks noGrp="1" noChangeArrowheads="1"/>
          </p:cNvSpPr>
          <p:nvPr>
            <p:ph type="body" idx="1"/>
          </p:nvPr>
        </p:nvSpPr>
        <p:spPr bwMode="gray">
          <a:xfrm>
            <a:off x="228600" y="1371600"/>
            <a:ext cx="8686800" cy="4943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70" name="Rectangle 46"/>
          <p:cNvSpPr>
            <a:spLocks noChangeArrowheads="1"/>
          </p:cNvSpPr>
          <p:nvPr/>
        </p:nvSpPr>
        <p:spPr bwMode="gray">
          <a:xfrm>
            <a:off x="0" y="1035050"/>
            <a:ext cx="1447800" cy="228600"/>
          </a:xfrm>
          <a:prstGeom prst="rect">
            <a:avLst/>
          </a:prstGeom>
          <a:solidFill>
            <a:srgbClr val="134575"/>
          </a:solidFill>
          <a:ln w="9525">
            <a:noFill/>
            <a:miter lim="800000"/>
            <a:headEnd/>
            <a:tailEnd/>
          </a:ln>
          <a:effectLst/>
        </p:spPr>
        <p:txBody>
          <a:bodyPr wrap="none" anchor="ctr"/>
          <a:lstStyle/>
          <a:p>
            <a:pPr>
              <a:defRPr/>
            </a:pPr>
            <a:endParaRPr lang="en-US"/>
          </a:p>
        </p:txBody>
      </p:sp>
      <p:sp>
        <p:nvSpPr>
          <p:cNvPr id="1081" name="Rectangle 57"/>
          <p:cNvSpPr>
            <a:spLocks noGrp="1" noChangeArrowheads="1"/>
          </p:cNvSpPr>
          <p:nvPr>
            <p:ph type="sldNum" sz="quarter" idx="4"/>
          </p:nvPr>
        </p:nvSpPr>
        <p:spPr bwMode="auto">
          <a:xfrm>
            <a:off x="8647113" y="6456363"/>
            <a:ext cx="4445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b="0" smtClean="0">
                <a:solidFill>
                  <a:srgbClr val="000000"/>
                </a:solidFill>
                <a:latin typeface="Verdana" pitchFamily="34" charset="0"/>
              </a:defRPr>
            </a:lvl1pPr>
          </a:lstStyle>
          <a:p>
            <a:pPr>
              <a:defRPr/>
            </a:pPr>
            <a:fld id="{FE8518C6-661C-4B90-A7EC-F3E9776B166D}" type="slidenum">
              <a:rPr lang="en-US"/>
              <a:pPr>
                <a:defRPr/>
              </a:pPr>
              <a:t>‹#›</a:t>
            </a:fld>
            <a:endParaRPr lang="en-US"/>
          </a:p>
        </p:txBody>
      </p:sp>
      <p:sp>
        <p:nvSpPr>
          <p:cNvPr id="1085" name="Line 61"/>
          <p:cNvSpPr>
            <a:spLocks noChangeShapeType="1"/>
          </p:cNvSpPr>
          <p:nvPr userDrawn="1"/>
        </p:nvSpPr>
        <p:spPr bwMode="auto">
          <a:xfrm flipH="1">
            <a:off x="0" y="6381750"/>
            <a:ext cx="9144000" cy="0"/>
          </a:xfrm>
          <a:prstGeom prst="line">
            <a:avLst/>
          </a:prstGeom>
          <a:noFill/>
          <a:ln w="9525">
            <a:solidFill>
              <a:srgbClr val="287094"/>
            </a:solidFill>
            <a:round/>
            <a:headEnd/>
            <a:tailEnd/>
          </a:ln>
          <a:effectLst/>
        </p:spPr>
        <p:txBody>
          <a:bodyPr/>
          <a:lstStyle/>
          <a:p>
            <a:pPr>
              <a:defRPr/>
            </a:pPr>
            <a:endParaRPr lang="en-US"/>
          </a:p>
        </p:txBody>
      </p:sp>
      <p:pic>
        <p:nvPicPr>
          <p:cNvPr id="1032" name="Picture 67" descr="Cognizant_tag"/>
          <p:cNvPicPr>
            <a:picLocks noChangeAspect="1" noChangeArrowheads="1"/>
          </p:cNvPicPr>
          <p:nvPr userDrawn="1"/>
        </p:nvPicPr>
        <p:blipFill>
          <a:blip r:embed="rId15"/>
          <a:srcRect/>
          <a:stretch>
            <a:fillRect/>
          </a:stretch>
        </p:blipFill>
        <p:spPr bwMode="auto">
          <a:xfrm>
            <a:off x="241300" y="6456363"/>
            <a:ext cx="1663700" cy="312737"/>
          </a:xfrm>
          <a:prstGeom prst="rect">
            <a:avLst/>
          </a:prstGeom>
          <a:noFill/>
          <a:ln w="9525">
            <a:noFill/>
            <a:miter lim="800000"/>
            <a:headEnd/>
            <a:tailEnd/>
          </a:ln>
        </p:spPr>
      </p:pic>
      <p:sp>
        <p:nvSpPr>
          <p:cNvPr id="1093" name="Text Box 69"/>
          <p:cNvSpPr txBox="1">
            <a:spLocks noChangeArrowheads="1"/>
          </p:cNvSpPr>
          <p:nvPr userDrawn="1"/>
        </p:nvSpPr>
        <p:spPr bwMode="auto">
          <a:xfrm>
            <a:off x="3065463" y="6445250"/>
            <a:ext cx="4976812" cy="336550"/>
          </a:xfrm>
          <a:prstGeom prst="rect">
            <a:avLst/>
          </a:prstGeom>
          <a:noFill/>
          <a:ln w="9525" algn="ctr">
            <a:noFill/>
            <a:miter lim="800000"/>
            <a:headEnd/>
            <a:tailEnd/>
          </a:ln>
          <a:effectLst/>
        </p:spPr>
        <p:txBody>
          <a:bodyPr wrap="none">
            <a:spAutoFit/>
          </a:bodyPr>
          <a:lstStyle/>
          <a:p>
            <a:pPr eaLnBrk="0" hangingPunct="0">
              <a:defRPr/>
            </a:pPr>
            <a:r>
              <a:rPr lang="en-US" sz="800" b="0">
                <a:solidFill>
                  <a:srgbClr val="000000"/>
                </a:solidFill>
                <a:latin typeface="Verdana" pitchFamily="34" charset="0"/>
              </a:rPr>
              <a:t>© 2007, Cognizant Technology Solutions                                             Confidential </a:t>
            </a:r>
          </a:p>
          <a:p>
            <a:pPr>
              <a:defRPr/>
            </a:pPr>
            <a:endParaRPr lang="en-US" sz="800">
              <a:solidFill>
                <a:srgbClr val="000000"/>
              </a:solidFill>
              <a:latin typeface="Verdana" pitchFamily="34" charset="0"/>
            </a:endParaRPr>
          </a:p>
        </p:txBody>
      </p:sp>
      <p:sp>
        <p:nvSpPr>
          <p:cNvPr id="1097" name="Line 73"/>
          <p:cNvSpPr>
            <a:spLocks noChangeShapeType="1"/>
          </p:cNvSpPr>
          <p:nvPr userDrawn="1"/>
        </p:nvSpPr>
        <p:spPr bwMode="auto">
          <a:xfrm>
            <a:off x="8618538" y="6391275"/>
            <a:ext cx="0" cy="457200"/>
          </a:xfrm>
          <a:prstGeom prst="line">
            <a:avLst/>
          </a:prstGeom>
          <a:noFill/>
          <a:ln w="25400">
            <a:solidFill>
              <a:srgbClr val="209D03"/>
            </a:solidFill>
            <a:round/>
            <a:headEnd/>
            <a:tailEnd/>
          </a:ln>
          <a:effectLst/>
        </p:spPr>
        <p:txBody>
          <a:bodyPr/>
          <a:lstStyle/>
          <a:p>
            <a:pPr>
              <a:defRPr/>
            </a:pPr>
            <a:endParaRPr lang="en-US"/>
          </a:p>
        </p:txBody>
      </p:sp>
      <p:sp>
        <p:nvSpPr>
          <p:cNvPr id="1098" name="Rectangle 74"/>
          <p:cNvSpPr>
            <a:spLocks noChangeArrowheads="1"/>
          </p:cNvSpPr>
          <p:nvPr userDrawn="1"/>
        </p:nvSpPr>
        <p:spPr bwMode="gray">
          <a:xfrm>
            <a:off x="0" y="639763"/>
            <a:ext cx="9144000" cy="236537"/>
          </a:xfrm>
          <a:prstGeom prst="rect">
            <a:avLst/>
          </a:prstGeom>
          <a:gradFill rotWithShape="1">
            <a:gsLst>
              <a:gs pos="0">
                <a:srgbClr val="2D9F01"/>
              </a:gs>
              <a:gs pos="100000">
                <a:srgbClr val="2D9F01">
                  <a:gamma/>
                  <a:tint val="74118"/>
                  <a:invGamma/>
                </a:srgbClr>
              </a:gs>
            </a:gsLst>
            <a:lin ang="0" scaled="1"/>
          </a:gradFill>
          <a:ln w="9525">
            <a:noFill/>
            <a:miter lim="800000"/>
            <a:headEnd/>
            <a:tailEnd/>
          </a:ln>
          <a:effectLst/>
        </p:spPr>
        <p:txBody>
          <a:bodyPr wrap="none" anchor="ctr"/>
          <a:lstStyle/>
          <a:p>
            <a:pPr>
              <a:defRPr/>
            </a:pPr>
            <a:endParaRPr lang="en-US"/>
          </a:p>
        </p:txBody>
      </p:sp>
      <p:sp>
        <p:nvSpPr>
          <p:cNvPr id="1069" name="Rectangle 45"/>
          <p:cNvSpPr>
            <a:spLocks noChangeArrowheads="1"/>
          </p:cNvSpPr>
          <p:nvPr/>
        </p:nvSpPr>
        <p:spPr bwMode="gray">
          <a:xfrm>
            <a:off x="0" y="158750"/>
            <a:ext cx="9144000" cy="603250"/>
          </a:xfrm>
          <a:prstGeom prst="rect">
            <a:avLst/>
          </a:prstGeom>
          <a:gradFill rotWithShape="1">
            <a:gsLst>
              <a:gs pos="0">
                <a:srgbClr val="3188B5">
                  <a:gamma/>
                  <a:shade val="46275"/>
                  <a:invGamma/>
                </a:srgbClr>
              </a:gs>
              <a:gs pos="100000">
                <a:srgbClr val="3188B5"/>
              </a:gs>
            </a:gsLst>
            <a:lin ang="0" scaled="1"/>
          </a:gradFill>
          <a:ln w="9525">
            <a:noFill/>
            <a:miter lim="800000"/>
            <a:headEnd/>
            <a:tailEnd/>
          </a:ln>
          <a:effectLst/>
        </p:spPr>
        <p:txBody>
          <a:bodyPr wrap="none" anchor="ctr"/>
          <a:lstStyle/>
          <a:p>
            <a:pPr>
              <a:defRPr/>
            </a:pPr>
            <a:endParaRPr lang="en-US"/>
          </a:p>
        </p:txBody>
      </p:sp>
      <p:sp>
        <p:nvSpPr>
          <p:cNvPr id="1037" name="Rectangle 50"/>
          <p:cNvSpPr>
            <a:spLocks noGrp="1" noChangeArrowheads="1"/>
          </p:cNvSpPr>
          <p:nvPr>
            <p:ph type="title"/>
          </p:nvPr>
        </p:nvSpPr>
        <p:spPr bwMode="gray">
          <a:xfrm>
            <a:off x="1447800" y="206375"/>
            <a:ext cx="6858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73" name="Rectangle 49"/>
          <p:cNvSpPr>
            <a:spLocks noChangeArrowheads="1"/>
          </p:cNvSpPr>
          <p:nvPr/>
        </p:nvSpPr>
        <p:spPr bwMode="gray">
          <a:xfrm>
            <a:off x="0" y="0"/>
            <a:ext cx="1447800" cy="1066800"/>
          </a:xfrm>
          <a:prstGeom prst="rect">
            <a:avLst/>
          </a:prstGeom>
          <a:solidFill>
            <a:srgbClr val="134575"/>
          </a:solidFill>
          <a:ln w="9525">
            <a:noFill/>
            <a:miter lim="800000"/>
            <a:headEnd/>
            <a:tailEnd/>
          </a:ln>
          <a:effectLst/>
        </p:spPr>
        <p:txBody>
          <a:bodyPr wrap="none" anchor="ctr"/>
          <a:lstStyle/>
          <a:p>
            <a:pPr>
              <a:defRPr/>
            </a:pPr>
            <a:endParaRPr lang="en-US"/>
          </a:p>
        </p:txBody>
      </p:sp>
      <p:pic>
        <p:nvPicPr>
          <p:cNvPr id="1039" name="Picture 41"/>
          <p:cNvPicPr>
            <a:picLocks noChangeAspect="1" noChangeArrowheads="1"/>
          </p:cNvPicPr>
          <p:nvPr/>
        </p:nvPicPr>
        <p:blipFill>
          <a:blip r:embed="rId16"/>
          <a:srcRect/>
          <a:stretch>
            <a:fillRect/>
          </a:stretch>
        </p:blipFill>
        <p:spPr bwMode="gray">
          <a:xfrm>
            <a:off x="0" y="0"/>
            <a:ext cx="1243013" cy="1038225"/>
          </a:xfrm>
          <a:prstGeom prst="rect">
            <a:avLst/>
          </a:prstGeom>
          <a:noFill/>
          <a:ln w="9525">
            <a:noFill/>
            <a:miter lim="800000"/>
            <a:headEnd/>
            <a:tailEnd/>
          </a:ln>
        </p:spPr>
      </p:pic>
      <p:sp>
        <p:nvSpPr>
          <p:cNvPr id="1082" name="Rectangle 58"/>
          <p:cNvSpPr>
            <a:spLocks noChangeArrowheads="1"/>
          </p:cNvSpPr>
          <p:nvPr userDrawn="1"/>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 id="2147483672" r:id="rId12"/>
    <p:sldLayoutId id="2147483673" r:id="rId13"/>
  </p:sldLayoutIdLst>
  <p:timing>
    <p:tnLst>
      <p:par>
        <p:cTn id="1" dur="indefinite" restart="never" nodeType="tmRoot"/>
      </p:par>
    </p:tnLst>
  </p:timing>
  <p:hf hdr="0" ftr="0" dt="0"/>
  <p:txStyles>
    <p:titleStyle>
      <a:lvl1pPr algn="ctr" rtl="0" eaLnBrk="0" fontAlgn="base" hangingPunct="0">
        <a:spcBef>
          <a:spcPct val="0"/>
        </a:spcBef>
        <a:spcAft>
          <a:spcPct val="0"/>
        </a:spcAft>
        <a:defRPr sz="4000">
          <a:solidFill>
            <a:schemeClr val="bg1"/>
          </a:solidFill>
          <a:latin typeface="+mj-lt"/>
          <a:ea typeface="+mj-ea"/>
          <a:cs typeface="+mj-cs"/>
        </a:defRPr>
      </a:lvl1pPr>
      <a:lvl2pPr algn="ctr" rtl="0" eaLnBrk="0" fontAlgn="base" hangingPunct="0">
        <a:spcBef>
          <a:spcPct val="0"/>
        </a:spcBef>
        <a:spcAft>
          <a:spcPct val="0"/>
        </a:spcAft>
        <a:defRPr sz="4000">
          <a:solidFill>
            <a:schemeClr val="bg1"/>
          </a:solidFill>
          <a:latin typeface="Monotype Corsiva" pitchFamily="66" charset="0"/>
        </a:defRPr>
      </a:lvl2pPr>
      <a:lvl3pPr algn="ctr" rtl="0" eaLnBrk="0" fontAlgn="base" hangingPunct="0">
        <a:spcBef>
          <a:spcPct val="0"/>
        </a:spcBef>
        <a:spcAft>
          <a:spcPct val="0"/>
        </a:spcAft>
        <a:defRPr sz="4000">
          <a:solidFill>
            <a:schemeClr val="bg1"/>
          </a:solidFill>
          <a:latin typeface="Monotype Corsiva" pitchFamily="66" charset="0"/>
        </a:defRPr>
      </a:lvl3pPr>
      <a:lvl4pPr algn="ctr" rtl="0" eaLnBrk="0" fontAlgn="base" hangingPunct="0">
        <a:spcBef>
          <a:spcPct val="0"/>
        </a:spcBef>
        <a:spcAft>
          <a:spcPct val="0"/>
        </a:spcAft>
        <a:defRPr sz="4000">
          <a:solidFill>
            <a:schemeClr val="bg1"/>
          </a:solidFill>
          <a:latin typeface="Monotype Corsiva" pitchFamily="66" charset="0"/>
        </a:defRPr>
      </a:lvl4pPr>
      <a:lvl5pPr algn="ctr" rtl="0" eaLnBrk="0" fontAlgn="base" hangingPunct="0">
        <a:spcBef>
          <a:spcPct val="0"/>
        </a:spcBef>
        <a:spcAft>
          <a:spcPct val="0"/>
        </a:spcAft>
        <a:defRPr sz="4000">
          <a:solidFill>
            <a:schemeClr val="bg1"/>
          </a:solidFill>
          <a:latin typeface="Monotype Corsiva" pitchFamily="66" charset="0"/>
        </a:defRPr>
      </a:lvl5pPr>
      <a:lvl6pPr marL="457200" algn="ctr" rtl="0" fontAlgn="base">
        <a:spcBef>
          <a:spcPct val="0"/>
        </a:spcBef>
        <a:spcAft>
          <a:spcPct val="0"/>
        </a:spcAft>
        <a:defRPr sz="4000">
          <a:solidFill>
            <a:schemeClr val="bg1"/>
          </a:solidFill>
          <a:latin typeface="Monotype Corsiva" pitchFamily="66" charset="0"/>
        </a:defRPr>
      </a:lvl6pPr>
      <a:lvl7pPr marL="914400" algn="ctr" rtl="0" fontAlgn="base">
        <a:spcBef>
          <a:spcPct val="0"/>
        </a:spcBef>
        <a:spcAft>
          <a:spcPct val="0"/>
        </a:spcAft>
        <a:defRPr sz="4000">
          <a:solidFill>
            <a:schemeClr val="bg1"/>
          </a:solidFill>
          <a:latin typeface="Monotype Corsiva" pitchFamily="66" charset="0"/>
        </a:defRPr>
      </a:lvl7pPr>
      <a:lvl8pPr marL="1371600" algn="ctr" rtl="0" fontAlgn="base">
        <a:spcBef>
          <a:spcPct val="0"/>
        </a:spcBef>
        <a:spcAft>
          <a:spcPct val="0"/>
        </a:spcAft>
        <a:defRPr sz="4000">
          <a:solidFill>
            <a:schemeClr val="bg1"/>
          </a:solidFill>
          <a:latin typeface="Monotype Corsiva" pitchFamily="66" charset="0"/>
        </a:defRPr>
      </a:lvl8pPr>
      <a:lvl9pPr marL="1828800" algn="ctr" rtl="0" fontAlgn="base">
        <a:spcBef>
          <a:spcPct val="0"/>
        </a:spcBef>
        <a:spcAft>
          <a:spcPct val="0"/>
        </a:spcAft>
        <a:defRPr sz="4000">
          <a:solidFill>
            <a:schemeClr val="bg1"/>
          </a:solidFill>
          <a:latin typeface="Monotype Corsiva" pitchFamily="66" charset="0"/>
        </a:defRPr>
      </a:lvl9pPr>
    </p:titleStyle>
    <p:bodyStyle>
      <a:lvl1pPr marL="342900" indent="-342900" algn="l" rtl="0" eaLnBrk="0" fontAlgn="base" hangingPunct="0">
        <a:spcBef>
          <a:spcPct val="20000"/>
        </a:spcBef>
        <a:spcAft>
          <a:spcPct val="0"/>
        </a:spcAft>
        <a:buSzPct val="95000"/>
        <a:buFont typeface="Wingdings" pitchFamily="2" charset="2"/>
        <a:buChar char="v"/>
        <a:defRPr sz="2400">
          <a:solidFill>
            <a:schemeClr val="tx1"/>
          </a:solidFill>
          <a:latin typeface="+mn-lt"/>
          <a:ea typeface="+mn-ea"/>
          <a:cs typeface="+mn-cs"/>
        </a:defRPr>
      </a:lvl1pPr>
      <a:lvl2pPr marL="687388" indent="-230188" algn="l" rtl="0" eaLnBrk="0" fontAlgn="base" hangingPunct="0">
        <a:spcBef>
          <a:spcPct val="20000"/>
        </a:spcBef>
        <a:spcAft>
          <a:spcPct val="0"/>
        </a:spcAft>
        <a:buClr>
          <a:schemeClr val="accent1"/>
        </a:buClr>
        <a:buSzPct val="85000"/>
        <a:buFont typeface="Wingdings 2" pitchFamily="18" charset="2"/>
        <a:buChar char="®"/>
        <a:defRPr sz="2000">
          <a:solidFill>
            <a:schemeClr val="tx1"/>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folHlink"/>
        </a:buClr>
        <a:buSzPct val="55000"/>
        <a:buFont typeface="Wingdings 2" pitchFamily="18" charset="2"/>
        <a:buChar char=""/>
        <a:defRPr sz="1600">
          <a:solidFill>
            <a:schemeClr val="tx1"/>
          </a:solidFill>
          <a:latin typeface="+mn-lt"/>
        </a:defRPr>
      </a:lvl4pPr>
      <a:lvl5pPr marL="2057400" indent="-228600" algn="l" rtl="0" eaLnBrk="0" fontAlgn="base" hangingPunct="0">
        <a:spcBef>
          <a:spcPct val="20000"/>
        </a:spcBef>
        <a:spcAft>
          <a:spcPct val="0"/>
        </a:spcAft>
        <a:buFont typeface="Wingdings" pitchFamily="2" charset="2"/>
        <a:buChar char="§"/>
        <a:defRPr sz="1600">
          <a:solidFill>
            <a:schemeClr val="tx1"/>
          </a:solidFill>
          <a:latin typeface="+mn-lt"/>
        </a:defRPr>
      </a:lvl5pPr>
      <a:lvl6pPr marL="2514600" indent="-228600" algn="l" rtl="0" fontAlgn="base">
        <a:spcBef>
          <a:spcPct val="20000"/>
        </a:spcBef>
        <a:spcAft>
          <a:spcPct val="0"/>
        </a:spcAft>
        <a:buFont typeface="Wingdings" pitchFamily="2" charset="2"/>
        <a:buChar char="§"/>
        <a:defRPr sz="1600">
          <a:solidFill>
            <a:schemeClr val="tx1"/>
          </a:solidFill>
          <a:latin typeface="+mn-lt"/>
        </a:defRPr>
      </a:lvl6pPr>
      <a:lvl7pPr marL="2971800" indent="-228600" algn="l" rtl="0" fontAlgn="base">
        <a:spcBef>
          <a:spcPct val="20000"/>
        </a:spcBef>
        <a:spcAft>
          <a:spcPct val="0"/>
        </a:spcAft>
        <a:buFont typeface="Wingdings" pitchFamily="2" charset="2"/>
        <a:buChar char="§"/>
        <a:defRPr sz="1600">
          <a:solidFill>
            <a:schemeClr val="tx1"/>
          </a:solidFill>
          <a:latin typeface="+mn-lt"/>
        </a:defRPr>
      </a:lvl7pPr>
      <a:lvl8pPr marL="3429000" indent="-228600" algn="l" rtl="0" fontAlgn="base">
        <a:spcBef>
          <a:spcPct val="20000"/>
        </a:spcBef>
        <a:spcAft>
          <a:spcPct val="0"/>
        </a:spcAft>
        <a:buFont typeface="Wingdings" pitchFamily="2" charset="2"/>
        <a:buChar char="§"/>
        <a:defRPr sz="1600">
          <a:solidFill>
            <a:schemeClr val="tx1"/>
          </a:solidFill>
          <a:latin typeface="+mn-lt"/>
        </a:defRPr>
      </a:lvl8pPr>
      <a:lvl9pPr marL="3886200" indent="-228600" algn="l" rtl="0" fontAlgn="base">
        <a:spcBef>
          <a:spcPct val="20000"/>
        </a:spcBef>
        <a:spcAft>
          <a:spcPct val="0"/>
        </a:spcAft>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6.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47.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Data" Target="../diagrams/data6.xml"/><Relationship Id="rId7" Type="http://schemas.openxmlformats.org/officeDocument/2006/relationships/diagramData" Target="../diagrams/data7.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image" Target="../media/image21.png"/><Relationship Id="rId5" Type="http://schemas.openxmlformats.org/officeDocument/2006/relationships/diagramQuickStyle" Target="../diagrams/quickStyle6.xml"/><Relationship Id="rId10" Type="http://schemas.openxmlformats.org/officeDocument/2006/relationships/diagramColors" Target="../diagrams/colors7.xml"/><Relationship Id="rId4" Type="http://schemas.openxmlformats.org/officeDocument/2006/relationships/diagramLayout" Target="../diagrams/layout6.xml"/><Relationship Id="rId9" Type="http://schemas.openxmlformats.org/officeDocument/2006/relationships/diagramQuickStyle" Target="../diagrams/quickStyle7.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9.xml.rels><?xml version="1.0" encoding="UTF-8" standalone="yes"?>
<Relationships xmlns="http://schemas.openxmlformats.org/package/2006/relationships"><Relationship Id="rId8" Type="http://schemas.openxmlformats.org/officeDocument/2006/relationships/diagramData" Target="../diagrams/data10.xml"/><Relationship Id="rId13" Type="http://schemas.openxmlformats.org/officeDocument/2006/relationships/diagramLayout" Target="../diagrams/layout11.xml"/><Relationship Id="rId3" Type="http://schemas.openxmlformats.org/officeDocument/2006/relationships/diagramLayout" Target="../diagrams/layout9.xml"/><Relationship Id="rId7" Type="http://schemas.openxmlformats.org/officeDocument/2006/relationships/image" Target="../media/image24.wmf"/><Relationship Id="rId12" Type="http://schemas.openxmlformats.org/officeDocument/2006/relationships/diagramData" Target="../diagrams/data11.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openxmlformats.org/officeDocument/2006/relationships/image" Target="../media/image23.wmf"/><Relationship Id="rId11" Type="http://schemas.openxmlformats.org/officeDocument/2006/relationships/diagramColors" Target="../diagrams/colors10.xml"/><Relationship Id="rId5" Type="http://schemas.openxmlformats.org/officeDocument/2006/relationships/diagramColors" Target="../diagrams/colors9.xml"/><Relationship Id="rId15" Type="http://schemas.openxmlformats.org/officeDocument/2006/relationships/diagramColors" Target="../diagrams/colors11.xml"/><Relationship Id="rId10" Type="http://schemas.openxmlformats.org/officeDocument/2006/relationships/diagramQuickStyle" Target="../diagrams/quickStyle10.xml"/><Relationship Id="rId4" Type="http://schemas.openxmlformats.org/officeDocument/2006/relationships/diagramQuickStyle" Target="../diagrams/quickStyle9.xml"/><Relationship Id="rId9" Type="http://schemas.openxmlformats.org/officeDocument/2006/relationships/diagramLayout" Target="../diagrams/layout10.xml"/><Relationship Id="rId14" Type="http://schemas.openxmlformats.org/officeDocument/2006/relationships/diagramQuickStyle" Target="../diagrams/quickStyle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13.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13.xml"/><Relationship Id="rId6" Type="http://schemas.openxmlformats.org/officeDocument/2006/relationships/image" Target="../media/image26.png"/><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13.xml"/><Relationship Id="rId6" Type="http://schemas.openxmlformats.org/officeDocument/2006/relationships/image" Target="../media/image27.png"/><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13.xml"/><Relationship Id="rId6" Type="http://schemas.openxmlformats.org/officeDocument/2006/relationships/image" Target="../media/image28.png"/><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57.xml.rels><?xml version="1.0" encoding="UTF-8" standalone="yes"?>
<Relationships xmlns="http://schemas.openxmlformats.org/package/2006/relationships"><Relationship Id="rId8" Type="http://schemas.openxmlformats.org/officeDocument/2006/relationships/diagramLayout" Target="../diagrams/layout18.xml"/><Relationship Id="rId3" Type="http://schemas.openxmlformats.org/officeDocument/2006/relationships/diagramLayout" Target="../diagrams/layout17.xml"/><Relationship Id="rId7" Type="http://schemas.openxmlformats.org/officeDocument/2006/relationships/diagramData" Target="../diagrams/data18.xml"/><Relationship Id="rId2" Type="http://schemas.openxmlformats.org/officeDocument/2006/relationships/diagramData" Target="../diagrams/data17.xml"/><Relationship Id="rId1" Type="http://schemas.openxmlformats.org/officeDocument/2006/relationships/slideLayout" Target="../slideLayouts/slideLayout13.xml"/><Relationship Id="rId6" Type="http://schemas.openxmlformats.org/officeDocument/2006/relationships/image" Target="../media/image29.png"/><Relationship Id="rId5" Type="http://schemas.openxmlformats.org/officeDocument/2006/relationships/diagramColors" Target="../diagrams/colors17.xml"/><Relationship Id="rId10" Type="http://schemas.openxmlformats.org/officeDocument/2006/relationships/diagramColors" Target="../diagrams/colors18.xml"/><Relationship Id="rId4" Type="http://schemas.openxmlformats.org/officeDocument/2006/relationships/diagramQuickStyle" Target="../diagrams/quickStyle17.xml"/><Relationship Id="rId9" Type="http://schemas.openxmlformats.org/officeDocument/2006/relationships/diagramQuickStyle" Target="../diagrams/quickStyle18.xml"/></Relationships>
</file>

<file path=ppt/slides/_rels/slide58.xml.rels><?xml version="1.0" encoding="UTF-8" standalone="yes"?>
<Relationships xmlns="http://schemas.openxmlformats.org/package/2006/relationships"><Relationship Id="rId8" Type="http://schemas.openxmlformats.org/officeDocument/2006/relationships/diagramQuickStyle" Target="../diagrams/quickStyle20.xml"/><Relationship Id="rId3" Type="http://schemas.openxmlformats.org/officeDocument/2006/relationships/diagramLayout" Target="../diagrams/layout19.xml"/><Relationship Id="rId7" Type="http://schemas.openxmlformats.org/officeDocument/2006/relationships/diagramLayout" Target="../diagrams/layout20.xml"/><Relationship Id="rId2" Type="http://schemas.openxmlformats.org/officeDocument/2006/relationships/diagramData" Target="../diagrams/data19.xml"/><Relationship Id="rId1" Type="http://schemas.openxmlformats.org/officeDocument/2006/relationships/slideLayout" Target="../slideLayouts/slideLayout13.xml"/><Relationship Id="rId6" Type="http://schemas.openxmlformats.org/officeDocument/2006/relationships/diagramData" Target="../diagrams/data20.xml"/><Relationship Id="rId5" Type="http://schemas.openxmlformats.org/officeDocument/2006/relationships/diagramColors" Target="../diagrams/colors19.xml"/><Relationship Id="rId10" Type="http://schemas.openxmlformats.org/officeDocument/2006/relationships/image" Target="../media/image30.png"/><Relationship Id="rId4" Type="http://schemas.openxmlformats.org/officeDocument/2006/relationships/diagramQuickStyle" Target="../diagrams/quickStyle19.xml"/><Relationship Id="rId9" Type="http://schemas.openxmlformats.org/officeDocument/2006/relationships/diagramColors" Target="../diagrams/colors20.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13.xml"/><Relationship Id="rId6" Type="http://schemas.openxmlformats.org/officeDocument/2006/relationships/image" Target="../media/image31.png"/><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diagramLayout" Target="../diagrams/layout23.xml"/><Relationship Id="rId3" Type="http://schemas.openxmlformats.org/officeDocument/2006/relationships/diagramData" Target="../diagrams/data22.xml"/><Relationship Id="rId7" Type="http://schemas.openxmlformats.org/officeDocument/2006/relationships/diagramData" Target="../diagrams/data23.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22.xml"/><Relationship Id="rId5" Type="http://schemas.openxmlformats.org/officeDocument/2006/relationships/diagramQuickStyle" Target="../diagrams/quickStyle22.xml"/><Relationship Id="rId10" Type="http://schemas.openxmlformats.org/officeDocument/2006/relationships/diagramColors" Target="../diagrams/colors23.xml"/><Relationship Id="rId4" Type="http://schemas.openxmlformats.org/officeDocument/2006/relationships/diagramLayout" Target="../diagrams/layout22.xml"/><Relationship Id="rId9" Type="http://schemas.openxmlformats.org/officeDocument/2006/relationships/diagramQuickStyle" Target="../diagrams/quickStyle2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diagramLayout" Target="../diagrams/layout25.xml"/><Relationship Id="rId3" Type="http://schemas.openxmlformats.org/officeDocument/2006/relationships/diagramData" Target="../diagrams/data24.xml"/><Relationship Id="rId7" Type="http://schemas.openxmlformats.org/officeDocument/2006/relationships/diagramData" Target="../diagrams/data2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4.xml"/><Relationship Id="rId5" Type="http://schemas.openxmlformats.org/officeDocument/2006/relationships/diagramQuickStyle" Target="../diagrams/quickStyle24.xml"/><Relationship Id="rId10" Type="http://schemas.openxmlformats.org/officeDocument/2006/relationships/diagramColors" Target="../diagrams/colors25.xml"/><Relationship Id="rId4" Type="http://schemas.openxmlformats.org/officeDocument/2006/relationships/diagramLayout" Target="../diagrams/layout24.xml"/><Relationship Id="rId9" Type="http://schemas.openxmlformats.org/officeDocument/2006/relationships/diagramQuickStyle" Target="../diagrams/quickStyle25.xml"/></Relationships>
</file>

<file path=ppt/slides/_rels/slide65.xml.rels><?xml version="1.0" encoding="UTF-8" standalone="yes"?>
<Relationships xmlns="http://schemas.openxmlformats.org/package/2006/relationships"><Relationship Id="rId8" Type="http://schemas.openxmlformats.org/officeDocument/2006/relationships/diagramLayout" Target="../diagrams/layout27.xml"/><Relationship Id="rId3" Type="http://schemas.openxmlformats.org/officeDocument/2006/relationships/diagramData" Target="../diagrams/data26.xml"/><Relationship Id="rId7" Type="http://schemas.openxmlformats.org/officeDocument/2006/relationships/diagramData" Target="../diagrams/data27.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6.xml"/><Relationship Id="rId5" Type="http://schemas.openxmlformats.org/officeDocument/2006/relationships/diagramQuickStyle" Target="../diagrams/quickStyle26.xml"/><Relationship Id="rId10" Type="http://schemas.openxmlformats.org/officeDocument/2006/relationships/diagramColors" Target="../diagrams/colors27.xml"/><Relationship Id="rId4" Type="http://schemas.openxmlformats.org/officeDocument/2006/relationships/diagramLayout" Target="../diagrams/layout26.xml"/><Relationship Id="rId9" Type="http://schemas.openxmlformats.org/officeDocument/2006/relationships/diagramQuickStyle" Target="../diagrams/quickStyle2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diagramData" Target="../diagrams/data28.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2.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www.julianbrowne.com/article/viewer/systemic-requirements" TargetMode="External"/><Relationship Id="rId2" Type="http://schemas.openxmlformats.org/officeDocument/2006/relationships/hyperlink" Target="http://www.learndatamodeling.com/"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en-US" dirty="0" smtClean="0"/>
              <a:t>Physical Data Model Tuning </a:t>
            </a:r>
          </a:p>
        </p:txBody>
      </p:sp>
      <p:sp>
        <p:nvSpPr>
          <p:cNvPr id="5" name="Subtitle 4"/>
          <p:cNvSpPr>
            <a:spLocks noGrp="1"/>
          </p:cNvSpPr>
          <p:nvPr>
            <p:ph type="subTitle" idx="1"/>
          </p:nvPr>
        </p:nvSpPr>
        <p:spPr/>
        <p:txBody>
          <a:bodyPr/>
          <a:lstStyle/>
          <a:p>
            <a:r>
              <a:rPr lang="en-US" b="0" dirty="0" smtClean="0">
                <a:latin typeface="Gill Sans MT" pitchFamily="34" charset="0"/>
              </a:rPr>
              <a:t>Level-Advanced</a:t>
            </a:r>
            <a:endParaRPr lang="en-US" b="0" dirty="0">
              <a:latin typeface="Gill Sans MT" pitchFamily="34" charset="0"/>
            </a:endParaRPr>
          </a:p>
        </p:txBody>
      </p:sp>
      <p:pic>
        <p:nvPicPr>
          <p:cNvPr id="3075" name="Picture 18" descr="MrSmarty_Mascot_R"/>
          <p:cNvPicPr>
            <a:picLocks noChangeAspect="1" noChangeArrowheads="1"/>
          </p:cNvPicPr>
          <p:nvPr/>
        </p:nvPicPr>
        <p:blipFill>
          <a:blip r:embed="rId2"/>
          <a:srcRect/>
          <a:stretch>
            <a:fillRect/>
          </a:stretch>
        </p:blipFill>
        <p:spPr bwMode="auto">
          <a:xfrm>
            <a:off x="4913313" y="5392738"/>
            <a:ext cx="1335087" cy="1393825"/>
          </a:xfrm>
          <a:prstGeom prst="rect">
            <a:avLst/>
          </a:prstGeom>
          <a:noFill/>
          <a:ln w="9525">
            <a:noFill/>
            <a:miter lim="800000"/>
            <a:headEnd/>
            <a:tailEnd/>
          </a:ln>
        </p:spPr>
      </p:pic>
      <p:sp>
        <p:nvSpPr>
          <p:cNvPr id="3076" name="Text Box 12"/>
          <p:cNvSpPr txBox="1">
            <a:spLocks noChangeArrowheads="1"/>
          </p:cNvSpPr>
          <p:nvPr/>
        </p:nvSpPr>
        <p:spPr bwMode="auto">
          <a:xfrm>
            <a:off x="6477000" y="6437313"/>
            <a:ext cx="2338388" cy="304800"/>
          </a:xfrm>
          <a:prstGeom prst="rect">
            <a:avLst/>
          </a:prstGeom>
          <a:noFill/>
          <a:ln w="9525">
            <a:noFill/>
            <a:miter lim="800000"/>
            <a:headEnd/>
            <a:tailEnd/>
          </a:ln>
        </p:spPr>
        <p:txBody>
          <a:bodyPr>
            <a:spAutoFit/>
          </a:bodyPr>
          <a:lstStyle/>
          <a:p>
            <a:r>
              <a:rPr lang="en-US" sz="1400">
                <a:solidFill>
                  <a:srgbClr val="3188B4"/>
                </a:solidFill>
              </a:rPr>
              <a:t>C3: Protected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Data Model Tuning (Contd.)</a:t>
            </a:r>
            <a:endParaRPr lang="en-US" dirty="0"/>
          </a:p>
        </p:txBody>
      </p:sp>
      <p:sp>
        <p:nvSpPr>
          <p:cNvPr id="3" name="Content Placeholder 2"/>
          <p:cNvSpPr>
            <a:spLocks noGrp="1"/>
          </p:cNvSpPr>
          <p:nvPr>
            <p:ph idx="1"/>
          </p:nvPr>
        </p:nvSpPr>
        <p:spPr/>
        <p:txBody>
          <a:bodyPr/>
          <a:lstStyle/>
          <a:p>
            <a:r>
              <a:rPr lang="en-US" dirty="0" smtClean="0"/>
              <a:t>Data Access Profiles:</a:t>
            </a:r>
          </a:p>
          <a:p>
            <a:pPr lvl="1"/>
            <a:r>
              <a:rPr lang="en-US" dirty="0" smtClean="0"/>
              <a:t>An access profile -Each transaction or activity will manipulate rows of data and an overview of the different types of transactions against tables. </a:t>
            </a:r>
          </a:p>
          <a:p>
            <a:pPr lvl="1"/>
            <a:r>
              <a:rPr lang="en-US" dirty="0" smtClean="0"/>
              <a:t>Each logical business transaction or UML Sequence Diagram (even Use Case) in our usage model can be broken down into several references to tables within our data model. These approximate to potential SQL statements or groups of SQL. </a:t>
            </a:r>
          </a:p>
          <a:p>
            <a:pPr lvl="1"/>
            <a:r>
              <a:rPr lang="en-US" dirty="0" smtClean="0"/>
              <a:t>Data Access profiles  are extremely useful in database design ( pretty much obligatory for any serious completive  bench marking) but are often ignored .</a:t>
            </a:r>
          </a:p>
          <a:p>
            <a:r>
              <a:rPr lang="en-US" dirty="0" smtClean="0"/>
              <a:t>Access profiles can be generated for any one of the following:</a:t>
            </a:r>
          </a:p>
          <a:p>
            <a:pPr lvl="1"/>
            <a:r>
              <a:rPr lang="en-US" dirty="0" smtClean="0"/>
              <a:t>All business/service interactions</a:t>
            </a:r>
          </a:p>
          <a:p>
            <a:pPr lvl="1"/>
            <a:r>
              <a:rPr lang="en-US" dirty="0" smtClean="0"/>
              <a:t>Crucial or key interactions</a:t>
            </a:r>
          </a:p>
          <a:p>
            <a:pPr lvl="1"/>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2BC651E3-DA3B-459B-B925-B2A610747391}"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Data Model Tuning (Contd.)</a:t>
            </a:r>
            <a:endParaRPr lang="en-US" dirty="0"/>
          </a:p>
        </p:txBody>
      </p:sp>
      <p:sp>
        <p:nvSpPr>
          <p:cNvPr id="3" name="Content Placeholder 2"/>
          <p:cNvSpPr>
            <a:spLocks noGrp="1"/>
          </p:cNvSpPr>
          <p:nvPr>
            <p:ph idx="1"/>
          </p:nvPr>
        </p:nvSpPr>
        <p:spPr>
          <a:xfrm>
            <a:off x="228600" y="1219200"/>
            <a:ext cx="8686800" cy="4943475"/>
          </a:xfrm>
        </p:spPr>
        <p:txBody>
          <a:bodyPr/>
          <a:lstStyle/>
          <a:p>
            <a:pPr>
              <a:spcBef>
                <a:spcPts val="0"/>
              </a:spcBef>
            </a:pPr>
            <a:r>
              <a:rPr lang="en-US" sz="2000" dirty="0" smtClean="0"/>
              <a:t>Creating Access Profiles: </a:t>
            </a:r>
          </a:p>
          <a:p>
            <a:pPr lvl="1">
              <a:spcBef>
                <a:spcPts val="0"/>
              </a:spcBef>
            </a:pPr>
            <a:r>
              <a:rPr lang="en-US" sz="1800" dirty="0" smtClean="0"/>
              <a:t>Use a spreadsheet to create an access profile with the following columns </a:t>
            </a:r>
          </a:p>
          <a:p>
            <a:pPr lvl="1">
              <a:spcBef>
                <a:spcPts val="0"/>
              </a:spcBef>
            </a:pPr>
            <a:r>
              <a:rPr lang="en-US" sz="1800" dirty="0" smtClean="0"/>
              <a:t>Interaction/function </a:t>
            </a:r>
          </a:p>
          <a:p>
            <a:pPr lvl="2">
              <a:spcBef>
                <a:spcPts val="0"/>
              </a:spcBef>
            </a:pPr>
            <a:r>
              <a:rPr lang="en-US" sz="1600" dirty="0" smtClean="0"/>
              <a:t>For example: get customer details</a:t>
            </a:r>
          </a:p>
          <a:p>
            <a:pPr lvl="1">
              <a:spcBef>
                <a:spcPts val="0"/>
              </a:spcBef>
            </a:pPr>
            <a:r>
              <a:rPr lang="en-US" sz="1800" dirty="0" smtClean="0"/>
              <a:t> Relative Priority (critical, high, med, low)</a:t>
            </a:r>
          </a:p>
          <a:p>
            <a:pPr lvl="1">
              <a:spcBef>
                <a:spcPts val="0"/>
              </a:spcBef>
            </a:pPr>
            <a:r>
              <a:rPr lang="en-US" sz="1800" dirty="0" smtClean="0"/>
              <a:t>Table </a:t>
            </a:r>
          </a:p>
          <a:p>
            <a:pPr lvl="2">
              <a:spcBef>
                <a:spcPts val="0"/>
              </a:spcBef>
            </a:pPr>
            <a:r>
              <a:rPr lang="en-US" sz="1600" dirty="0" smtClean="0"/>
              <a:t>For example: </a:t>
            </a:r>
            <a:r>
              <a:rPr lang="en-US" sz="1600" dirty="0" err="1" smtClean="0"/>
              <a:t>cust</a:t>
            </a:r>
            <a:endParaRPr lang="en-US" sz="1600" dirty="0" smtClean="0"/>
          </a:p>
          <a:p>
            <a:pPr lvl="1">
              <a:spcBef>
                <a:spcPts val="0"/>
              </a:spcBef>
            </a:pPr>
            <a:r>
              <a:rPr lang="en-US" sz="1800" dirty="0" smtClean="0"/>
              <a:t> SQL access type</a:t>
            </a:r>
          </a:p>
          <a:p>
            <a:pPr lvl="2">
              <a:spcBef>
                <a:spcPts val="0"/>
              </a:spcBef>
            </a:pPr>
            <a:r>
              <a:rPr lang="en-US" sz="1600" dirty="0" smtClean="0"/>
              <a:t>For example: unique key , key range or scan</a:t>
            </a:r>
          </a:p>
          <a:p>
            <a:pPr lvl="1">
              <a:spcBef>
                <a:spcPts val="0"/>
              </a:spcBef>
            </a:pPr>
            <a:r>
              <a:rPr lang="en-US" sz="1800" dirty="0" smtClean="0"/>
              <a:t>Likely SQL (even if multi table) </a:t>
            </a:r>
            <a:endParaRPr lang="en-US" sz="1600" dirty="0" smtClean="0"/>
          </a:p>
          <a:p>
            <a:pPr lvl="2">
              <a:spcBef>
                <a:spcPts val="0"/>
              </a:spcBef>
            </a:pPr>
            <a:r>
              <a:rPr lang="en-US" sz="1600" dirty="0" smtClean="0"/>
              <a:t>For example: select......</a:t>
            </a:r>
          </a:p>
          <a:p>
            <a:pPr lvl="1">
              <a:spcBef>
                <a:spcPts val="0"/>
              </a:spcBef>
            </a:pPr>
            <a:r>
              <a:rPr lang="en-US" sz="1800" dirty="0" smtClean="0"/>
              <a:t>Table rows/ SQL restricted on : </a:t>
            </a:r>
          </a:p>
          <a:p>
            <a:pPr lvl="2">
              <a:spcBef>
                <a:spcPts val="0"/>
              </a:spcBef>
            </a:pPr>
            <a:r>
              <a:rPr lang="en-US" sz="1600" dirty="0" smtClean="0"/>
              <a:t>For example: </a:t>
            </a:r>
            <a:r>
              <a:rPr lang="en-US" sz="1600" dirty="0" err="1" smtClean="0"/>
              <a:t>cust_id</a:t>
            </a:r>
            <a:r>
              <a:rPr lang="en-US" sz="1600" dirty="0" smtClean="0"/>
              <a:t>, , *, namely ‘XYZ%’</a:t>
            </a:r>
          </a:p>
          <a:p>
            <a:pPr lvl="1">
              <a:spcBef>
                <a:spcPts val="0"/>
              </a:spcBef>
            </a:pPr>
            <a:r>
              <a:rPr lang="en-US" sz="1800" dirty="0" smtClean="0"/>
              <a:t>Rows manipulated </a:t>
            </a:r>
          </a:p>
          <a:p>
            <a:pPr lvl="2">
              <a:spcBef>
                <a:spcPts val="0"/>
              </a:spcBef>
            </a:pPr>
            <a:r>
              <a:rPr lang="en-US" sz="1600" dirty="0" smtClean="0"/>
              <a:t>For example: 30</a:t>
            </a:r>
          </a:p>
          <a:p>
            <a:pPr lvl="1">
              <a:spcBef>
                <a:spcPts val="0"/>
              </a:spcBef>
            </a:pPr>
            <a:r>
              <a:rPr lang="en-US" sz="1800" dirty="0" smtClean="0"/>
              <a:t>Frequency (per hour or day and so on)</a:t>
            </a:r>
          </a:p>
          <a:p>
            <a:pPr lvl="2">
              <a:spcBef>
                <a:spcPts val="0"/>
              </a:spcBef>
            </a:pPr>
            <a:r>
              <a:rPr lang="en-US" sz="1600" dirty="0" smtClean="0"/>
              <a:t>For example: 20/sec</a:t>
            </a:r>
            <a:endParaRPr lang="en-US" sz="1600" dirty="0"/>
          </a:p>
        </p:txBody>
      </p:sp>
      <p:sp>
        <p:nvSpPr>
          <p:cNvPr id="4" name="Slide Number Placeholder 3"/>
          <p:cNvSpPr>
            <a:spLocks noGrp="1"/>
          </p:cNvSpPr>
          <p:nvPr>
            <p:ph type="sldNum" sz="quarter" idx="10"/>
          </p:nvPr>
        </p:nvSpPr>
        <p:spPr/>
        <p:txBody>
          <a:bodyPr/>
          <a:lstStyle/>
          <a:p>
            <a:pPr>
              <a:defRPr/>
            </a:pPr>
            <a:fld id="{2BC651E3-DA3B-459B-B925-B2A610747391}"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Data Model Tuning (Contd.)</a:t>
            </a:r>
            <a:endParaRPr lang="en-US" dirty="0"/>
          </a:p>
        </p:txBody>
      </p:sp>
      <p:sp>
        <p:nvSpPr>
          <p:cNvPr id="3" name="Content Placeholder 2"/>
          <p:cNvSpPr>
            <a:spLocks noGrp="1"/>
          </p:cNvSpPr>
          <p:nvPr>
            <p:ph idx="1"/>
          </p:nvPr>
        </p:nvSpPr>
        <p:spPr/>
        <p:txBody>
          <a:bodyPr/>
          <a:lstStyle/>
          <a:p>
            <a:r>
              <a:rPr lang="en-US" dirty="0" smtClean="0"/>
              <a:t>Output of Data Access profiles should clarify or indicate </a:t>
            </a:r>
          </a:p>
          <a:p>
            <a:pPr lvl="1"/>
            <a:r>
              <a:rPr lang="en-US" dirty="0" smtClean="0"/>
              <a:t>The crucial SQL (useful for benchmarking)</a:t>
            </a:r>
          </a:p>
          <a:p>
            <a:pPr lvl="1"/>
            <a:r>
              <a:rPr lang="en-US" dirty="0" smtClean="0"/>
              <a:t>Potential index keys </a:t>
            </a:r>
          </a:p>
          <a:p>
            <a:pPr lvl="1"/>
            <a:r>
              <a:rPr lang="en-US" dirty="0" smtClean="0"/>
              <a:t>Join keys</a:t>
            </a:r>
          </a:p>
          <a:p>
            <a:pPr lvl="1"/>
            <a:r>
              <a:rPr lang="en-US" dirty="0" smtClean="0"/>
              <a:t>Potentially updateable keys</a:t>
            </a:r>
          </a:p>
          <a:p>
            <a:pPr lvl="1"/>
            <a:r>
              <a:rPr lang="en-US" dirty="0" smtClean="0"/>
              <a:t>Potential IO clustering </a:t>
            </a:r>
          </a:p>
          <a:p>
            <a:pPr lvl="1"/>
            <a:r>
              <a:rPr lang="en-US" dirty="0" smtClean="0"/>
              <a:t>Relative workload against tables</a:t>
            </a:r>
          </a:p>
          <a:p>
            <a:pPr lvl="1"/>
            <a:r>
              <a:rPr lang="en-US" dirty="0" smtClean="0"/>
              <a:t>Table storage parameters (for tables with a lot of updates)</a:t>
            </a:r>
          </a:p>
          <a:p>
            <a:pPr lvl="1"/>
            <a:r>
              <a:rPr lang="en-US" dirty="0" smtClean="0"/>
              <a:t>Data/index hotspots</a:t>
            </a:r>
          </a:p>
          <a:p>
            <a:pPr lvl="1"/>
            <a:r>
              <a:rPr lang="en-US" dirty="0" smtClean="0"/>
              <a:t>Data or index ordering importance or issues</a:t>
            </a:r>
          </a:p>
          <a:p>
            <a:pPr lvl="1"/>
            <a:r>
              <a:rPr lang="en-US" dirty="0" smtClean="0"/>
              <a:t>Surrogate keys</a:t>
            </a:r>
          </a:p>
          <a:p>
            <a:pPr lvl="1"/>
            <a:r>
              <a:rPr lang="en-US" dirty="0" smtClean="0"/>
              <a:t>Static tables /MV </a:t>
            </a:r>
            <a:endParaRPr lang="en-US" dirty="0"/>
          </a:p>
        </p:txBody>
      </p:sp>
      <p:sp>
        <p:nvSpPr>
          <p:cNvPr id="4" name="Slide Number Placeholder 3"/>
          <p:cNvSpPr>
            <a:spLocks noGrp="1"/>
          </p:cNvSpPr>
          <p:nvPr>
            <p:ph type="sldNum" sz="quarter" idx="10"/>
          </p:nvPr>
        </p:nvSpPr>
        <p:spPr/>
        <p:txBody>
          <a:bodyPr/>
          <a:lstStyle/>
          <a:p>
            <a:pPr>
              <a:defRPr/>
            </a:pPr>
            <a:fld id="{2BC651E3-DA3B-459B-B925-B2A610747391}"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Data Model Tuning (Contd.)</a:t>
            </a:r>
            <a:endParaRPr lang="en-US" dirty="0"/>
          </a:p>
        </p:txBody>
      </p:sp>
      <p:sp>
        <p:nvSpPr>
          <p:cNvPr id="3" name="Content Placeholder 2"/>
          <p:cNvSpPr>
            <a:spLocks noGrp="1"/>
          </p:cNvSpPr>
          <p:nvPr>
            <p:ph idx="1"/>
          </p:nvPr>
        </p:nvSpPr>
        <p:spPr/>
        <p:txBody>
          <a:bodyPr/>
          <a:lstStyle/>
          <a:p>
            <a:r>
              <a:rPr lang="en-US" dirty="0" smtClean="0"/>
              <a:t>Sizing Models:</a:t>
            </a:r>
          </a:p>
          <a:p>
            <a:pPr lvl="1"/>
            <a:r>
              <a:rPr lang="en-US" dirty="0" smtClean="0"/>
              <a:t>The sizing of the database ( or more precisely, the schema objects in the database) is DBMS specific and its calculation requires the exact physical model to be known</a:t>
            </a:r>
          </a:p>
          <a:p>
            <a:pPr lvl="1"/>
            <a:r>
              <a:rPr lang="en-US" dirty="0" smtClean="0"/>
              <a:t>Once the tables, indexes , fill factors and data block size and DBMS block overheads are understood then a data volume sizing spreadsheet can be created.</a:t>
            </a:r>
          </a:p>
          <a:p>
            <a:pPr lvl="1"/>
            <a:r>
              <a:rPr lang="en-US" dirty="0" smtClean="0"/>
              <a:t>For each table and each associated index: </a:t>
            </a:r>
          </a:p>
          <a:p>
            <a:pPr lvl="2"/>
            <a:r>
              <a:rPr lang="en-US" sz="1800" dirty="0" smtClean="0"/>
              <a:t>Calculate the average row size ( see the DBMS specific manual ) , then</a:t>
            </a:r>
          </a:p>
          <a:p>
            <a:pPr lvl="2">
              <a:buNone/>
            </a:pPr>
            <a:r>
              <a:rPr lang="en-US" sz="1800" dirty="0" smtClean="0"/>
              <a:t>	the rows per database block ( don’t forget the fill factors etc), and finally</a:t>
            </a:r>
          </a:p>
          <a:p>
            <a:pPr lvl="2">
              <a:buNone/>
            </a:pPr>
            <a:r>
              <a:rPr lang="en-US" sz="1800" dirty="0" smtClean="0"/>
              <a:t>	the number of blocks required to host all the rows.</a:t>
            </a:r>
          </a:p>
          <a:p>
            <a:pPr lvl="2"/>
            <a:r>
              <a:rPr lang="en-US" sz="1800" dirty="0" smtClean="0"/>
              <a:t>The sum total of all the blocks required for all the tables/indexes is the approximate schema size.</a:t>
            </a:r>
            <a:endParaRPr lang="en-US" sz="1800" dirty="0"/>
          </a:p>
        </p:txBody>
      </p:sp>
      <p:sp>
        <p:nvSpPr>
          <p:cNvPr id="4" name="Slide Number Placeholder 3"/>
          <p:cNvSpPr>
            <a:spLocks noGrp="1"/>
          </p:cNvSpPr>
          <p:nvPr>
            <p:ph type="sldNum" sz="quarter" idx="10"/>
          </p:nvPr>
        </p:nvSpPr>
        <p:spPr/>
        <p:txBody>
          <a:bodyPr/>
          <a:lstStyle/>
          <a:p>
            <a:pPr>
              <a:defRPr/>
            </a:pPr>
            <a:fld id="{2BC651E3-DA3B-459B-B925-B2A610747391}"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Data Model Tuning (Contd.)</a:t>
            </a:r>
            <a:endParaRPr lang="en-US" dirty="0"/>
          </a:p>
        </p:txBody>
      </p:sp>
      <p:sp>
        <p:nvSpPr>
          <p:cNvPr id="3" name="Content Placeholder 2"/>
          <p:cNvSpPr>
            <a:spLocks noGrp="1"/>
          </p:cNvSpPr>
          <p:nvPr>
            <p:ph idx="1"/>
          </p:nvPr>
        </p:nvSpPr>
        <p:spPr/>
        <p:txBody>
          <a:bodyPr/>
          <a:lstStyle/>
          <a:p>
            <a:r>
              <a:rPr lang="en-US" dirty="0" smtClean="0"/>
              <a:t>Non Functional Requirements [NFR]:</a:t>
            </a:r>
          </a:p>
          <a:p>
            <a:pPr lvl="1"/>
            <a:r>
              <a:rPr lang="en-US" dirty="0" smtClean="0"/>
              <a:t>Non-functional requirements include constraints and qualities. </a:t>
            </a:r>
          </a:p>
          <a:p>
            <a:pPr lvl="1"/>
            <a:r>
              <a:rPr lang="en-US" dirty="0" smtClean="0"/>
              <a:t>System qualities are properties or characteristics of the system that its stake holders care about and hence will affect their degree of satisfaction with the system.</a:t>
            </a:r>
          </a:p>
          <a:p>
            <a:pPr lvl="1"/>
            <a:r>
              <a:rPr lang="en-US" dirty="0" smtClean="0"/>
              <a:t>A constraint is a restriction on the degree of freedom we have in providing a solution. </a:t>
            </a:r>
          </a:p>
          <a:p>
            <a:pPr lvl="2"/>
            <a:r>
              <a:rPr lang="en-US" sz="1800" dirty="0" smtClean="0"/>
              <a:t>For Example </a:t>
            </a:r>
          </a:p>
          <a:p>
            <a:pPr lvl="3"/>
            <a:r>
              <a:rPr lang="en-US" dirty="0" smtClean="0"/>
              <a:t>The product should support multiple human languages</a:t>
            </a:r>
          </a:p>
          <a:p>
            <a:pPr lvl="3"/>
            <a:r>
              <a:rPr lang="en-US" dirty="0" smtClean="0"/>
              <a:t>The persistence will be handled by a relational database</a:t>
            </a:r>
          </a:p>
          <a:p>
            <a:pPr lvl="3"/>
            <a:r>
              <a:rPr lang="en-US" dirty="0" smtClean="0"/>
              <a:t>The database will be Oracle 8i</a:t>
            </a:r>
          </a:p>
          <a:p>
            <a:pPr lvl="3"/>
            <a:r>
              <a:rPr lang="en-US" dirty="0" smtClean="0"/>
              <a:t>The system will run 7 days a week, 24 hours a day</a:t>
            </a:r>
          </a:p>
        </p:txBody>
      </p:sp>
      <p:sp>
        <p:nvSpPr>
          <p:cNvPr id="4" name="Slide Number Placeholder 3"/>
          <p:cNvSpPr>
            <a:spLocks noGrp="1"/>
          </p:cNvSpPr>
          <p:nvPr>
            <p:ph type="sldNum" sz="quarter" idx="10"/>
          </p:nvPr>
        </p:nvSpPr>
        <p:spPr/>
        <p:txBody>
          <a:bodyPr/>
          <a:lstStyle/>
          <a:p>
            <a:pPr>
              <a:defRPr/>
            </a:pPr>
            <a:fld id="{2BC651E3-DA3B-459B-B925-B2A610747391}"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Data Model Tuning (Contd.)</a:t>
            </a:r>
            <a:endParaRPr lang="en-US" dirty="0"/>
          </a:p>
        </p:txBody>
      </p:sp>
      <p:sp>
        <p:nvSpPr>
          <p:cNvPr id="3" name="Content Placeholder 2"/>
          <p:cNvSpPr>
            <a:spLocks noGrp="1"/>
          </p:cNvSpPr>
          <p:nvPr>
            <p:ph idx="1"/>
          </p:nvPr>
        </p:nvSpPr>
        <p:spPr/>
        <p:txBody>
          <a:bodyPr/>
          <a:lstStyle/>
          <a:p>
            <a:r>
              <a:rPr lang="en-US" dirty="0" smtClean="0"/>
              <a:t>Functional Requirements: </a:t>
            </a:r>
          </a:p>
          <a:p>
            <a:pPr lvl="1"/>
            <a:r>
              <a:rPr lang="en-US" dirty="0" smtClean="0"/>
              <a:t>Describe the functions that the system is to execute</a:t>
            </a:r>
          </a:p>
          <a:p>
            <a:pPr lvl="2"/>
            <a:r>
              <a:rPr lang="en-US" sz="1800" dirty="0" smtClean="0"/>
              <a:t>For Example</a:t>
            </a:r>
          </a:p>
          <a:p>
            <a:pPr lvl="3"/>
            <a:r>
              <a:rPr lang="en-US" dirty="0" smtClean="0"/>
              <a:t>Formatting of one fields </a:t>
            </a:r>
          </a:p>
          <a:p>
            <a:pPr lvl="3"/>
            <a:r>
              <a:rPr lang="en-US" dirty="0" smtClean="0"/>
              <a:t>Validation of one fields </a:t>
            </a:r>
          </a:p>
          <a:p>
            <a:pPr lvl="1"/>
            <a:r>
              <a:rPr lang="en-US" dirty="0" smtClean="0"/>
              <a:t>They are sometimes known as capabilities</a:t>
            </a:r>
          </a:p>
          <a:p>
            <a:endParaRPr lang="en-US" sz="3200" dirty="0"/>
          </a:p>
        </p:txBody>
      </p:sp>
      <p:sp>
        <p:nvSpPr>
          <p:cNvPr id="4" name="Slide Number Placeholder 3"/>
          <p:cNvSpPr>
            <a:spLocks noGrp="1"/>
          </p:cNvSpPr>
          <p:nvPr>
            <p:ph type="sldNum" sz="quarter" idx="10"/>
          </p:nvPr>
        </p:nvSpPr>
        <p:spPr/>
        <p:txBody>
          <a:bodyPr/>
          <a:lstStyle/>
          <a:p>
            <a:pPr>
              <a:defRPr/>
            </a:pPr>
            <a:fld id="{2BC651E3-DA3B-459B-B925-B2A610747391}"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Data Model Tuning (Contd.)</a:t>
            </a:r>
            <a:endParaRPr lang="en-US" dirty="0"/>
          </a:p>
        </p:txBody>
      </p:sp>
      <p:graphicFrame>
        <p:nvGraphicFramePr>
          <p:cNvPr id="5" name="Content Placeholder 4"/>
          <p:cNvGraphicFramePr>
            <a:graphicFrameLocks noGrp="1"/>
          </p:cNvGraphicFramePr>
          <p:nvPr>
            <p:ph idx="1"/>
          </p:nvPr>
        </p:nvGraphicFramePr>
        <p:xfrm>
          <a:off x="228600" y="1371599"/>
          <a:ext cx="8686800" cy="4648200"/>
        </p:xfrm>
        <a:graphic>
          <a:graphicData uri="http://schemas.openxmlformats.org/drawingml/2006/table">
            <a:tbl>
              <a:tblPr firstRow="1" bandRow="1">
                <a:tableStyleId>{5C22544A-7EE6-4342-B048-85BDC9FD1C3A}</a:tableStyleId>
              </a:tblPr>
              <a:tblGrid>
                <a:gridCol w="4343400"/>
                <a:gridCol w="4343400"/>
              </a:tblGrid>
              <a:tr h="172720">
                <a:tc>
                  <a:txBody>
                    <a:bodyPr/>
                    <a:lstStyle/>
                    <a:p>
                      <a:r>
                        <a:rPr lang="en-US" sz="1600" b="0" dirty="0" smtClean="0"/>
                        <a:t>Functional</a:t>
                      </a:r>
                      <a:r>
                        <a:rPr lang="en-US" sz="1600" b="0" baseline="0" dirty="0" smtClean="0"/>
                        <a:t> Requirements</a:t>
                      </a:r>
                      <a:endParaRPr lang="en-US" sz="1600" b="0" dirty="0"/>
                    </a:p>
                  </a:txBody>
                  <a:tcPr/>
                </a:tc>
                <a:tc>
                  <a:txBody>
                    <a:bodyPr/>
                    <a:lstStyle/>
                    <a:p>
                      <a:r>
                        <a:rPr lang="en-US" sz="1600" b="0" dirty="0" smtClean="0"/>
                        <a:t>Non Functional Requirements </a:t>
                      </a:r>
                      <a:endParaRPr lang="en-US" sz="1600" b="0" dirty="0"/>
                    </a:p>
                  </a:txBody>
                  <a:tcPr/>
                </a:tc>
              </a:tr>
              <a:tr h="370840">
                <a:tc>
                  <a:txBody>
                    <a:bodyPr/>
                    <a:lstStyle/>
                    <a:p>
                      <a:r>
                        <a:rPr lang="en-US" sz="1200" b="0" dirty="0" smtClean="0"/>
                        <a:t>Functional requirements describe what the system should do</a:t>
                      </a:r>
                      <a:endParaRPr lang="en-US" sz="1200" b="0" dirty="0"/>
                    </a:p>
                  </a:txBody>
                  <a:tcPr/>
                </a:tc>
                <a:tc>
                  <a:txBody>
                    <a:bodyPr/>
                    <a:lstStyle/>
                    <a:p>
                      <a:r>
                        <a:rPr lang="en-US" sz="1200" b="0" dirty="0" smtClean="0"/>
                        <a:t>Non-functional requirements are global constraints on a software system</a:t>
                      </a:r>
                      <a:endParaRPr lang="en-US" sz="1200" b="0" dirty="0"/>
                    </a:p>
                  </a:txBody>
                  <a:tcPr/>
                </a:tc>
              </a:tr>
              <a:tr h="370840">
                <a:tc>
                  <a:txBody>
                    <a:bodyPr/>
                    <a:lstStyle/>
                    <a:p>
                      <a:r>
                        <a:rPr lang="en-US" sz="1200" b="0" dirty="0" smtClean="0"/>
                        <a:t>Things that can be captured in use cases</a:t>
                      </a:r>
                      <a:endParaRPr lang="en-US" sz="1200" b="0" dirty="0"/>
                    </a:p>
                  </a:txBody>
                  <a:tcPr/>
                </a:tc>
                <a:tc>
                  <a:txBody>
                    <a:bodyPr/>
                    <a:lstStyle/>
                    <a:p>
                      <a:r>
                        <a:rPr lang="en-US" sz="1200" b="0" dirty="0" smtClean="0"/>
                        <a:t>Can be found</a:t>
                      </a:r>
                      <a:r>
                        <a:rPr lang="en-US" sz="1200" b="0" baseline="0" dirty="0" smtClean="0"/>
                        <a:t> in usecases –Normally captured in separate document </a:t>
                      </a:r>
                      <a:endParaRPr lang="en-US" sz="1200" b="0" dirty="0"/>
                    </a:p>
                  </a:txBody>
                  <a:tcPr/>
                </a:tc>
              </a:tr>
              <a:tr h="370840">
                <a:tc>
                  <a:txBody>
                    <a:bodyPr/>
                    <a:lstStyle/>
                    <a:p>
                      <a:r>
                        <a:rPr lang="en-US" sz="1200" b="0" dirty="0" smtClean="0"/>
                        <a:t>Things that can be analyzed by drawing sequence diagrams, state charts, etc.</a:t>
                      </a:r>
                      <a:endParaRPr lang="en-US" sz="1200" b="0" dirty="0"/>
                    </a:p>
                  </a:txBody>
                  <a:tcPr/>
                </a:tc>
                <a:tc>
                  <a:txBody>
                    <a:bodyPr/>
                    <a:lstStyle/>
                    <a:p>
                      <a:r>
                        <a:rPr lang="en-US" sz="1200" b="0" dirty="0" smtClean="0"/>
                        <a:t>Can not be analyzed using Sequence</a:t>
                      </a:r>
                      <a:r>
                        <a:rPr lang="en-US" sz="1200" b="0" baseline="0" dirty="0" smtClean="0"/>
                        <a:t> diagrams, state chart etc </a:t>
                      </a:r>
                      <a:endParaRPr lang="en-US" sz="1200" b="0" dirty="0"/>
                    </a:p>
                  </a:txBody>
                  <a:tcPr/>
                </a:tc>
              </a:tr>
              <a:tr h="370840">
                <a:tc>
                  <a:txBody>
                    <a:bodyPr/>
                    <a:lstStyle/>
                    <a:p>
                      <a:r>
                        <a:rPr lang="en-US" sz="1200" b="0" dirty="0" smtClean="0"/>
                        <a:t>Functional requirements will probably trace to individual chunks of a program</a:t>
                      </a:r>
                      <a:endParaRPr lang="en-US" sz="1200" b="0" dirty="0"/>
                    </a:p>
                  </a:txBody>
                  <a:tcPr/>
                </a:tc>
                <a:tc>
                  <a:txBody>
                    <a:bodyPr/>
                    <a:lstStyle/>
                    <a:p>
                      <a:r>
                        <a:rPr lang="en-US" sz="1200" b="0" dirty="0" smtClean="0"/>
                        <a:t>Non Functional Requirements are for entire system </a:t>
                      </a:r>
                      <a:endParaRPr lang="en-US" sz="1200" b="0" dirty="0"/>
                    </a:p>
                  </a:txBody>
                  <a:tcPr/>
                </a:tc>
              </a:tr>
              <a:tr h="370840">
                <a:tc>
                  <a:txBody>
                    <a:bodyPr/>
                    <a:lstStyle/>
                    <a:p>
                      <a:r>
                        <a:rPr lang="en-US" sz="1200" b="0" dirty="0" smtClean="0"/>
                        <a:t>Easy to Model [ Modeled in sequence diagram , use cases]</a:t>
                      </a:r>
                      <a:endParaRPr lang="en-US" sz="1200" b="0" dirty="0"/>
                    </a:p>
                  </a:txBody>
                  <a:tcPr/>
                </a:tc>
                <a:tc>
                  <a:txBody>
                    <a:bodyPr/>
                    <a:lstStyle/>
                    <a:p>
                      <a:r>
                        <a:rPr lang="en-US" sz="1200" b="0" dirty="0" smtClean="0"/>
                        <a:t>Hard to model</a:t>
                      </a:r>
                      <a:endParaRPr lang="en-US" sz="1200" b="0" dirty="0"/>
                    </a:p>
                  </a:txBody>
                  <a:tcPr/>
                </a:tc>
              </a:tr>
              <a:tr h="370840">
                <a:tc>
                  <a:txBody>
                    <a:bodyPr/>
                    <a:lstStyle/>
                    <a:p>
                      <a:r>
                        <a:rPr lang="en-US" sz="1200" b="0" dirty="0" smtClean="0"/>
                        <a:t>Usually stated formally </a:t>
                      </a:r>
                      <a:endParaRPr lang="en-US" sz="1200" b="0" dirty="0"/>
                    </a:p>
                  </a:txBody>
                  <a:tcPr/>
                </a:tc>
                <a:tc>
                  <a:txBody>
                    <a:bodyPr/>
                    <a:lstStyle/>
                    <a:p>
                      <a:r>
                        <a:rPr lang="en-US" sz="1200" b="0" dirty="0" smtClean="0"/>
                        <a:t>Usually stated informally</a:t>
                      </a:r>
                      <a:endParaRPr lang="en-US" sz="1200" b="0" dirty="0"/>
                    </a:p>
                  </a:txBody>
                  <a:tcPr/>
                </a:tc>
              </a:tr>
              <a:tr h="370840">
                <a:tc>
                  <a:txBody>
                    <a:bodyPr/>
                    <a:lstStyle/>
                    <a:p>
                      <a:r>
                        <a:rPr lang="en-US" sz="1200" b="0" dirty="0" smtClean="0"/>
                        <a:t>Enforced in during development </a:t>
                      </a:r>
                      <a:endParaRPr lang="en-US" sz="1200" b="0" dirty="0"/>
                    </a:p>
                  </a:txBody>
                  <a:tcPr/>
                </a:tc>
                <a:tc>
                  <a:txBody>
                    <a:bodyPr/>
                    <a:lstStyle/>
                    <a:p>
                      <a:r>
                        <a:rPr lang="en-US" sz="1200" b="0" dirty="0" smtClean="0"/>
                        <a:t>Difficult to enforce during development[ Example : Hardware</a:t>
                      </a:r>
                      <a:r>
                        <a:rPr lang="en-US" sz="1200" b="0" baseline="0" dirty="0" smtClean="0"/>
                        <a:t> :- </a:t>
                      </a:r>
                      <a:r>
                        <a:rPr lang="en-US" sz="1200" b="0" dirty="0" smtClean="0"/>
                        <a:t>Development environment</a:t>
                      </a:r>
                      <a:r>
                        <a:rPr lang="en-US" sz="1200" b="0" baseline="0" dirty="0" smtClean="0"/>
                        <a:t> may not emulate production]</a:t>
                      </a:r>
                      <a:endParaRPr lang="en-US" sz="1200" b="0" dirty="0"/>
                    </a:p>
                  </a:txBody>
                  <a:tcPr/>
                </a:tc>
              </a:tr>
              <a:tr h="370840">
                <a:tc>
                  <a:txBody>
                    <a:bodyPr/>
                    <a:lstStyle/>
                    <a:p>
                      <a:r>
                        <a:rPr lang="en-US" sz="1200" b="0" dirty="0" smtClean="0"/>
                        <a:t>Evaluated before delivery</a:t>
                      </a:r>
                      <a:endParaRPr lang="en-US" sz="1200" b="0" dirty="0"/>
                    </a:p>
                  </a:txBody>
                  <a:tcPr/>
                </a:tc>
                <a:tc>
                  <a:txBody>
                    <a:bodyPr/>
                    <a:lstStyle/>
                    <a:p>
                      <a:r>
                        <a:rPr lang="en-US" sz="1200" b="0" dirty="0" smtClean="0"/>
                        <a:t>difficult to evaluate prior to delivery[ E.g. Response time , Need to be deployed</a:t>
                      </a:r>
                      <a:r>
                        <a:rPr lang="en-US" sz="1200" b="0" baseline="0" dirty="0" smtClean="0"/>
                        <a:t> at actual platform before measuring it]</a:t>
                      </a:r>
                      <a:endParaRPr lang="en-US" sz="1200" b="0" dirty="0"/>
                    </a:p>
                  </a:txBody>
                  <a:tcPr/>
                </a:tc>
              </a:tr>
              <a:tr h="370840">
                <a:tc>
                  <a:txBody>
                    <a:bodyPr/>
                    <a:lstStyle/>
                    <a:p>
                      <a:r>
                        <a:rPr lang="en-US" sz="1200" b="0" dirty="0" smtClean="0"/>
                        <a:t>Easy to measure</a:t>
                      </a:r>
                      <a:endParaRPr lang="en-US" sz="1200" b="0" dirty="0"/>
                    </a:p>
                  </a:txBody>
                  <a:tcPr/>
                </a:tc>
                <a:tc>
                  <a:txBody>
                    <a:bodyPr/>
                    <a:lstStyle/>
                    <a:p>
                      <a:r>
                        <a:rPr lang="en-US" sz="1200" b="0" dirty="0" smtClean="0"/>
                        <a:t>Difficult</a:t>
                      </a:r>
                      <a:r>
                        <a:rPr lang="en-US" sz="1200" b="0" baseline="0" dirty="0" smtClean="0"/>
                        <a:t> to measure – can differ depends on several parameters [ E.g. Performance due to network load]</a:t>
                      </a:r>
                      <a:endParaRPr lang="en-US" sz="1200" b="0" dirty="0"/>
                    </a:p>
                  </a:txBody>
                  <a:tcPr/>
                </a:tc>
              </a:tr>
              <a:tr h="370840">
                <a:tc>
                  <a:txBody>
                    <a:bodyPr/>
                    <a:lstStyle/>
                    <a:p>
                      <a:r>
                        <a:rPr lang="en-US" sz="1200" b="0" dirty="0" smtClean="0"/>
                        <a:t>Local  (for a module , field etc)</a:t>
                      </a:r>
                      <a:endParaRPr lang="en-US" sz="1200" b="0" dirty="0"/>
                    </a:p>
                  </a:txBody>
                  <a:tcPr/>
                </a:tc>
                <a:tc>
                  <a:txBody>
                    <a:bodyPr/>
                    <a:lstStyle/>
                    <a:p>
                      <a:r>
                        <a:rPr lang="en-US" sz="1200" b="0" dirty="0" smtClean="0"/>
                        <a:t>Global (Entire System)</a:t>
                      </a:r>
                      <a:endParaRPr lang="en-US" sz="1200" b="0" dirty="0"/>
                    </a:p>
                  </a:txBody>
                  <a:tcPr/>
                </a:tc>
              </a:tr>
            </a:tbl>
          </a:graphicData>
        </a:graphic>
      </p:graphicFrame>
      <p:sp>
        <p:nvSpPr>
          <p:cNvPr id="4" name="Slide Number Placeholder 3"/>
          <p:cNvSpPr>
            <a:spLocks noGrp="1"/>
          </p:cNvSpPr>
          <p:nvPr>
            <p:ph type="sldNum" sz="quarter" idx="10"/>
          </p:nvPr>
        </p:nvSpPr>
        <p:spPr/>
        <p:txBody>
          <a:bodyPr/>
          <a:lstStyle/>
          <a:p>
            <a:pPr>
              <a:defRPr/>
            </a:pPr>
            <a:fld id="{2BC651E3-DA3B-459B-B925-B2A610747391}"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Data Model Tuning (Contd.)</a:t>
            </a:r>
            <a:endParaRPr lang="en-US" dirty="0"/>
          </a:p>
        </p:txBody>
      </p:sp>
      <p:graphicFrame>
        <p:nvGraphicFramePr>
          <p:cNvPr id="5" name="Content Placeholder 4"/>
          <p:cNvGraphicFramePr>
            <a:graphicFrameLocks noGrp="1"/>
          </p:cNvGraphicFramePr>
          <p:nvPr>
            <p:ph idx="1"/>
          </p:nvPr>
        </p:nvGraphicFramePr>
        <p:xfrm>
          <a:off x="228600" y="1371600"/>
          <a:ext cx="8686800" cy="4943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pPr>
              <a:defRPr/>
            </a:pPr>
            <a:fld id="{2BC651E3-DA3B-459B-B925-B2A610747391}"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Data Model Tuning (Contd.)</a:t>
            </a:r>
            <a:endParaRPr lang="en-US" dirty="0"/>
          </a:p>
        </p:txBody>
      </p:sp>
      <p:sp>
        <p:nvSpPr>
          <p:cNvPr id="4" name="Slide Number Placeholder 3"/>
          <p:cNvSpPr>
            <a:spLocks noGrp="1"/>
          </p:cNvSpPr>
          <p:nvPr>
            <p:ph type="sldNum" sz="quarter" idx="10"/>
          </p:nvPr>
        </p:nvSpPr>
        <p:spPr/>
        <p:txBody>
          <a:bodyPr/>
          <a:lstStyle/>
          <a:p>
            <a:pPr>
              <a:defRPr/>
            </a:pPr>
            <a:fld id="{2BC651E3-DA3B-459B-B925-B2A610747391}" type="slidenum">
              <a:rPr lang="en-US" smtClean="0"/>
              <a:pPr>
                <a:defRPr/>
              </a:pPr>
              <a:t>18</a:t>
            </a:fld>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457200" y="1476375"/>
            <a:ext cx="7496175" cy="4733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Data Model Tuning (Contd.)</a:t>
            </a:r>
            <a:endParaRPr lang="en-US" dirty="0"/>
          </a:p>
        </p:txBody>
      </p:sp>
      <p:sp>
        <p:nvSpPr>
          <p:cNvPr id="3" name="Content Placeholder 2"/>
          <p:cNvSpPr>
            <a:spLocks noGrp="1"/>
          </p:cNvSpPr>
          <p:nvPr>
            <p:ph idx="1"/>
          </p:nvPr>
        </p:nvSpPr>
        <p:spPr/>
        <p:txBody>
          <a:bodyPr/>
          <a:lstStyle/>
          <a:p>
            <a:r>
              <a:rPr lang="en-US" dirty="0" smtClean="0"/>
              <a:t>Usability</a:t>
            </a:r>
          </a:p>
          <a:p>
            <a:pPr lvl="1"/>
            <a:r>
              <a:rPr lang="en-US" dirty="0" smtClean="0"/>
              <a:t>User interface issues such as accessibility, aesthetics and consistency</a:t>
            </a:r>
          </a:p>
          <a:p>
            <a:r>
              <a:rPr lang="en-US" dirty="0" smtClean="0"/>
              <a:t> Reliability</a:t>
            </a:r>
          </a:p>
          <a:p>
            <a:pPr lvl="1"/>
            <a:r>
              <a:rPr lang="en-US" dirty="0" smtClean="0"/>
              <a:t>Availability, accuracy, recoverability</a:t>
            </a:r>
          </a:p>
          <a:p>
            <a:r>
              <a:rPr lang="en-US" dirty="0" smtClean="0"/>
              <a:t> Performance</a:t>
            </a:r>
          </a:p>
          <a:p>
            <a:pPr lvl="1"/>
            <a:r>
              <a:rPr lang="en-US" dirty="0" smtClean="0"/>
              <a:t>Throughput, response time, recovery time, start-up time</a:t>
            </a:r>
          </a:p>
          <a:p>
            <a:r>
              <a:rPr lang="en-US" dirty="0" smtClean="0"/>
              <a:t> Supportability</a:t>
            </a:r>
          </a:p>
          <a:p>
            <a:pPr lvl="1"/>
            <a:r>
              <a:rPr lang="en-US" dirty="0" smtClean="0"/>
              <a:t>Testability, adaptability, maintainability, compatibility, configurability,  </a:t>
            </a:r>
            <a:r>
              <a:rPr lang="en-US" dirty="0" err="1" smtClean="0"/>
              <a:t>installability</a:t>
            </a:r>
            <a:r>
              <a:rPr lang="en-US" dirty="0" smtClean="0"/>
              <a:t>, scalability and localizability</a:t>
            </a:r>
          </a:p>
        </p:txBody>
      </p:sp>
      <p:sp>
        <p:nvSpPr>
          <p:cNvPr id="4" name="Slide Number Placeholder 3"/>
          <p:cNvSpPr>
            <a:spLocks noGrp="1"/>
          </p:cNvSpPr>
          <p:nvPr>
            <p:ph type="sldNum" sz="quarter" idx="10"/>
          </p:nvPr>
        </p:nvSpPr>
        <p:spPr/>
        <p:txBody>
          <a:bodyPr/>
          <a:lstStyle/>
          <a:p>
            <a:pPr>
              <a:defRPr/>
            </a:pPr>
            <a:fld id="{2BC651E3-DA3B-459B-B925-B2A610747391}"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7"/>
          <p:cNvSpPr>
            <a:spLocks noGrp="1" noChangeArrowheads="1"/>
          </p:cNvSpPr>
          <p:nvPr>
            <p:ph type="sldNum" sz="quarter" idx="10"/>
          </p:nvPr>
        </p:nvSpPr>
        <p:spPr>
          <a:ln/>
        </p:spPr>
        <p:txBody>
          <a:bodyPr/>
          <a:lstStyle/>
          <a:p>
            <a:pPr>
              <a:defRPr/>
            </a:pPr>
            <a:fld id="{1CD40425-D5AC-492D-9F2D-7E6EC31E57F8}" type="slidenum">
              <a:rPr lang="en-US"/>
              <a:pPr>
                <a:defRPr/>
              </a:pPr>
              <a:t>2</a:t>
            </a:fld>
            <a:endParaRPr lang="en-US"/>
          </a:p>
        </p:txBody>
      </p:sp>
      <p:sp>
        <p:nvSpPr>
          <p:cNvPr id="4099" name="Rectangle 2"/>
          <p:cNvSpPr>
            <a:spLocks noGrp="1" noChangeArrowheads="1"/>
          </p:cNvSpPr>
          <p:nvPr>
            <p:ph type="title"/>
          </p:nvPr>
        </p:nvSpPr>
        <p:spPr>
          <a:xfrm>
            <a:off x="1600200" y="200025"/>
            <a:ext cx="6858000" cy="533400"/>
          </a:xfrm>
        </p:spPr>
        <p:txBody>
          <a:bodyPr/>
          <a:lstStyle/>
          <a:p>
            <a:pPr eaLnBrk="1" hangingPunct="1"/>
            <a:r>
              <a:rPr lang="en-US" sz="3600" dirty="0" smtClean="0"/>
              <a:t>About the Author</a:t>
            </a:r>
          </a:p>
        </p:txBody>
      </p:sp>
      <p:graphicFrame>
        <p:nvGraphicFramePr>
          <p:cNvPr id="33873" name="Group 81"/>
          <p:cNvGraphicFramePr>
            <a:graphicFrameLocks noGrp="1"/>
          </p:cNvGraphicFramePr>
          <p:nvPr/>
        </p:nvGraphicFramePr>
        <p:xfrm>
          <a:off x="533400" y="14478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Anirudhan Velur (142252)</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smtClean="0">
                          <a:ln>
                            <a:noFill/>
                          </a:ln>
                          <a:solidFill>
                            <a:schemeClr val="bg1"/>
                          </a:solidFill>
                          <a:effectLst/>
                          <a:latin typeface="Cambria" pitchFamily="18" charset="0"/>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Senior Architect More than 13+ years experience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smtClean="0">
                          <a:ln>
                            <a:noFill/>
                          </a:ln>
                          <a:solidFill>
                            <a:schemeClr val="bg1"/>
                          </a:solidFill>
                          <a:effectLst/>
                          <a:latin typeface="Cambria" pitchFamily="18" charset="0"/>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DM/PPT/0209/1.0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4114" name="WordArt 37"/>
          <p:cNvSpPr>
            <a:spLocks noChangeArrowheads="1" noChangeShapeType="1" noTextEdit="1"/>
          </p:cNvSpPr>
          <p:nvPr/>
        </p:nvSpPr>
        <p:spPr bwMode="auto">
          <a:xfrm>
            <a:off x="762000" y="3467100"/>
            <a:ext cx="7620000" cy="495300"/>
          </a:xfrm>
          <a:prstGeom prst="rect">
            <a:avLst/>
          </a:prstGeom>
        </p:spPr>
        <p:txBody>
          <a:bodyPr wrap="none" fromWordArt="1">
            <a:prstTxWarp prst="textPlain">
              <a:avLst>
                <a:gd name="adj" fmla="val 50000"/>
              </a:avLst>
            </a:prstTxWarp>
          </a:bodyPr>
          <a:lstStyle/>
          <a:p>
            <a:r>
              <a:rPr lang="en-US" sz="3600" kern="10">
                <a:ln w="9525">
                  <a:solidFill>
                    <a:srgbClr val="3366FF"/>
                  </a:solidFill>
                  <a:round/>
                  <a:headEnd/>
                  <a:tailEnd/>
                </a:ln>
                <a:solidFill>
                  <a:srgbClr val="3188B4"/>
                </a:solidFill>
                <a:latin typeface="Tw Cen MT Condensed"/>
              </a:rPr>
              <a:t>Cognizant Certified Official Curriculum</a:t>
            </a:r>
          </a:p>
        </p:txBody>
      </p:sp>
      <p:pic>
        <p:nvPicPr>
          <p:cNvPr id="4115" name="Picture 54" descr="00_Cognizant Academy Seal_2"/>
          <p:cNvPicPr>
            <a:picLocks noChangeAspect="1" noChangeArrowheads="1"/>
          </p:cNvPicPr>
          <p:nvPr/>
        </p:nvPicPr>
        <p:blipFill>
          <a:blip r:embed="rId2"/>
          <a:srcRect/>
          <a:stretch>
            <a:fillRect/>
          </a:stretch>
        </p:blipFill>
        <p:spPr bwMode="auto">
          <a:xfrm>
            <a:off x="3494088" y="4052888"/>
            <a:ext cx="2093912" cy="20939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Data Model Tuning (Contd.)</a:t>
            </a:r>
            <a:endParaRPr lang="en-US" dirty="0"/>
          </a:p>
        </p:txBody>
      </p:sp>
      <p:sp>
        <p:nvSpPr>
          <p:cNvPr id="3" name="Content Placeholder 2"/>
          <p:cNvSpPr>
            <a:spLocks noGrp="1"/>
          </p:cNvSpPr>
          <p:nvPr>
            <p:ph idx="1"/>
          </p:nvPr>
        </p:nvSpPr>
        <p:spPr/>
        <p:txBody>
          <a:bodyPr/>
          <a:lstStyle/>
          <a:p>
            <a:pPr marL="342900" lvl="1" indent="-342900">
              <a:buSzPct val="95000"/>
              <a:buFont typeface="Wingdings" pitchFamily="2" charset="2"/>
              <a:buChar char="v"/>
            </a:pPr>
            <a:r>
              <a:rPr lang="en-US" sz="2400" dirty="0" smtClean="0"/>
              <a:t>Design requirement</a:t>
            </a:r>
          </a:p>
          <a:p>
            <a:pPr lvl="1"/>
            <a:r>
              <a:rPr lang="en-US" dirty="0" smtClean="0"/>
              <a:t>Constrains the design</a:t>
            </a:r>
          </a:p>
          <a:p>
            <a:pPr lvl="2"/>
            <a:r>
              <a:rPr lang="en-US" sz="1800" dirty="0" smtClean="0"/>
              <a:t>For example: a relational database is required</a:t>
            </a:r>
          </a:p>
          <a:p>
            <a:r>
              <a:rPr lang="en-US" sz="1800" dirty="0" smtClean="0"/>
              <a:t> </a:t>
            </a:r>
            <a:r>
              <a:rPr lang="en-US" dirty="0" smtClean="0"/>
              <a:t>Implementation requirement</a:t>
            </a:r>
          </a:p>
          <a:p>
            <a:pPr lvl="1"/>
            <a:r>
              <a:rPr lang="en-US" dirty="0" smtClean="0"/>
              <a:t>Constrains the coding or construction </a:t>
            </a:r>
          </a:p>
          <a:p>
            <a:pPr lvl="2"/>
            <a:r>
              <a:rPr lang="en-US" sz="1800" dirty="0" smtClean="0"/>
              <a:t>For example: required standards, platform or implementation language</a:t>
            </a:r>
          </a:p>
          <a:p>
            <a:r>
              <a:rPr lang="en-US" dirty="0" smtClean="0"/>
              <a:t> Interface requirement</a:t>
            </a:r>
          </a:p>
          <a:p>
            <a:pPr lvl="1"/>
            <a:r>
              <a:rPr lang="en-US" dirty="0" smtClean="0"/>
              <a:t>A requirement to interact with an external item</a:t>
            </a:r>
          </a:p>
          <a:p>
            <a:r>
              <a:rPr lang="en-US" sz="1800" dirty="0" smtClean="0"/>
              <a:t> </a:t>
            </a:r>
            <a:r>
              <a:rPr lang="en-US" dirty="0" smtClean="0"/>
              <a:t>Physical requirement</a:t>
            </a:r>
          </a:p>
          <a:p>
            <a:pPr lvl="1"/>
            <a:r>
              <a:rPr lang="en-US" dirty="0" smtClean="0"/>
              <a:t>A physical constraint imposed on the hardware used to house the system; </a:t>
            </a:r>
          </a:p>
          <a:p>
            <a:pPr lvl="2"/>
            <a:r>
              <a:rPr lang="en-US" sz="1800" dirty="0" smtClean="0"/>
              <a:t>For example: shape, size and weight</a:t>
            </a:r>
          </a:p>
          <a:p>
            <a:endParaRPr lang="en-US" sz="1800" dirty="0" smtClean="0"/>
          </a:p>
          <a:p>
            <a:endParaRPr lang="en-US" sz="3200" dirty="0"/>
          </a:p>
        </p:txBody>
      </p:sp>
      <p:sp>
        <p:nvSpPr>
          <p:cNvPr id="4" name="Slide Number Placeholder 3"/>
          <p:cNvSpPr>
            <a:spLocks noGrp="1"/>
          </p:cNvSpPr>
          <p:nvPr>
            <p:ph type="sldNum" sz="quarter" idx="10"/>
          </p:nvPr>
        </p:nvSpPr>
        <p:spPr/>
        <p:txBody>
          <a:bodyPr/>
          <a:lstStyle/>
          <a:p>
            <a:pPr>
              <a:defRPr/>
            </a:pPr>
            <a:fld id="{2BC651E3-DA3B-459B-B925-B2A610747391}"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Data Model Tuning (Contd.)</a:t>
            </a:r>
            <a:endParaRPr lang="en-US" dirty="0"/>
          </a:p>
        </p:txBody>
      </p:sp>
      <p:graphicFrame>
        <p:nvGraphicFramePr>
          <p:cNvPr id="5" name="Content Placeholder 4"/>
          <p:cNvGraphicFramePr>
            <a:graphicFrameLocks noGrp="1"/>
          </p:cNvGraphicFramePr>
          <p:nvPr>
            <p:ph idx="1"/>
          </p:nvPr>
        </p:nvGraphicFramePr>
        <p:xfrm>
          <a:off x="228600" y="1371600"/>
          <a:ext cx="8686800" cy="3235960"/>
        </p:xfrm>
        <a:graphic>
          <a:graphicData uri="http://schemas.openxmlformats.org/drawingml/2006/table">
            <a:tbl>
              <a:tblPr firstRow="1" bandRow="1">
                <a:tableStyleId>{5C22544A-7EE6-4342-B048-85BDC9FD1C3A}</a:tableStyleId>
              </a:tblPr>
              <a:tblGrid>
                <a:gridCol w="2895600"/>
                <a:gridCol w="2895600"/>
                <a:gridCol w="2895600"/>
              </a:tblGrid>
              <a:tr h="370840">
                <a:tc>
                  <a:txBody>
                    <a:bodyPr/>
                    <a:lstStyle/>
                    <a:p>
                      <a:r>
                        <a:rPr lang="en-US" dirty="0" smtClean="0"/>
                        <a:t>Requirements</a:t>
                      </a:r>
                      <a:endParaRPr lang="en-US" dirty="0"/>
                    </a:p>
                  </a:txBody>
                  <a:tcPr/>
                </a:tc>
                <a:tc>
                  <a:txBody>
                    <a:bodyPr/>
                    <a:lstStyle/>
                    <a:p>
                      <a:r>
                        <a:rPr lang="en-US" dirty="0" smtClean="0"/>
                        <a:t>Measured</a:t>
                      </a:r>
                      <a:r>
                        <a:rPr lang="en-US" baseline="0" dirty="0" smtClean="0"/>
                        <a:t> as </a:t>
                      </a:r>
                      <a:endParaRPr lang="en-US" dirty="0"/>
                    </a:p>
                  </a:txBody>
                  <a:tcPr/>
                </a:tc>
                <a:tc>
                  <a:txBody>
                    <a:bodyPr/>
                    <a:lstStyle/>
                    <a:p>
                      <a:r>
                        <a:rPr lang="en-US" dirty="0" smtClean="0"/>
                        <a:t>Measurement</a:t>
                      </a:r>
                      <a:endParaRPr lang="en-US" dirty="0"/>
                    </a:p>
                  </a:txBody>
                  <a:tcPr/>
                </a:tc>
              </a:tr>
              <a:tr h="370840">
                <a:tc>
                  <a:txBody>
                    <a:bodyPr/>
                    <a:lstStyle/>
                    <a:p>
                      <a:r>
                        <a:rPr lang="en-US" dirty="0" smtClean="0"/>
                        <a:t>Performance</a:t>
                      </a:r>
                      <a:endParaRPr lang="en-US" dirty="0"/>
                    </a:p>
                  </a:txBody>
                  <a:tcPr/>
                </a:tc>
                <a:tc>
                  <a:txBody>
                    <a:bodyPr/>
                    <a:lstStyle/>
                    <a:p>
                      <a:r>
                        <a:rPr lang="en-US" dirty="0" smtClean="0"/>
                        <a:t>Response</a:t>
                      </a:r>
                      <a:endParaRPr lang="en-US" dirty="0"/>
                    </a:p>
                  </a:txBody>
                  <a:tcPr/>
                </a:tc>
                <a:tc>
                  <a:txBody>
                    <a:bodyPr/>
                    <a:lstStyle/>
                    <a:p>
                      <a:r>
                        <a:rPr lang="en-US" dirty="0" smtClean="0"/>
                        <a:t>3seconds</a:t>
                      </a:r>
                      <a:endParaRPr lang="en-US" dirty="0"/>
                    </a:p>
                  </a:txBody>
                  <a:tcPr/>
                </a:tc>
              </a:tr>
              <a:tr h="370840">
                <a:tc>
                  <a:txBody>
                    <a:bodyPr/>
                    <a:lstStyle/>
                    <a:p>
                      <a:r>
                        <a:rPr lang="en-US" dirty="0" smtClean="0"/>
                        <a:t>Capacity </a:t>
                      </a:r>
                      <a:endParaRPr lang="en-US" dirty="0"/>
                    </a:p>
                  </a:txBody>
                  <a:tcPr/>
                </a:tc>
                <a:tc>
                  <a:txBody>
                    <a:bodyPr/>
                    <a:lstStyle/>
                    <a:p>
                      <a:r>
                        <a:rPr lang="en-US" dirty="0" smtClean="0"/>
                        <a:t>Broadness/Throughput</a:t>
                      </a:r>
                      <a:endParaRPr lang="en-US" dirty="0"/>
                    </a:p>
                  </a:txBody>
                  <a:tcPr/>
                </a:tc>
                <a:tc>
                  <a:txBody>
                    <a:bodyPr/>
                    <a:lstStyle/>
                    <a:p>
                      <a:r>
                        <a:rPr lang="en-US" dirty="0" smtClean="0"/>
                        <a:t>100 Simultaneous Requests </a:t>
                      </a:r>
                      <a:endParaRPr lang="en-US" dirty="0"/>
                    </a:p>
                  </a:txBody>
                  <a:tcPr/>
                </a:tc>
              </a:tr>
              <a:tr h="370840">
                <a:tc>
                  <a:txBody>
                    <a:bodyPr/>
                    <a:lstStyle/>
                    <a:p>
                      <a:r>
                        <a:rPr lang="en-US" dirty="0" smtClean="0"/>
                        <a:t>Scalability</a:t>
                      </a:r>
                      <a:endParaRPr lang="en-US" dirty="0"/>
                    </a:p>
                  </a:txBody>
                  <a:tcPr/>
                </a:tc>
                <a:tc>
                  <a:txBody>
                    <a:bodyPr/>
                    <a:lstStyle/>
                    <a:p>
                      <a:r>
                        <a:rPr lang="en-US" dirty="0" smtClean="0"/>
                        <a:t>Potential for additional load</a:t>
                      </a:r>
                      <a:endParaRPr lang="en-US" dirty="0"/>
                    </a:p>
                  </a:txBody>
                  <a:tcPr/>
                </a:tc>
                <a:tc>
                  <a:txBody>
                    <a:bodyPr/>
                    <a:lstStyle/>
                    <a:p>
                      <a:r>
                        <a:rPr lang="en-US" dirty="0" smtClean="0"/>
                        <a:t>Additional 100 users </a:t>
                      </a:r>
                      <a:endParaRPr lang="en-US" dirty="0"/>
                    </a:p>
                  </a:txBody>
                  <a:tcPr/>
                </a:tc>
              </a:tr>
              <a:tr h="370840">
                <a:tc>
                  <a:txBody>
                    <a:bodyPr/>
                    <a:lstStyle/>
                    <a:p>
                      <a:r>
                        <a:rPr lang="en-US" dirty="0" smtClean="0"/>
                        <a:t>Availability</a:t>
                      </a:r>
                      <a:endParaRPr lang="en-US" dirty="0"/>
                    </a:p>
                  </a:txBody>
                  <a:tcPr/>
                </a:tc>
                <a:tc>
                  <a:txBody>
                    <a:bodyPr/>
                    <a:lstStyle/>
                    <a:p>
                      <a:r>
                        <a:rPr lang="en-US" dirty="0" smtClean="0"/>
                        <a:t>Existence </a:t>
                      </a:r>
                      <a:endParaRPr lang="en-US" dirty="0"/>
                    </a:p>
                  </a:txBody>
                  <a:tcPr/>
                </a:tc>
                <a:tc>
                  <a:txBody>
                    <a:bodyPr/>
                    <a:lstStyle/>
                    <a:p>
                      <a:r>
                        <a:rPr lang="en-US" dirty="0" smtClean="0"/>
                        <a:t>99% </a:t>
                      </a:r>
                      <a:endParaRPr lang="en-US" dirty="0"/>
                    </a:p>
                  </a:txBody>
                  <a:tcPr/>
                </a:tc>
              </a:tr>
              <a:tr h="370840">
                <a:tc>
                  <a:txBody>
                    <a:bodyPr/>
                    <a:lstStyle/>
                    <a:p>
                      <a:r>
                        <a:rPr lang="en-US" dirty="0" smtClean="0"/>
                        <a:t>Reliability</a:t>
                      </a:r>
                      <a:r>
                        <a:rPr lang="en-US" baseline="0" dirty="0" smtClean="0"/>
                        <a:t> </a:t>
                      </a:r>
                      <a:endParaRPr lang="en-US" dirty="0"/>
                    </a:p>
                  </a:txBody>
                  <a:tcPr/>
                </a:tc>
                <a:tc>
                  <a:txBody>
                    <a:bodyPr/>
                    <a:lstStyle/>
                    <a:p>
                      <a:r>
                        <a:rPr lang="en-US" dirty="0" smtClean="0"/>
                        <a:t>Dependence </a:t>
                      </a:r>
                      <a:endParaRPr lang="en-US" dirty="0"/>
                    </a:p>
                  </a:txBody>
                  <a:tcPr/>
                </a:tc>
                <a:tc>
                  <a:txBody>
                    <a:bodyPr/>
                    <a:lstStyle/>
                    <a:p>
                      <a:r>
                        <a:rPr lang="en-US" dirty="0" smtClean="0"/>
                        <a:t>1 fail</a:t>
                      </a:r>
                      <a:r>
                        <a:rPr lang="en-US" baseline="0" dirty="0" smtClean="0"/>
                        <a:t> per month</a:t>
                      </a:r>
                      <a:endParaRPr lang="en-US" dirty="0"/>
                    </a:p>
                  </a:txBody>
                  <a:tcPr/>
                </a:tc>
              </a:tr>
              <a:tr h="370840">
                <a:tc>
                  <a:txBody>
                    <a:bodyPr/>
                    <a:lstStyle/>
                    <a:p>
                      <a:r>
                        <a:rPr lang="en-US" dirty="0" smtClean="0"/>
                        <a:t>Manageability </a:t>
                      </a:r>
                      <a:endParaRPr lang="en-US" dirty="0"/>
                    </a:p>
                  </a:txBody>
                  <a:tcPr/>
                </a:tc>
                <a:tc>
                  <a:txBody>
                    <a:bodyPr/>
                    <a:lstStyle/>
                    <a:p>
                      <a:r>
                        <a:rPr lang="en-US" dirty="0" smtClean="0"/>
                        <a:t>Maintenance time</a:t>
                      </a:r>
                      <a:r>
                        <a:rPr lang="en-US" baseline="0" dirty="0" smtClean="0"/>
                        <a:t> </a:t>
                      </a:r>
                      <a:endParaRPr lang="en-US" dirty="0"/>
                    </a:p>
                  </a:txBody>
                  <a:tcPr/>
                </a:tc>
                <a:tc>
                  <a:txBody>
                    <a:bodyPr/>
                    <a:lstStyle/>
                    <a:p>
                      <a:r>
                        <a:rPr lang="en-US" dirty="0" smtClean="0"/>
                        <a:t>1</a:t>
                      </a:r>
                      <a:r>
                        <a:rPr lang="en-US" baseline="0" dirty="0" smtClean="0"/>
                        <a:t> Admin hours per day </a:t>
                      </a:r>
                      <a:endParaRPr lang="en-US" dirty="0"/>
                    </a:p>
                  </a:txBody>
                  <a:tcPr/>
                </a:tc>
              </a:tr>
              <a:tr h="370840">
                <a:tc>
                  <a:txBody>
                    <a:bodyPr/>
                    <a:lstStyle/>
                    <a:p>
                      <a:r>
                        <a:rPr lang="en-US" dirty="0" smtClean="0"/>
                        <a:t>Security</a:t>
                      </a:r>
                      <a:endParaRPr lang="en-US" dirty="0"/>
                    </a:p>
                  </a:txBody>
                  <a:tcPr/>
                </a:tc>
                <a:tc>
                  <a:txBody>
                    <a:bodyPr/>
                    <a:lstStyle/>
                    <a:p>
                      <a:r>
                        <a:rPr lang="en-US" dirty="0" smtClean="0"/>
                        <a:t>Privacy /Integrity/Audit</a:t>
                      </a:r>
                      <a:endParaRPr lang="en-US" dirty="0"/>
                    </a:p>
                  </a:txBody>
                  <a:tcPr/>
                </a:tc>
                <a:tc>
                  <a:txBody>
                    <a:bodyPr/>
                    <a:lstStyle/>
                    <a:p>
                      <a:r>
                        <a:rPr lang="en-US" dirty="0" smtClean="0"/>
                        <a:t>Can</a:t>
                      </a:r>
                      <a:r>
                        <a:rPr lang="en-US" baseline="0" dirty="0" smtClean="0"/>
                        <a:t> only Access</a:t>
                      </a:r>
                      <a:endParaRPr lang="en-US" dirty="0"/>
                    </a:p>
                  </a:txBody>
                  <a:tcPr/>
                </a:tc>
              </a:tr>
            </a:tbl>
          </a:graphicData>
        </a:graphic>
      </p:graphicFrame>
      <p:sp>
        <p:nvSpPr>
          <p:cNvPr id="4" name="Slide Number Placeholder 3"/>
          <p:cNvSpPr>
            <a:spLocks noGrp="1"/>
          </p:cNvSpPr>
          <p:nvPr>
            <p:ph type="sldNum" sz="quarter" idx="10"/>
          </p:nvPr>
        </p:nvSpPr>
        <p:spPr/>
        <p:txBody>
          <a:bodyPr/>
          <a:lstStyle/>
          <a:p>
            <a:pPr>
              <a:defRPr/>
            </a:pPr>
            <a:fld id="{2BC651E3-DA3B-459B-B925-B2A610747391}"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Data Model Tuning (Contd.)</a:t>
            </a:r>
            <a:endParaRPr lang="en-US" dirty="0"/>
          </a:p>
        </p:txBody>
      </p:sp>
      <p:sp>
        <p:nvSpPr>
          <p:cNvPr id="4" name="Slide Number Placeholder 3"/>
          <p:cNvSpPr>
            <a:spLocks noGrp="1"/>
          </p:cNvSpPr>
          <p:nvPr>
            <p:ph type="sldNum" sz="quarter" idx="10"/>
          </p:nvPr>
        </p:nvSpPr>
        <p:spPr/>
        <p:txBody>
          <a:bodyPr/>
          <a:lstStyle/>
          <a:p>
            <a:pPr>
              <a:defRPr/>
            </a:pPr>
            <a:fld id="{2BC651E3-DA3B-459B-B925-B2A610747391}" type="slidenum">
              <a:rPr lang="en-US" smtClean="0"/>
              <a:pPr>
                <a:defRPr/>
              </a:pPr>
              <a:t>22</a:t>
            </a:fld>
            <a:endParaRPr lang="en-US"/>
          </a:p>
        </p:txBody>
      </p:sp>
      <p:pic>
        <p:nvPicPr>
          <p:cNvPr id="1026" name="Picture 2"/>
          <p:cNvPicPr>
            <a:picLocks noChangeAspect="1" noChangeArrowheads="1"/>
          </p:cNvPicPr>
          <p:nvPr/>
        </p:nvPicPr>
        <p:blipFill>
          <a:blip r:embed="rId2"/>
          <a:srcRect/>
          <a:stretch>
            <a:fillRect/>
          </a:stretch>
        </p:blipFill>
        <p:spPr bwMode="auto">
          <a:xfrm>
            <a:off x="381000" y="1752600"/>
            <a:ext cx="8229600" cy="3810000"/>
          </a:xfrm>
          <a:prstGeom prst="rect">
            <a:avLst/>
          </a:prstGeom>
          <a:noFill/>
          <a:ln w="9525">
            <a:noFill/>
            <a:miter lim="800000"/>
            <a:headEnd/>
            <a:tailEnd/>
          </a:ln>
        </p:spPr>
      </p:pic>
      <p:sp>
        <p:nvSpPr>
          <p:cNvPr id="6" name="TextBox 5"/>
          <p:cNvSpPr txBox="1"/>
          <p:nvPr/>
        </p:nvSpPr>
        <p:spPr>
          <a:xfrm>
            <a:off x="228600" y="1295400"/>
            <a:ext cx="5791200" cy="369332"/>
          </a:xfrm>
          <a:prstGeom prst="rect">
            <a:avLst/>
          </a:prstGeom>
          <a:noFill/>
        </p:spPr>
        <p:txBody>
          <a:bodyPr wrap="square" rtlCol="0">
            <a:spAutoFit/>
          </a:bodyPr>
          <a:lstStyle/>
          <a:p>
            <a:pPr algn="l">
              <a:buFont typeface="Wingdings" pitchFamily="2" charset="2"/>
              <a:buChar char="v"/>
            </a:pPr>
            <a:r>
              <a:rPr lang="en-US" b="0" dirty="0" smtClean="0">
                <a:latin typeface="+mn-lt"/>
              </a:rPr>
              <a:t>Non Functional Requirement Gathering Activities </a:t>
            </a:r>
            <a:endParaRPr lang="en-US" b="0" dirty="0">
              <a:latin typeface="+mn-lt"/>
            </a:endParaRPr>
          </a:p>
        </p:txBody>
      </p:sp>
      <p:sp>
        <p:nvSpPr>
          <p:cNvPr id="7" name="Isosceles Triangle 6"/>
          <p:cNvSpPr/>
          <p:nvPr/>
        </p:nvSpPr>
        <p:spPr bwMode="auto">
          <a:xfrm>
            <a:off x="3733800" y="5105400"/>
            <a:ext cx="1060704" cy="914400"/>
          </a:xfrm>
          <a:prstGeom prst="triangle">
            <a:avLst>
              <a:gd name="adj" fmla="val 47306"/>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mn-lt"/>
              </a:rPr>
              <a:t>NFR</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Data Model Tuning (Contd.)</a:t>
            </a:r>
            <a:endParaRPr lang="en-US" dirty="0"/>
          </a:p>
        </p:txBody>
      </p:sp>
      <p:sp>
        <p:nvSpPr>
          <p:cNvPr id="3" name="Content Placeholder 2"/>
          <p:cNvSpPr>
            <a:spLocks noGrp="1"/>
          </p:cNvSpPr>
          <p:nvPr>
            <p:ph idx="1"/>
          </p:nvPr>
        </p:nvSpPr>
        <p:spPr/>
        <p:txBody>
          <a:bodyPr/>
          <a:lstStyle/>
          <a:p>
            <a:r>
              <a:rPr lang="en-US" dirty="0" smtClean="0"/>
              <a:t>Non-Functional Requirement  -Facts :</a:t>
            </a:r>
          </a:p>
          <a:p>
            <a:pPr lvl="1"/>
            <a:r>
              <a:rPr lang="en-US" dirty="0" smtClean="0"/>
              <a:t>NFRs are difficult to gather</a:t>
            </a:r>
          </a:p>
          <a:p>
            <a:pPr lvl="1"/>
            <a:r>
              <a:rPr lang="en-US" dirty="0" smtClean="0"/>
              <a:t>Domain-specific requirements typically more visible</a:t>
            </a:r>
          </a:p>
          <a:p>
            <a:pPr lvl="1"/>
            <a:r>
              <a:rPr lang="en-US" dirty="0" smtClean="0"/>
              <a:t>NFRs are unfamiliar to stakeholders</a:t>
            </a:r>
          </a:p>
          <a:p>
            <a:pPr lvl="1"/>
            <a:r>
              <a:rPr lang="en-US" dirty="0" smtClean="0"/>
              <a:t>Few techniques for gathering NFRs</a:t>
            </a:r>
          </a:p>
          <a:p>
            <a:pPr lvl="1"/>
            <a:r>
              <a:rPr lang="en-US" dirty="0" smtClean="0"/>
              <a:t>NFRs drive the foundations of Physical Model </a:t>
            </a:r>
          </a:p>
          <a:p>
            <a:pPr lvl="1"/>
            <a:r>
              <a:rPr lang="en-US" dirty="0" smtClean="0"/>
              <a:t>Often relevant in a system-wide context</a:t>
            </a:r>
          </a:p>
          <a:p>
            <a:pPr lvl="1"/>
            <a:r>
              <a:rPr lang="en-US" dirty="0" smtClean="0"/>
              <a:t>Can be more significant than domain-specific requirements</a:t>
            </a:r>
          </a:p>
          <a:p>
            <a:pPr lvl="2"/>
            <a:r>
              <a:rPr lang="en-US" sz="1800" dirty="0" smtClean="0"/>
              <a:t>Consider the availability (“up time”) of a life support machine</a:t>
            </a:r>
            <a:endParaRPr lang="en-US" sz="1800" dirty="0"/>
          </a:p>
        </p:txBody>
      </p:sp>
      <p:sp>
        <p:nvSpPr>
          <p:cNvPr id="4" name="Slide Number Placeholder 3"/>
          <p:cNvSpPr>
            <a:spLocks noGrp="1"/>
          </p:cNvSpPr>
          <p:nvPr>
            <p:ph type="sldNum" sz="quarter" idx="10"/>
          </p:nvPr>
        </p:nvSpPr>
        <p:spPr/>
        <p:txBody>
          <a:bodyPr/>
          <a:lstStyle/>
          <a:p>
            <a:pPr>
              <a:defRPr/>
            </a:pPr>
            <a:fld id="{2BC651E3-DA3B-459B-B925-B2A610747391}" type="slidenum">
              <a:rPr lang="en-US" smtClean="0"/>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Data Model Tuning (Contd.)</a:t>
            </a:r>
            <a:endParaRPr lang="en-US" dirty="0"/>
          </a:p>
        </p:txBody>
      </p:sp>
      <p:sp>
        <p:nvSpPr>
          <p:cNvPr id="3" name="Content Placeholder 2"/>
          <p:cNvSpPr>
            <a:spLocks noGrp="1"/>
          </p:cNvSpPr>
          <p:nvPr>
            <p:ph idx="1"/>
          </p:nvPr>
        </p:nvSpPr>
        <p:spPr/>
        <p:txBody>
          <a:bodyPr/>
          <a:lstStyle/>
          <a:p>
            <a:r>
              <a:rPr lang="en-US" sz="2000" dirty="0" smtClean="0"/>
              <a:t>NFR Pitfalls: </a:t>
            </a:r>
          </a:p>
          <a:p>
            <a:pPr lvl="1"/>
            <a:r>
              <a:rPr lang="en-US" sz="1800" dirty="0" smtClean="0"/>
              <a:t>Ensure stakeholders understand the “cost” of their Requirements: </a:t>
            </a:r>
          </a:p>
          <a:p>
            <a:pPr lvl="2"/>
            <a:r>
              <a:rPr lang="en-US" sz="1600" dirty="0" smtClean="0"/>
              <a:t>Data Analyst : "Does the product need support multiple  Geographies  languages"?</a:t>
            </a:r>
          </a:p>
          <a:p>
            <a:pPr lvl="2"/>
            <a:r>
              <a:rPr lang="en-US" sz="1600" dirty="0" smtClean="0"/>
              <a:t>Customer : " If its supports  its really good ”</a:t>
            </a:r>
          </a:p>
          <a:p>
            <a:pPr lvl="2"/>
            <a:r>
              <a:rPr lang="en-US" sz="1600" dirty="0" smtClean="0"/>
              <a:t>Data Analyst: "And what about security?"</a:t>
            </a:r>
          </a:p>
          <a:p>
            <a:pPr lvl="2"/>
            <a:r>
              <a:rPr lang="en-US" sz="1600" dirty="0" smtClean="0"/>
              <a:t>Customer: "Oh yes, the product should be secure 100%”</a:t>
            </a:r>
          </a:p>
          <a:p>
            <a:pPr lvl="2"/>
            <a:r>
              <a:rPr lang="en-US" sz="1600" dirty="0" smtClean="0"/>
              <a:t>Data Analyst: "Tell me about your reliability and Scalability  expectations"</a:t>
            </a:r>
          </a:p>
          <a:p>
            <a:pPr lvl="2"/>
            <a:r>
              <a:rPr lang="en-US" sz="1600" dirty="0" smtClean="0"/>
              <a:t>Customer : "Definitely 24 by 7 - no down time. “</a:t>
            </a:r>
          </a:p>
          <a:p>
            <a:r>
              <a:rPr lang="en-US" sz="2000" dirty="0" smtClean="0"/>
              <a:t>The NFR Questionnaire is technical:</a:t>
            </a:r>
          </a:p>
          <a:p>
            <a:pPr lvl="1"/>
            <a:r>
              <a:rPr lang="en-US" sz="1800" dirty="0" smtClean="0"/>
              <a:t>Ensure stakeholders understand the value of the questionnaire</a:t>
            </a:r>
          </a:p>
          <a:p>
            <a:r>
              <a:rPr lang="en-US" sz="2000" dirty="0" smtClean="0"/>
              <a:t>All requirements are equal:</a:t>
            </a:r>
          </a:p>
          <a:p>
            <a:pPr lvl="1"/>
            <a:r>
              <a:rPr lang="en-US" sz="1800" dirty="0" smtClean="0"/>
              <a:t>Prioritize requirements</a:t>
            </a:r>
          </a:p>
          <a:p>
            <a:r>
              <a:rPr lang="en-US" sz="2000" dirty="0" smtClean="0"/>
              <a:t>Ensure that the requirements are used throughout development</a:t>
            </a:r>
            <a:endParaRPr lang="en-US" sz="2000" dirty="0"/>
          </a:p>
        </p:txBody>
      </p:sp>
      <p:sp>
        <p:nvSpPr>
          <p:cNvPr id="4" name="Slide Number Placeholder 3"/>
          <p:cNvSpPr>
            <a:spLocks noGrp="1"/>
          </p:cNvSpPr>
          <p:nvPr>
            <p:ph type="sldNum" sz="quarter" idx="10"/>
          </p:nvPr>
        </p:nvSpPr>
        <p:spPr/>
        <p:txBody>
          <a:bodyPr/>
          <a:lstStyle/>
          <a:p>
            <a:pPr>
              <a:defRPr/>
            </a:pPr>
            <a:fld id="{2BC651E3-DA3B-459B-B925-B2A610747391}" type="slidenum">
              <a:rPr lang="en-US"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Data Model Tuning (Contd.)</a:t>
            </a:r>
            <a:endParaRPr lang="en-US" dirty="0"/>
          </a:p>
        </p:txBody>
      </p:sp>
      <p:sp>
        <p:nvSpPr>
          <p:cNvPr id="3" name="Content Placeholder 2"/>
          <p:cNvSpPr>
            <a:spLocks noGrp="1"/>
          </p:cNvSpPr>
          <p:nvPr>
            <p:ph idx="1"/>
          </p:nvPr>
        </p:nvSpPr>
        <p:spPr/>
        <p:txBody>
          <a:bodyPr/>
          <a:lstStyle/>
          <a:p>
            <a:r>
              <a:rPr lang="en-US" sz="2000" dirty="0" smtClean="0"/>
              <a:t>Requirements are not measurable:</a:t>
            </a:r>
          </a:p>
          <a:p>
            <a:pPr lvl="1"/>
            <a:r>
              <a:rPr lang="en-US" sz="1800" dirty="0" smtClean="0"/>
              <a:t>Ensure that requirements are unambiguous and as measurable as possible</a:t>
            </a:r>
          </a:p>
          <a:p>
            <a:r>
              <a:rPr lang="en-US" sz="2000" dirty="0" smtClean="0"/>
              <a:t> Lack of time:</a:t>
            </a:r>
          </a:p>
          <a:p>
            <a:pPr lvl="1"/>
            <a:r>
              <a:rPr lang="en-US" sz="1800" dirty="0" smtClean="0"/>
              <a:t>Constantly remind stakeholders of the importance of these requirements</a:t>
            </a:r>
          </a:p>
          <a:p>
            <a:r>
              <a:rPr lang="en-US" sz="2000" dirty="0" smtClean="0"/>
              <a:t> Lack of ownership:</a:t>
            </a:r>
          </a:p>
          <a:p>
            <a:pPr lvl="1"/>
            <a:r>
              <a:rPr lang="en-US" sz="1800" dirty="0" smtClean="0"/>
              <a:t>Ensure that the System Analyst actively creates/tailors and understands the questionnaire</a:t>
            </a:r>
          </a:p>
          <a:p>
            <a:r>
              <a:rPr lang="en-US" sz="2000" dirty="0" smtClean="0"/>
              <a:t> Talking to the wrong people:</a:t>
            </a:r>
          </a:p>
          <a:p>
            <a:pPr lvl="1"/>
            <a:r>
              <a:rPr lang="en-US" sz="1800" dirty="0" smtClean="0"/>
              <a:t>Identify the type of stakeholder responsible for answering each question</a:t>
            </a:r>
          </a:p>
          <a:p>
            <a:endParaRPr lang="en-US" dirty="0"/>
          </a:p>
        </p:txBody>
      </p:sp>
      <p:sp>
        <p:nvSpPr>
          <p:cNvPr id="4" name="Slide Number Placeholder 3"/>
          <p:cNvSpPr>
            <a:spLocks noGrp="1"/>
          </p:cNvSpPr>
          <p:nvPr>
            <p:ph type="sldNum" sz="quarter" idx="10"/>
          </p:nvPr>
        </p:nvSpPr>
        <p:spPr/>
        <p:txBody>
          <a:bodyPr/>
          <a:lstStyle/>
          <a:p>
            <a:pPr>
              <a:defRPr/>
            </a:pPr>
            <a:fld id="{2BC651E3-DA3B-459B-B925-B2A610747391}" type="slidenum">
              <a:rPr lang="en-US" smtClean="0"/>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endParaRPr lang="en-US" dirty="0"/>
          </a:p>
        </p:txBody>
      </p:sp>
      <p:sp>
        <p:nvSpPr>
          <p:cNvPr id="3" name="Content Placeholder 2"/>
          <p:cNvSpPr>
            <a:spLocks noGrp="1"/>
          </p:cNvSpPr>
          <p:nvPr>
            <p:ph idx="1"/>
          </p:nvPr>
        </p:nvSpPr>
        <p:spPr/>
        <p:txBody>
          <a:bodyPr/>
          <a:lstStyle/>
          <a:p>
            <a:r>
              <a:rPr lang="en-US" sz="2000" dirty="0" smtClean="0"/>
              <a:t>XYZ company has hired you for analyzing their data requirements . The inventory systems need to be developed and to be based on latest web technologies and need to be platform independent . They have mentioned that its should be deployed in multiple geographies and need to support 24*7 .  The peak load of user community may be 1000 around 11:AM , then slowly reduces by 4 PM but the interface service need starts at 5PM and the peak data transfer can be 10 GB per day </a:t>
            </a:r>
          </a:p>
          <a:p>
            <a:r>
              <a:rPr lang="en-US" sz="2000" dirty="0" smtClean="0"/>
              <a:t>Analyze the above requirements put down the non function requirements and generate clarification questions to understand it non functional requirements and hidden requirements  better </a:t>
            </a:r>
            <a:endParaRPr lang="en-US" sz="2000" dirty="0"/>
          </a:p>
        </p:txBody>
      </p:sp>
      <p:sp>
        <p:nvSpPr>
          <p:cNvPr id="4" name="Slide Number Placeholder 3"/>
          <p:cNvSpPr>
            <a:spLocks noGrp="1"/>
          </p:cNvSpPr>
          <p:nvPr>
            <p:ph type="sldNum" sz="quarter" idx="10"/>
          </p:nvPr>
        </p:nvSpPr>
        <p:spPr/>
        <p:txBody>
          <a:bodyPr/>
          <a:lstStyle/>
          <a:p>
            <a:pPr>
              <a:defRPr/>
            </a:pPr>
            <a:fld id="{2BC651E3-DA3B-459B-B925-B2A610747391}"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7696200" cy="533400"/>
          </a:xfrm>
        </p:spPr>
        <p:txBody>
          <a:bodyPr/>
          <a:lstStyle/>
          <a:p>
            <a:r>
              <a:rPr lang="en-US" dirty="0" smtClean="0"/>
              <a:t>RDBMS  and Physical Data Model Design </a:t>
            </a:r>
          </a:p>
        </p:txBody>
      </p:sp>
      <p:sp>
        <p:nvSpPr>
          <p:cNvPr id="3" name="Content Placeholder 2"/>
          <p:cNvSpPr>
            <a:spLocks noGrp="1"/>
          </p:cNvSpPr>
          <p:nvPr>
            <p:ph idx="1"/>
          </p:nvPr>
        </p:nvSpPr>
        <p:spPr/>
        <p:txBody>
          <a:bodyPr/>
          <a:lstStyle/>
          <a:p>
            <a:r>
              <a:rPr lang="en-US" dirty="0" smtClean="0"/>
              <a:t>Relational Database Management System [RDBMS] and Physical Data Model Design: </a:t>
            </a:r>
          </a:p>
          <a:p>
            <a:pPr lvl="1"/>
            <a:r>
              <a:rPr lang="en-US" dirty="0" smtClean="0"/>
              <a:t>Before Design Consider DBMS Specific features</a:t>
            </a:r>
          </a:p>
          <a:p>
            <a:pPr lvl="2"/>
            <a:r>
              <a:rPr lang="en-US" sz="1600" dirty="0" smtClean="0"/>
              <a:t>indexing</a:t>
            </a:r>
          </a:p>
          <a:p>
            <a:pPr lvl="2"/>
            <a:r>
              <a:rPr lang="en-US" sz="1600" dirty="0" smtClean="0"/>
              <a:t>partitions</a:t>
            </a:r>
          </a:p>
          <a:p>
            <a:pPr lvl="2"/>
            <a:r>
              <a:rPr lang="en-US" sz="1600" dirty="0" smtClean="0"/>
              <a:t>Storage parameters</a:t>
            </a:r>
          </a:p>
          <a:p>
            <a:pPr lvl="2"/>
            <a:r>
              <a:rPr lang="en-US" sz="1600" dirty="0" smtClean="0"/>
              <a:t>Constraints</a:t>
            </a:r>
          </a:p>
          <a:p>
            <a:pPr lvl="2"/>
            <a:r>
              <a:rPr lang="en-US" sz="1600" dirty="0" smtClean="0"/>
              <a:t>Domains or types</a:t>
            </a:r>
          </a:p>
          <a:p>
            <a:pPr lvl="2"/>
            <a:r>
              <a:rPr lang="en-US" sz="1600" dirty="0" smtClean="0"/>
              <a:t>Block fill factors (data or index blocks)</a:t>
            </a:r>
          </a:p>
          <a:p>
            <a:pPr lvl="2"/>
            <a:r>
              <a:rPr lang="en-US" sz="1600" dirty="0" smtClean="0"/>
              <a:t>Possibly de-normalization</a:t>
            </a:r>
          </a:p>
          <a:p>
            <a:pPr lvl="2"/>
            <a:r>
              <a:rPr lang="en-US" sz="1600" dirty="0" smtClean="0"/>
              <a:t>Horizontal or vertical data fragmentation</a:t>
            </a:r>
          </a:p>
          <a:p>
            <a:pPr lvl="2"/>
            <a:r>
              <a:rPr lang="en-US" sz="1600" dirty="0" smtClean="0"/>
              <a:t>OOSQL, XML or LOB support</a:t>
            </a:r>
          </a:p>
          <a:p>
            <a:pPr lvl="2"/>
            <a:r>
              <a:rPr lang="en-US" sz="1600" dirty="0" smtClean="0"/>
              <a:t> Referential integrity</a:t>
            </a:r>
          </a:p>
          <a:p>
            <a:pPr lvl="2"/>
            <a:r>
              <a:rPr lang="en-US" sz="1600" dirty="0" smtClean="0"/>
              <a:t> DBMS specific datatypes</a:t>
            </a:r>
            <a:endParaRPr lang="en-US" sz="1600" dirty="0"/>
          </a:p>
        </p:txBody>
      </p:sp>
      <p:sp>
        <p:nvSpPr>
          <p:cNvPr id="4" name="Slide Number Placeholder 3"/>
          <p:cNvSpPr>
            <a:spLocks noGrp="1"/>
          </p:cNvSpPr>
          <p:nvPr>
            <p:ph type="sldNum" sz="quarter" idx="10"/>
          </p:nvPr>
        </p:nvSpPr>
        <p:spPr/>
        <p:txBody>
          <a:bodyPr/>
          <a:lstStyle/>
          <a:p>
            <a:pPr>
              <a:defRPr/>
            </a:pPr>
            <a:fld id="{2BC651E3-DA3B-459B-B925-B2A610747391}" type="slidenum">
              <a:rPr lang="en-US" smtClean="0"/>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DBMS Technology</a:t>
            </a:r>
            <a:endParaRPr lang="en-US" dirty="0"/>
          </a:p>
        </p:txBody>
      </p:sp>
      <p:sp>
        <p:nvSpPr>
          <p:cNvPr id="3" name="Content Placeholder 2"/>
          <p:cNvSpPr>
            <a:spLocks noGrp="1"/>
          </p:cNvSpPr>
          <p:nvPr>
            <p:ph idx="1"/>
          </p:nvPr>
        </p:nvSpPr>
        <p:spPr/>
        <p:txBody>
          <a:bodyPr/>
          <a:lstStyle/>
          <a:p>
            <a:r>
              <a:rPr lang="en-US" dirty="0" smtClean="0"/>
              <a:t>Understand the Database Management Systems [DBMS] technology: </a:t>
            </a:r>
            <a:endParaRPr lang="en-US" dirty="0" smtClean="0">
              <a:solidFill>
                <a:srgbClr val="FF0000"/>
              </a:solidFill>
            </a:endParaRPr>
          </a:p>
          <a:p>
            <a:pPr lvl="1"/>
            <a:r>
              <a:rPr lang="en-US" dirty="0" smtClean="0"/>
              <a:t>If you do not understand what technologies are provided by the DBMS – their capabilities and limitation, how can use them to achieve your goal?</a:t>
            </a:r>
          </a:p>
          <a:p>
            <a:pPr lvl="1"/>
            <a:r>
              <a:rPr lang="en-US" dirty="0" smtClean="0"/>
              <a:t>Check out these Points</a:t>
            </a:r>
          </a:p>
          <a:p>
            <a:pPr lvl="2"/>
            <a:r>
              <a:rPr lang="en-US" sz="1800" dirty="0" smtClean="0"/>
              <a:t>IO clustering technologies (IOT, hash or index clusters, hash tables, partitions)</a:t>
            </a:r>
          </a:p>
          <a:p>
            <a:pPr lvl="2"/>
            <a:r>
              <a:rPr lang="en-US" sz="1800" dirty="0" smtClean="0"/>
              <a:t>Types of indexes (</a:t>
            </a:r>
            <a:r>
              <a:rPr lang="en-US" sz="1800" dirty="0" err="1" smtClean="0"/>
              <a:t>Btree</a:t>
            </a:r>
            <a:r>
              <a:rPr lang="en-US" sz="1800" dirty="0" smtClean="0"/>
              <a:t>, hash, bitmap) Parallel DML or DDL support</a:t>
            </a:r>
          </a:p>
          <a:p>
            <a:pPr lvl="2"/>
            <a:r>
              <a:rPr lang="en-US" sz="1800" dirty="0" smtClean="0"/>
              <a:t>Sequence Numbers</a:t>
            </a:r>
          </a:p>
          <a:p>
            <a:pPr lvl="2"/>
            <a:r>
              <a:rPr lang="en-US" sz="1800" dirty="0" smtClean="0"/>
              <a:t> OOSQL (inheritance, nested tables, types)</a:t>
            </a:r>
          </a:p>
          <a:p>
            <a:pPr lvl="2"/>
            <a:r>
              <a:rPr lang="en-US" sz="1800" dirty="0" smtClean="0"/>
              <a:t> LOB or XML support</a:t>
            </a:r>
          </a:p>
        </p:txBody>
      </p:sp>
      <p:sp>
        <p:nvSpPr>
          <p:cNvPr id="4" name="Slide Number Placeholder 3"/>
          <p:cNvSpPr>
            <a:spLocks noGrp="1"/>
          </p:cNvSpPr>
          <p:nvPr>
            <p:ph type="sldNum" sz="quarter" idx="10"/>
          </p:nvPr>
        </p:nvSpPr>
        <p:spPr/>
        <p:txBody>
          <a:bodyPr/>
          <a:lstStyle/>
          <a:p>
            <a:pPr>
              <a:defRPr/>
            </a:pPr>
            <a:fld id="{2BC651E3-DA3B-459B-B925-B2A610747391}"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DBMS Technology (Contd.)</a:t>
            </a:r>
            <a:endParaRPr lang="en-US" dirty="0"/>
          </a:p>
        </p:txBody>
      </p:sp>
      <p:sp>
        <p:nvSpPr>
          <p:cNvPr id="3" name="Content Placeholder 2"/>
          <p:cNvSpPr>
            <a:spLocks noGrp="1"/>
          </p:cNvSpPr>
          <p:nvPr>
            <p:ph idx="1"/>
          </p:nvPr>
        </p:nvSpPr>
        <p:spPr/>
        <p:txBody>
          <a:bodyPr/>
          <a:lstStyle/>
          <a:p>
            <a:r>
              <a:rPr lang="en-US" sz="2000" dirty="0" smtClean="0"/>
              <a:t>Check out these points: </a:t>
            </a:r>
          </a:p>
          <a:p>
            <a:pPr lvl="1"/>
            <a:r>
              <a:rPr lang="en-US" sz="1800" dirty="0" err="1" smtClean="0"/>
              <a:t>Datatypes</a:t>
            </a:r>
            <a:r>
              <a:rPr lang="en-US" sz="1800" dirty="0" smtClean="0"/>
              <a:t> ( type and max sizes)</a:t>
            </a:r>
          </a:p>
          <a:p>
            <a:pPr lvl="1"/>
            <a:r>
              <a:rPr lang="en-US" sz="1800" dirty="0" smtClean="0"/>
              <a:t>Storage ( </a:t>
            </a:r>
            <a:r>
              <a:rPr lang="en-US" sz="1800" dirty="0" err="1" smtClean="0"/>
              <a:t>tablespaces</a:t>
            </a:r>
            <a:r>
              <a:rPr lang="en-US" sz="1800" dirty="0" smtClean="0"/>
              <a:t>, block fill factors, extent sizes, transportable table </a:t>
            </a:r>
            <a:r>
              <a:rPr lang="en-US" sz="1800" dirty="0" err="1" smtClean="0"/>
              <a:t>spacesand</a:t>
            </a:r>
            <a:r>
              <a:rPr lang="en-US" sz="1800" dirty="0" smtClean="0"/>
              <a:t> so on)</a:t>
            </a:r>
          </a:p>
          <a:p>
            <a:pPr lvl="1"/>
            <a:r>
              <a:rPr lang="en-US" sz="1800" dirty="0" smtClean="0"/>
              <a:t>Partitions or placement across file systems</a:t>
            </a:r>
          </a:p>
          <a:p>
            <a:pPr lvl="1"/>
            <a:r>
              <a:rPr lang="en-US" sz="1800" dirty="0" smtClean="0"/>
              <a:t> Character sets ( how many Thai characters can a </a:t>
            </a:r>
            <a:r>
              <a:rPr lang="en-US" sz="1800" dirty="0" err="1" smtClean="0"/>
              <a:t>varchar</a:t>
            </a:r>
            <a:r>
              <a:rPr lang="en-US" sz="1800" dirty="0" smtClean="0"/>
              <a:t> column hold ?)</a:t>
            </a:r>
          </a:p>
          <a:p>
            <a:pPr lvl="1"/>
            <a:r>
              <a:rPr lang="en-US" sz="1800" dirty="0" smtClean="0"/>
              <a:t>DBMS buffer block sizes (may impact max column sizes)</a:t>
            </a:r>
          </a:p>
          <a:p>
            <a:pPr lvl="1"/>
            <a:r>
              <a:rPr lang="en-US" sz="1800" dirty="0" smtClean="0"/>
              <a:t>Online maintenance support</a:t>
            </a:r>
          </a:p>
          <a:p>
            <a:pPr lvl="1"/>
            <a:r>
              <a:rPr lang="en-US" sz="1800" dirty="0" smtClean="0"/>
              <a:t>DBMS data caching technologies</a:t>
            </a:r>
          </a:p>
          <a:p>
            <a:pPr lvl="1"/>
            <a:r>
              <a:rPr lang="en-US" sz="1800" dirty="0" smtClean="0"/>
              <a:t>Referential integrity support</a:t>
            </a:r>
          </a:p>
          <a:p>
            <a:pPr lvl="1"/>
            <a:r>
              <a:rPr lang="en-US" sz="1800" dirty="0" smtClean="0"/>
              <a:t>Constraint support</a:t>
            </a:r>
          </a:p>
          <a:p>
            <a:pPr lvl="1"/>
            <a:r>
              <a:rPr lang="en-US" sz="1800" dirty="0" smtClean="0"/>
              <a:t>Replication (requirements on tables and so on)</a:t>
            </a:r>
          </a:p>
          <a:p>
            <a:endParaRPr lang="en-US" dirty="0"/>
          </a:p>
        </p:txBody>
      </p:sp>
      <p:sp>
        <p:nvSpPr>
          <p:cNvPr id="4" name="Slide Number Placeholder 3"/>
          <p:cNvSpPr>
            <a:spLocks noGrp="1"/>
          </p:cNvSpPr>
          <p:nvPr>
            <p:ph type="sldNum" sz="quarter" idx="10"/>
          </p:nvPr>
        </p:nvSpPr>
        <p:spPr/>
        <p:txBody>
          <a:bodyPr/>
          <a:lstStyle/>
          <a:p>
            <a:pPr>
              <a:defRPr/>
            </a:pPr>
            <a:fld id="{2BC651E3-DA3B-459B-B925-B2A610747391}"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57"/>
          <p:cNvSpPr>
            <a:spLocks noGrp="1" noChangeArrowheads="1"/>
          </p:cNvSpPr>
          <p:nvPr>
            <p:ph type="sldNum" sz="quarter" idx="10"/>
          </p:nvPr>
        </p:nvSpPr>
        <p:spPr>
          <a:ln/>
        </p:spPr>
        <p:txBody>
          <a:bodyPr/>
          <a:lstStyle/>
          <a:p>
            <a:pPr>
              <a:defRPr/>
            </a:pPr>
            <a:fld id="{14859623-F73F-4B05-9E3A-B1695CD9CFA1}" type="slidenum">
              <a:rPr lang="en-US"/>
              <a:pPr>
                <a:defRPr/>
              </a:pPr>
              <a:t>3</a:t>
            </a:fld>
            <a:endParaRPr lang="en-US"/>
          </a:p>
        </p:txBody>
      </p:sp>
      <p:sp>
        <p:nvSpPr>
          <p:cNvPr id="5123" name="Rectangle 2"/>
          <p:cNvSpPr>
            <a:spLocks noGrp="1" noChangeArrowheads="1"/>
          </p:cNvSpPr>
          <p:nvPr>
            <p:ph type="title"/>
          </p:nvPr>
        </p:nvSpPr>
        <p:spPr/>
        <p:txBody>
          <a:bodyPr/>
          <a:lstStyle/>
          <a:p>
            <a:pPr eaLnBrk="1" hangingPunct="1"/>
            <a:r>
              <a:rPr lang="en-US" sz="3600" smtClean="0"/>
              <a:t>Icons Used</a:t>
            </a:r>
          </a:p>
        </p:txBody>
      </p:sp>
      <p:pic>
        <p:nvPicPr>
          <p:cNvPr id="5124" name="Picture 6"/>
          <p:cNvPicPr>
            <a:picLocks noChangeAspect="1" noChangeArrowheads="1"/>
          </p:cNvPicPr>
          <p:nvPr/>
        </p:nvPicPr>
        <p:blipFill>
          <a:blip r:embed="rId2"/>
          <a:srcRect/>
          <a:stretch>
            <a:fillRect/>
          </a:stretch>
        </p:blipFill>
        <p:spPr bwMode="auto">
          <a:xfrm>
            <a:off x="609600" y="1490663"/>
            <a:ext cx="1023938" cy="1023937"/>
          </a:xfrm>
          <a:prstGeom prst="rect">
            <a:avLst/>
          </a:prstGeom>
          <a:noFill/>
          <a:ln w="9525" algn="ctr">
            <a:noFill/>
            <a:miter lim="800000"/>
            <a:headEnd/>
            <a:tailEnd/>
          </a:ln>
        </p:spPr>
      </p:pic>
      <p:sp>
        <p:nvSpPr>
          <p:cNvPr id="5125" name="Text Box 7"/>
          <p:cNvSpPr txBox="1">
            <a:spLocks noChangeArrowheads="1"/>
          </p:cNvSpPr>
          <p:nvPr/>
        </p:nvSpPr>
        <p:spPr bwMode="auto">
          <a:xfrm>
            <a:off x="1676400" y="2027238"/>
            <a:ext cx="16002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Questions</a:t>
            </a:r>
          </a:p>
        </p:txBody>
      </p:sp>
      <p:sp>
        <p:nvSpPr>
          <p:cNvPr id="5126" name="Text Box 8"/>
          <p:cNvSpPr txBox="1">
            <a:spLocks noChangeArrowheads="1"/>
          </p:cNvSpPr>
          <p:nvPr/>
        </p:nvSpPr>
        <p:spPr bwMode="auto">
          <a:xfrm>
            <a:off x="7424738" y="5410200"/>
            <a:ext cx="12954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Contacts</a:t>
            </a:r>
          </a:p>
        </p:txBody>
      </p:sp>
      <p:pic>
        <p:nvPicPr>
          <p:cNvPr id="5127" name="Picture 9"/>
          <p:cNvPicPr>
            <a:picLocks noChangeAspect="1" noChangeArrowheads="1"/>
          </p:cNvPicPr>
          <p:nvPr/>
        </p:nvPicPr>
        <p:blipFill>
          <a:blip r:embed="rId3"/>
          <a:srcRect/>
          <a:stretch>
            <a:fillRect/>
          </a:stretch>
        </p:blipFill>
        <p:spPr bwMode="auto">
          <a:xfrm>
            <a:off x="6400800" y="3124200"/>
            <a:ext cx="1143000" cy="1143000"/>
          </a:xfrm>
          <a:prstGeom prst="rect">
            <a:avLst/>
          </a:prstGeom>
          <a:noFill/>
          <a:ln w="9525" algn="ctr">
            <a:noFill/>
            <a:miter lim="800000"/>
            <a:headEnd/>
            <a:tailEnd/>
          </a:ln>
        </p:spPr>
      </p:pic>
      <p:sp>
        <p:nvSpPr>
          <p:cNvPr id="5128" name="Text Box 10"/>
          <p:cNvSpPr txBox="1">
            <a:spLocks noChangeArrowheads="1"/>
          </p:cNvSpPr>
          <p:nvPr/>
        </p:nvSpPr>
        <p:spPr bwMode="auto">
          <a:xfrm>
            <a:off x="7434263" y="3810000"/>
            <a:ext cx="12192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Reference</a:t>
            </a:r>
          </a:p>
        </p:txBody>
      </p:sp>
      <p:sp>
        <p:nvSpPr>
          <p:cNvPr id="5129" name="Text Box 12"/>
          <p:cNvSpPr txBox="1">
            <a:spLocks noChangeArrowheads="1"/>
          </p:cNvSpPr>
          <p:nvPr/>
        </p:nvSpPr>
        <p:spPr bwMode="auto">
          <a:xfrm>
            <a:off x="1566863" y="5478463"/>
            <a:ext cx="1698625"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Demonstration</a:t>
            </a:r>
          </a:p>
        </p:txBody>
      </p:sp>
      <p:pic>
        <p:nvPicPr>
          <p:cNvPr id="5130" name="Picture 13"/>
          <p:cNvPicPr>
            <a:picLocks noChangeAspect="1" noChangeArrowheads="1"/>
          </p:cNvPicPr>
          <p:nvPr/>
        </p:nvPicPr>
        <p:blipFill>
          <a:blip r:embed="rId4"/>
          <a:srcRect/>
          <a:stretch>
            <a:fillRect/>
          </a:stretch>
        </p:blipFill>
        <p:spPr bwMode="auto">
          <a:xfrm>
            <a:off x="3560763" y="1447800"/>
            <a:ext cx="968375" cy="987425"/>
          </a:xfrm>
          <a:prstGeom prst="rect">
            <a:avLst/>
          </a:prstGeom>
          <a:noFill/>
          <a:ln w="9525" algn="ctr">
            <a:noFill/>
            <a:miter lim="800000"/>
            <a:headEnd/>
            <a:tailEnd/>
          </a:ln>
        </p:spPr>
      </p:pic>
      <p:sp>
        <p:nvSpPr>
          <p:cNvPr id="5131"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Hands on Exercise</a:t>
            </a:r>
          </a:p>
        </p:txBody>
      </p:sp>
      <p:sp>
        <p:nvSpPr>
          <p:cNvPr id="5132" name="Text Box 16"/>
          <p:cNvSpPr txBox="1">
            <a:spLocks noChangeArrowheads="1"/>
          </p:cNvSpPr>
          <p:nvPr/>
        </p:nvSpPr>
        <p:spPr bwMode="auto">
          <a:xfrm>
            <a:off x="1589088" y="3671888"/>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Coding Standards</a:t>
            </a:r>
          </a:p>
        </p:txBody>
      </p:sp>
      <p:pic>
        <p:nvPicPr>
          <p:cNvPr id="5133" name="Picture 17"/>
          <p:cNvPicPr>
            <a:picLocks noChangeAspect="1" noChangeArrowheads="1"/>
          </p:cNvPicPr>
          <p:nvPr/>
        </p:nvPicPr>
        <p:blipFill>
          <a:blip r:embed="rId5"/>
          <a:srcRect/>
          <a:stretch>
            <a:fillRect/>
          </a:stretch>
        </p:blipFill>
        <p:spPr bwMode="auto">
          <a:xfrm>
            <a:off x="682625" y="3200400"/>
            <a:ext cx="841375" cy="1111250"/>
          </a:xfrm>
          <a:prstGeom prst="rect">
            <a:avLst/>
          </a:prstGeom>
          <a:noFill/>
          <a:ln w="9525" algn="ctr">
            <a:noFill/>
            <a:miter lim="800000"/>
            <a:headEnd/>
            <a:tailEnd/>
          </a:ln>
        </p:spPr>
      </p:pic>
      <p:sp>
        <p:nvSpPr>
          <p:cNvPr id="5134" name="Text Box 18"/>
          <p:cNvSpPr txBox="1">
            <a:spLocks noChangeArrowheads="1"/>
          </p:cNvSpPr>
          <p:nvPr/>
        </p:nvSpPr>
        <p:spPr bwMode="auto">
          <a:xfrm>
            <a:off x="4581525" y="3714750"/>
            <a:ext cx="1447800" cy="517525"/>
          </a:xfrm>
          <a:prstGeom prst="rect">
            <a:avLst/>
          </a:prstGeom>
          <a:noFill/>
          <a:ln w="9525" algn="ctr">
            <a:noFill/>
            <a:miter lim="800000"/>
            <a:headEnd/>
            <a:tailEnd/>
          </a:ln>
        </p:spPr>
        <p:txBody>
          <a:bodyPr>
            <a:spAutoFit/>
          </a:bodyPr>
          <a:lstStyle/>
          <a:p>
            <a:pPr algn="l" eaLnBrk="0" hangingPunct="0">
              <a:spcBef>
                <a:spcPct val="50000"/>
              </a:spcBef>
            </a:pPr>
            <a:r>
              <a:rPr lang="en-US" sz="1400">
                <a:latin typeface="Cambria" pitchFamily="18" charset="0"/>
              </a:rPr>
              <a:t>Test Your Understanding</a:t>
            </a:r>
          </a:p>
        </p:txBody>
      </p:sp>
      <p:sp>
        <p:nvSpPr>
          <p:cNvPr id="5135"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Tools</a:t>
            </a:r>
          </a:p>
        </p:txBody>
      </p:sp>
      <p:pic>
        <p:nvPicPr>
          <p:cNvPr id="5136" name="Picture 20"/>
          <p:cNvPicPr>
            <a:picLocks noChangeAspect="1" noChangeArrowheads="1"/>
          </p:cNvPicPr>
          <p:nvPr/>
        </p:nvPicPr>
        <p:blipFill>
          <a:blip r:embed="rId6"/>
          <a:srcRect/>
          <a:stretch>
            <a:fillRect/>
          </a:stretch>
        </p:blipFill>
        <p:spPr bwMode="auto">
          <a:xfrm>
            <a:off x="3581400" y="4816475"/>
            <a:ext cx="963613" cy="1066800"/>
          </a:xfrm>
          <a:prstGeom prst="rect">
            <a:avLst/>
          </a:prstGeom>
          <a:noFill/>
          <a:ln w="9525" algn="ctr">
            <a:noFill/>
            <a:miter lim="800000"/>
            <a:headEnd/>
            <a:tailEnd/>
          </a:ln>
        </p:spPr>
      </p:pic>
      <p:sp>
        <p:nvSpPr>
          <p:cNvPr id="5137" name="Text Box 21"/>
          <p:cNvSpPr txBox="1">
            <a:spLocks noChangeArrowheads="1"/>
          </p:cNvSpPr>
          <p:nvPr/>
        </p:nvSpPr>
        <p:spPr bwMode="auto">
          <a:xfrm>
            <a:off x="4572000" y="5286375"/>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A Welcome Break</a:t>
            </a:r>
          </a:p>
        </p:txBody>
      </p:sp>
      <p:pic>
        <p:nvPicPr>
          <p:cNvPr id="5138" name="Picture 27" descr="Contact"/>
          <p:cNvPicPr>
            <a:picLocks noChangeAspect="1" noChangeArrowheads="1"/>
          </p:cNvPicPr>
          <p:nvPr/>
        </p:nvPicPr>
        <p:blipFill>
          <a:blip r:embed="rId7"/>
          <a:srcRect/>
          <a:stretch>
            <a:fillRect/>
          </a:stretch>
        </p:blipFill>
        <p:spPr bwMode="auto">
          <a:xfrm>
            <a:off x="6477000" y="4873625"/>
            <a:ext cx="923925" cy="917575"/>
          </a:xfrm>
          <a:prstGeom prst="rect">
            <a:avLst/>
          </a:prstGeom>
          <a:noFill/>
          <a:ln w="9525">
            <a:noFill/>
            <a:miter lim="800000"/>
            <a:headEnd/>
            <a:tailEnd/>
          </a:ln>
        </p:spPr>
      </p:pic>
      <p:pic>
        <p:nvPicPr>
          <p:cNvPr id="5139" name="Picture 29"/>
          <p:cNvPicPr>
            <a:picLocks noChangeAspect="1" noChangeArrowheads="1"/>
          </p:cNvPicPr>
          <p:nvPr/>
        </p:nvPicPr>
        <p:blipFill>
          <a:blip r:embed="rId8"/>
          <a:srcRect/>
          <a:stretch>
            <a:fillRect/>
          </a:stretch>
        </p:blipFill>
        <p:spPr bwMode="auto">
          <a:xfrm>
            <a:off x="3581400" y="3200400"/>
            <a:ext cx="1004888" cy="1055688"/>
          </a:xfrm>
          <a:prstGeom prst="rect">
            <a:avLst/>
          </a:prstGeom>
          <a:noFill/>
          <a:ln w="9525" algn="ctr">
            <a:noFill/>
            <a:miter lim="800000"/>
            <a:headEnd/>
            <a:tailEnd/>
          </a:ln>
        </p:spPr>
      </p:pic>
      <p:pic>
        <p:nvPicPr>
          <p:cNvPr id="5140" name="Picture 31"/>
          <p:cNvPicPr>
            <a:picLocks noChangeAspect="1" noChangeArrowheads="1"/>
          </p:cNvPicPr>
          <p:nvPr/>
        </p:nvPicPr>
        <p:blipFill>
          <a:blip r:embed="rId9"/>
          <a:srcRect/>
          <a:stretch>
            <a:fillRect/>
          </a:stretch>
        </p:blipFill>
        <p:spPr bwMode="auto">
          <a:xfrm>
            <a:off x="609600" y="5105400"/>
            <a:ext cx="996950" cy="885825"/>
          </a:xfrm>
          <a:prstGeom prst="rect">
            <a:avLst/>
          </a:prstGeom>
          <a:noFill/>
          <a:ln w="9525" algn="ctr">
            <a:noFill/>
            <a:miter lim="800000"/>
            <a:headEnd/>
            <a:tailEnd/>
          </a:ln>
        </p:spPr>
      </p:pic>
      <p:pic>
        <p:nvPicPr>
          <p:cNvPr id="5141" name="Picture 32"/>
          <p:cNvPicPr>
            <a:picLocks noChangeAspect="1" noChangeArrowheads="1"/>
          </p:cNvPicPr>
          <p:nvPr/>
        </p:nvPicPr>
        <p:blipFill>
          <a:blip r:embed="rId10"/>
          <a:srcRect/>
          <a:stretch>
            <a:fillRect/>
          </a:stretch>
        </p:blipFill>
        <p:spPr bwMode="auto">
          <a:xfrm>
            <a:off x="6334125" y="1577975"/>
            <a:ext cx="1133475" cy="1050925"/>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RDBMS Selection Criteria</a:t>
            </a:r>
            <a:endParaRPr lang="en-US" dirty="0"/>
          </a:p>
        </p:txBody>
      </p:sp>
      <p:sp>
        <p:nvSpPr>
          <p:cNvPr id="3" name="Content Placeholder 2"/>
          <p:cNvSpPr>
            <a:spLocks noGrp="1"/>
          </p:cNvSpPr>
          <p:nvPr>
            <p:ph idx="1"/>
          </p:nvPr>
        </p:nvSpPr>
        <p:spPr/>
        <p:txBody>
          <a:bodyPr/>
          <a:lstStyle/>
          <a:p>
            <a:r>
              <a:rPr lang="en-US" dirty="0" smtClean="0"/>
              <a:t>RDBMS selection Criteria :</a:t>
            </a:r>
          </a:p>
          <a:p>
            <a:pPr lvl="1"/>
            <a:r>
              <a:rPr lang="en-US" dirty="0" smtClean="0"/>
              <a:t>Selecting the right database platform depends on the needs of the organization making the acquisition. The ultimate determination will be made based on the following factors:</a:t>
            </a:r>
          </a:p>
          <a:p>
            <a:pPr lvl="2"/>
            <a:r>
              <a:rPr lang="en-US" sz="1800" dirty="0" smtClean="0"/>
              <a:t>Budget</a:t>
            </a:r>
          </a:p>
          <a:p>
            <a:pPr lvl="2"/>
            <a:r>
              <a:rPr lang="en-US" sz="1800" dirty="0" smtClean="0"/>
              <a:t>Database size and scalability requirements</a:t>
            </a:r>
          </a:p>
          <a:p>
            <a:pPr lvl="2"/>
            <a:r>
              <a:rPr lang="en-US" sz="1800" dirty="0" smtClean="0"/>
              <a:t>High-availability requirements</a:t>
            </a:r>
          </a:p>
          <a:p>
            <a:pPr lvl="2"/>
            <a:r>
              <a:rPr lang="en-US" sz="1800" dirty="0" smtClean="0"/>
              <a:t>Database functions and features</a:t>
            </a:r>
          </a:p>
          <a:p>
            <a:pPr lvl="2"/>
            <a:r>
              <a:rPr lang="en-US" sz="1800" dirty="0" smtClean="0"/>
              <a:t>Level of support required</a:t>
            </a:r>
          </a:p>
          <a:p>
            <a:pPr lvl="2"/>
            <a:r>
              <a:rPr lang="en-US" sz="1800" dirty="0" smtClean="0"/>
              <a:t>Non functional requirements </a:t>
            </a:r>
          </a:p>
          <a:p>
            <a:pPr lvl="2"/>
            <a:r>
              <a:rPr lang="en-US" sz="1800" dirty="0" smtClean="0"/>
              <a:t>Customer technical stack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2BC651E3-DA3B-459B-B925-B2A610747391}"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Budget </a:t>
            </a:r>
          </a:p>
        </p:txBody>
      </p:sp>
      <p:sp>
        <p:nvSpPr>
          <p:cNvPr id="3" name="Content Placeholder 2"/>
          <p:cNvSpPr>
            <a:spLocks noGrp="1"/>
          </p:cNvSpPr>
          <p:nvPr>
            <p:ph idx="1"/>
          </p:nvPr>
        </p:nvSpPr>
        <p:spPr/>
        <p:txBody>
          <a:bodyPr/>
          <a:lstStyle/>
          <a:p>
            <a:r>
              <a:rPr lang="en-US" dirty="0" smtClean="0"/>
              <a:t>Budget </a:t>
            </a:r>
          </a:p>
          <a:p>
            <a:pPr lvl="1"/>
            <a:r>
              <a:rPr lang="en-US" dirty="0" smtClean="0"/>
              <a:t>Licensing </a:t>
            </a:r>
          </a:p>
          <a:p>
            <a:pPr lvl="2"/>
            <a:r>
              <a:rPr lang="en-US" sz="1800" dirty="0" smtClean="0"/>
              <a:t>Is the licensing open source or commercial? An open source operating system is generally acquired at either no or low costs but can lack in other areas, such as support. Today, however, the two leading open source database platforms, </a:t>
            </a:r>
            <a:r>
              <a:rPr lang="en-US" sz="1800" dirty="0" err="1" smtClean="0"/>
              <a:t>MySQL</a:t>
            </a:r>
            <a:r>
              <a:rPr lang="en-US" sz="1800" dirty="0" smtClean="0"/>
              <a:t> and </a:t>
            </a:r>
            <a:r>
              <a:rPr lang="en-US" sz="1800" dirty="0" err="1" smtClean="0"/>
              <a:t>PostgreSQL</a:t>
            </a:r>
            <a:r>
              <a:rPr lang="en-US" sz="1800" dirty="0" smtClean="0"/>
              <a:t>, both offer support contracts for their products. </a:t>
            </a:r>
          </a:p>
          <a:p>
            <a:pPr lvl="1"/>
            <a:r>
              <a:rPr lang="en-US" dirty="0" smtClean="0"/>
              <a:t>Typical acquisition cost </a:t>
            </a:r>
          </a:p>
          <a:p>
            <a:pPr lvl="2"/>
            <a:r>
              <a:rPr lang="en-US" sz="1800" dirty="0" smtClean="0"/>
              <a:t>This area represents a figure based on purchasing a single-server system housing the product listed. This system can range anywhere from a single-processor Intel server up to a multiple-processor Sun system, which is why there is a wide range in some of the offerings. </a:t>
            </a:r>
          </a:p>
        </p:txBody>
      </p:sp>
      <p:sp>
        <p:nvSpPr>
          <p:cNvPr id="4" name="Slide Number Placeholder 3"/>
          <p:cNvSpPr>
            <a:spLocks noGrp="1"/>
          </p:cNvSpPr>
          <p:nvPr>
            <p:ph type="sldNum" sz="quarter" idx="10"/>
          </p:nvPr>
        </p:nvSpPr>
        <p:spPr/>
        <p:txBody>
          <a:bodyPr/>
          <a:lstStyle/>
          <a:p>
            <a:pPr>
              <a:defRPr/>
            </a:pPr>
            <a:fld id="{2BC651E3-DA3B-459B-B925-B2A610747391}"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Support and OS</a:t>
            </a:r>
            <a:endParaRPr lang="en-US" dirty="0"/>
          </a:p>
        </p:txBody>
      </p:sp>
      <p:sp>
        <p:nvSpPr>
          <p:cNvPr id="3" name="Content Placeholder 2"/>
          <p:cNvSpPr>
            <a:spLocks noGrp="1"/>
          </p:cNvSpPr>
          <p:nvPr>
            <p:ph idx="1"/>
          </p:nvPr>
        </p:nvSpPr>
        <p:spPr/>
        <p:txBody>
          <a:bodyPr/>
          <a:lstStyle/>
          <a:p>
            <a:r>
              <a:rPr lang="en-US" dirty="0" smtClean="0"/>
              <a:t>Hardware requirements </a:t>
            </a:r>
          </a:p>
          <a:p>
            <a:pPr lvl="1"/>
            <a:r>
              <a:rPr lang="en-US" dirty="0" smtClean="0"/>
              <a:t>What expense level should you expect for the typical hardware requirements for the product? </a:t>
            </a:r>
          </a:p>
          <a:p>
            <a:r>
              <a:rPr lang="en-US" dirty="0" smtClean="0"/>
              <a:t>Support</a:t>
            </a:r>
          </a:p>
          <a:p>
            <a:pPr lvl="1"/>
            <a:r>
              <a:rPr lang="en-US" sz="1800" dirty="0" smtClean="0"/>
              <a:t> </a:t>
            </a:r>
            <a:r>
              <a:rPr lang="en-US" dirty="0" smtClean="0"/>
              <a:t>What level of support can be expected for the product? In general, the commercial products have better support for their products, and third-party consultants can be more easily located. </a:t>
            </a:r>
          </a:p>
          <a:p>
            <a:r>
              <a:rPr lang="en-US" dirty="0" smtClean="0"/>
              <a:t>Operating systems </a:t>
            </a:r>
          </a:p>
          <a:p>
            <a:pPr lvl="1"/>
            <a:r>
              <a:rPr lang="en-US" dirty="0" smtClean="0"/>
              <a:t>What operating systems does the product support? Features This is a very small subset of some of the major features that customers look for in an RDBMS. </a:t>
            </a:r>
          </a:p>
          <a:p>
            <a:endParaRPr lang="en-US" dirty="0"/>
          </a:p>
        </p:txBody>
      </p:sp>
      <p:sp>
        <p:nvSpPr>
          <p:cNvPr id="4" name="Slide Number Placeholder 3"/>
          <p:cNvSpPr>
            <a:spLocks noGrp="1"/>
          </p:cNvSpPr>
          <p:nvPr>
            <p:ph type="sldNum" sz="quarter" idx="10"/>
          </p:nvPr>
        </p:nvSpPr>
        <p:spPr/>
        <p:txBody>
          <a:bodyPr/>
          <a:lstStyle/>
          <a:p>
            <a:pPr>
              <a:defRPr/>
            </a:pPr>
            <a:fld id="{2BC651E3-DA3B-459B-B925-B2A610747391}" type="slidenum">
              <a:rPr lang="en-US" smtClean="0"/>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Requirements</a:t>
            </a:r>
            <a:endParaRPr lang="en-US" dirty="0"/>
          </a:p>
        </p:txBody>
      </p:sp>
      <p:sp>
        <p:nvSpPr>
          <p:cNvPr id="3" name="Content Placeholder 2"/>
          <p:cNvSpPr>
            <a:spLocks noGrp="1"/>
          </p:cNvSpPr>
          <p:nvPr>
            <p:ph idx="1"/>
          </p:nvPr>
        </p:nvSpPr>
        <p:spPr/>
        <p:txBody>
          <a:bodyPr/>
          <a:lstStyle/>
          <a:p>
            <a:r>
              <a:rPr lang="en-US" dirty="0" smtClean="0"/>
              <a:t>Non functional Requirements </a:t>
            </a:r>
          </a:p>
          <a:p>
            <a:pPr lvl="1"/>
            <a:r>
              <a:rPr lang="en-US" dirty="0" smtClean="0"/>
              <a:t>Need to look at the non functional requirements before selecting RDBMS . Example Scalability /High Availability </a:t>
            </a:r>
          </a:p>
          <a:p>
            <a:r>
              <a:rPr lang="en-US" dirty="0" smtClean="0"/>
              <a:t>Customer Technical Stack /TCO:</a:t>
            </a:r>
          </a:p>
          <a:p>
            <a:pPr lvl="1"/>
            <a:r>
              <a:rPr lang="en-US" dirty="0" smtClean="0"/>
              <a:t>TCO  -It is the total cost of ownership  -When determining the TCO on a database product, you need to consider the skill sets  that will be required of the administrator who will be maintaining the database environments.</a:t>
            </a:r>
          </a:p>
          <a:p>
            <a:pPr lvl="2"/>
            <a:r>
              <a:rPr lang="en-US" sz="1800" dirty="0" smtClean="0"/>
              <a:t>For example</a:t>
            </a:r>
          </a:p>
          <a:p>
            <a:pPr lvl="3"/>
            <a:r>
              <a:rPr lang="en-US" dirty="0" smtClean="0"/>
              <a:t>How easy will it be to find a DBA who knows Oracle compared to finding one who knows </a:t>
            </a:r>
            <a:r>
              <a:rPr lang="en-US" dirty="0" err="1" smtClean="0"/>
              <a:t>PostgreSQL</a:t>
            </a:r>
            <a:r>
              <a:rPr lang="en-US" dirty="0" smtClean="0"/>
              <a:t>? </a:t>
            </a:r>
          </a:p>
          <a:p>
            <a:pPr lvl="3"/>
            <a:r>
              <a:rPr lang="en-US" dirty="0" smtClean="0"/>
              <a:t>What is current DBA Skills (Oracle /SQL server)</a:t>
            </a:r>
          </a:p>
          <a:p>
            <a:pPr>
              <a:buNone/>
            </a:pPr>
            <a:endParaRPr lang="en-US" sz="1600" dirty="0" smtClean="0"/>
          </a:p>
          <a:p>
            <a:pPr>
              <a:buNone/>
            </a:pPr>
            <a:endParaRPr lang="en-US" sz="1600" dirty="0" smtClean="0"/>
          </a:p>
          <a:p>
            <a:pPr>
              <a:buNone/>
            </a:pPr>
            <a:endParaRPr lang="en-US" sz="1600" dirty="0" smtClean="0"/>
          </a:p>
          <a:p>
            <a:pPr>
              <a:buNone/>
            </a:pPr>
            <a:endParaRPr lang="en-US" dirty="0"/>
          </a:p>
        </p:txBody>
      </p:sp>
      <p:sp>
        <p:nvSpPr>
          <p:cNvPr id="4" name="Slide Number Placeholder 3"/>
          <p:cNvSpPr>
            <a:spLocks noGrp="1"/>
          </p:cNvSpPr>
          <p:nvPr>
            <p:ph type="sldNum" sz="quarter" idx="10"/>
          </p:nvPr>
        </p:nvSpPr>
        <p:spPr/>
        <p:txBody>
          <a:bodyPr/>
          <a:lstStyle/>
          <a:p>
            <a:pPr>
              <a:defRPr/>
            </a:pPr>
            <a:fld id="{2BC651E3-DA3B-459B-B925-B2A610747391}" type="slidenum">
              <a:rPr lang="en-US" smtClean="0"/>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Data Model Tuning (Contd.)</a:t>
            </a:r>
            <a:endParaRPr lang="en-US" dirty="0"/>
          </a:p>
        </p:txBody>
      </p:sp>
      <p:sp>
        <p:nvSpPr>
          <p:cNvPr id="4" name="Slide Number Placeholder 3"/>
          <p:cNvSpPr>
            <a:spLocks noGrp="1"/>
          </p:cNvSpPr>
          <p:nvPr>
            <p:ph type="sldNum" sz="quarter" idx="10"/>
          </p:nvPr>
        </p:nvSpPr>
        <p:spPr/>
        <p:txBody>
          <a:bodyPr/>
          <a:lstStyle/>
          <a:p>
            <a:pPr>
              <a:defRPr/>
            </a:pPr>
            <a:fld id="{2BC651E3-DA3B-459B-B925-B2A610747391}" type="slidenum">
              <a:rPr lang="en-US" smtClean="0"/>
              <a:pPr>
                <a:defRPr/>
              </a:pPr>
              <a:t>34</a:t>
            </a:fld>
            <a:endParaRPr lang="en-US"/>
          </a:p>
        </p:txBody>
      </p:sp>
      <p:pic>
        <p:nvPicPr>
          <p:cNvPr id="2050" name="Picture 2" descr="D:\DA-COE\Accadamy\L2 Data modeling\RDBMS.bmp"/>
          <p:cNvPicPr>
            <a:picLocks noGrp="1" noChangeAspect="1" noChangeArrowheads="1"/>
          </p:cNvPicPr>
          <p:nvPr>
            <p:ph idx="1"/>
          </p:nvPr>
        </p:nvPicPr>
        <p:blipFill>
          <a:blip r:embed="rId2"/>
          <a:srcRect/>
          <a:stretch>
            <a:fillRect/>
          </a:stretch>
        </p:blipFill>
        <p:spPr bwMode="auto">
          <a:xfrm>
            <a:off x="533400" y="1295400"/>
            <a:ext cx="8381999" cy="5029200"/>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Physical Data Model Tuning Techniques</a:t>
            </a:r>
            <a:endParaRPr lang="en-US" sz="3600" dirty="0"/>
          </a:p>
        </p:txBody>
      </p:sp>
      <p:sp>
        <p:nvSpPr>
          <p:cNvPr id="3" name="Content Placeholder 2"/>
          <p:cNvSpPr>
            <a:spLocks noGrp="1"/>
          </p:cNvSpPr>
          <p:nvPr>
            <p:ph idx="1"/>
          </p:nvPr>
        </p:nvSpPr>
        <p:spPr/>
        <p:txBody>
          <a:bodyPr/>
          <a:lstStyle/>
          <a:p>
            <a:r>
              <a:rPr lang="en-US" dirty="0" smtClean="0"/>
              <a:t>Indexing Strategy </a:t>
            </a:r>
          </a:p>
          <a:p>
            <a:pPr lvl="1"/>
            <a:r>
              <a:rPr lang="en-US" dirty="0" smtClean="0"/>
              <a:t>There are two approaches to index creation: </a:t>
            </a:r>
          </a:p>
          <a:p>
            <a:pPr lvl="2"/>
            <a:r>
              <a:rPr lang="en-US" sz="1800" dirty="0" smtClean="0"/>
              <a:t>Proactive </a:t>
            </a:r>
          </a:p>
          <a:p>
            <a:pPr lvl="2"/>
            <a:r>
              <a:rPr lang="en-US" sz="1800" dirty="0" smtClean="0"/>
              <a:t>Reactive</a:t>
            </a:r>
          </a:p>
        </p:txBody>
      </p:sp>
      <p:sp>
        <p:nvSpPr>
          <p:cNvPr id="4" name="Slide Number Placeholder 3"/>
          <p:cNvSpPr>
            <a:spLocks noGrp="1"/>
          </p:cNvSpPr>
          <p:nvPr>
            <p:ph type="sldNum" sz="quarter" idx="10"/>
          </p:nvPr>
        </p:nvSpPr>
        <p:spPr/>
        <p:txBody>
          <a:bodyPr/>
          <a:lstStyle/>
          <a:p>
            <a:pPr>
              <a:defRPr/>
            </a:pPr>
            <a:fld id="{2BC651E3-DA3B-459B-B925-B2A610747391}" type="slidenum">
              <a:rPr lang="en-US" smtClean="0"/>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Indexing Strategy </a:t>
            </a:r>
            <a:endParaRPr lang="en-US" dirty="0"/>
          </a:p>
        </p:txBody>
      </p:sp>
      <p:sp>
        <p:nvSpPr>
          <p:cNvPr id="3" name="Content Placeholder 2"/>
          <p:cNvSpPr>
            <a:spLocks noGrp="1"/>
          </p:cNvSpPr>
          <p:nvPr>
            <p:ph idx="1"/>
          </p:nvPr>
        </p:nvSpPr>
        <p:spPr/>
        <p:txBody>
          <a:bodyPr/>
          <a:lstStyle/>
          <a:p>
            <a:r>
              <a:rPr lang="en-US" sz="2000" dirty="0" smtClean="0"/>
              <a:t>Proactive index creation involves anticipating which columns will be most often used for selection, joining, grouping and ordering and then building indexes over those columns. </a:t>
            </a:r>
          </a:p>
          <a:p>
            <a:pPr lvl="1"/>
            <a:r>
              <a:rPr lang="en-US" sz="1800" dirty="0" smtClean="0"/>
              <a:t>Typically you will create an index for the most selective columns and create statistics for the least selective columns in a query. By creating an index, the optimizer knows that the column is selective and it also gives the optimizer the ability to use that index to implement the query.</a:t>
            </a:r>
          </a:p>
          <a:p>
            <a:r>
              <a:rPr lang="en-US" sz="2000" dirty="0" smtClean="0"/>
              <a:t>In the reactive approach, indexes are created based on optimizer feedback, query implementation plan, and system performance measurements.</a:t>
            </a:r>
          </a:p>
          <a:p>
            <a:pPr lvl="1"/>
            <a:r>
              <a:rPr lang="en-US" sz="1800" dirty="0" smtClean="0"/>
              <a:t>To perform reactive tuning, build a prototype of the proposed application without any indexes and start running some queries or build an initial set of indexes and start running the application to see what gets used and what does not. Even with a smaller database, the slow running queries will become obvious very quickly.</a:t>
            </a:r>
          </a:p>
          <a:p>
            <a:endParaRPr lang="en-US" sz="1600" dirty="0" smtClean="0"/>
          </a:p>
          <a:p>
            <a:endParaRPr lang="en-US" dirty="0"/>
          </a:p>
        </p:txBody>
      </p:sp>
      <p:sp>
        <p:nvSpPr>
          <p:cNvPr id="4" name="Slide Number Placeholder 3"/>
          <p:cNvSpPr>
            <a:spLocks noGrp="1"/>
          </p:cNvSpPr>
          <p:nvPr>
            <p:ph type="sldNum" sz="quarter" idx="10"/>
          </p:nvPr>
        </p:nvSpPr>
        <p:spPr/>
        <p:txBody>
          <a:bodyPr/>
          <a:lstStyle/>
          <a:p>
            <a:pPr>
              <a:defRPr/>
            </a:pPr>
            <a:fld id="{2BC651E3-DA3B-459B-B925-B2A610747391}"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Indexing Strategy  (Contd.)</a:t>
            </a:r>
          </a:p>
        </p:txBody>
      </p:sp>
      <p:sp>
        <p:nvSpPr>
          <p:cNvPr id="3" name="Content Placeholder 2"/>
          <p:cNvSpPr>
            <a:spLocks noGrp="1"/>
          </p:cNvSpPr>
          <p:nvPr>
            <p:ph idx="1"/>
          </p:nvPr>
        </p:nvSpPr>
        <p:spPr/>
        <p:txBody>
          <a:bodyPr/>
          <a:lstStyle/>
          <a:p>
            <a:r>
              <a:rPr lang="en-US" dirty="0" smtClean="0"/>
              <a:t>Indexing Strategy </a:t>
            </a:r>
          </a:p>
          <a:p>
            <a:pPr lvl="1"/>
            <a:r>
              <a:rPr lang="en-US" dirty="0" smtClean="0"/>
              <a:t>Have as few indexes as possible but as many as you need</a:t>
            </a:r>
          </a:p>
          <a:p>
            <a:pPr lvl="1"/>
            <a:r>
              <a:rPr lang="en-US" dirty="0" smtClean="0"/>
              <a:t>It is useful to initially build indexes based on the database model and application(s) and not any particular query. As a starting point, consider designing basic indexes based on the following criteria: </a:t>
            </a:r>
          </a:p>
          <a:p>
            <a:pPr lvl="1"/>
            <a:r>
              <a:rPr lang="en-US" dirty="0" smtClean="0"/>
              <a:t>The column is queried frequently.</a:t>
            </a:r>
          </a:p>
          <a:p>
            <a:pPr lvl="2"/>
            <a:r>
              <a:rPr lang="en-US" sz="1800" dirty="0" smtClean="0"/>
              <a:t>Commonly used local selection columns, including columns that are dependent, such as an automobile's make and model </a:t>
            </a:r>
          </a:p>
          <a:p>
            <a:pPr lvl="2"/>
            <a:r>
              <a:rPr lang="en-US" sz="1800" dirty="0" smtClean="0"/>
              <a:t>Commonly used join columns not considered primary or foreign key columns </a:t>
            </a:r>
          </a:p>
          <a:p>
            <a:pPr lvl="1"/>
            <a:r>
              <a:rPr lang="en-US" dirty="0" smtClean="0"/>
              <a:t>A referential/ integrity constraint exists on the column.</a:t>
            </a:r>
          </a:p>
          <a:p>
            <a:pPr lvl="2"/>
            <a:r>
              <a:rPr lang="en-US" sz="1800" dirty="0" smtClean="0"/>
              <a:t>Primary and foreign key columns based on the database model </a:t>
            </a:r>
          </a:p>
          <a:p>
            <a:pPr lvl="2"/>
            <a:r>
              <a:rPr lang="en-US" sz="1800" dirty="0" smtClean="0"/>
              <a:t>A UNIQUE key integrity constraint exists on the column.</a:t>
            </a:r>
          </a:p>
          <a:p>
            <a:pPr lvl="1"/>
            <a:r>
              <a:rPr lang="en-US" dirty="0" smtClean="0"/>
              <a:t>Create an index if you frequently want to retrieve less than 15% of the rows in a large table</a:t>
            </a:r>
          </a:p>
          <a:p>
            <a:pPr lvl="2"/>
            <a:endParaRPr lang="en-US" sz="1800" dirty="0" smtClean="0"/>
          </a:p>
          <a:p>
            <a:pPr lvl="1">
              <a:buNone/>
            </a:pPr>
            <a:endParaRPr lang="en-US" sz="1600" dirty="0"/>
          </a:p>
        </p:txBody>
      </p:sp>
      <p:sp>
        <p:nvSpPr>
          <p:cNvPr id="4" name="Slide Number Placeholder 3"/>
          <p:cNvSpPr>
            <a:spLocks noGrp="1"/>
          </p:cNvSpPr>
          <p:nvPr>
            <p:ph type="sldNum" sz="quarter" idx="10"/>
          </p:nvPr>
        </p:nvSpPr>
        <p:spPr/>
        <p:txBody>
          <a:bodyPr/>
          <a:lstStyle/>
          <a:p>
            <a:pPr>
              <a:defRPr/>
            </a:pPr>
            <a:fld id="{2BC651E3-DA3B-459B-B925-B2A610747391}"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B Tree Indexing</a:t>
            </a:r>
            <a:endParaRPr lang="en-US" sz="3600" dirty="0"/>
          </a:p>
        </p:txBody>
      </p:sp>
      <p:sp>
        <p:nvSpPr>
          <p:cNvPr id="3" name="Content Placeholder 2"/>
          <p:cNvSpPr>
            <a:spLocks noGrp="1"/>
          </p:cNvSpPr>
          <p:nvPr>
            <p:ph idx="1"/>
          </p:nvPr>
        </p:nvSpPr>
        <p:spPr/>
        <p:txBody>
          <a:bodyPr/>
          <a:lstStyle/>
          <a:p>
            <a:r>
              <a:rPr lang="en-US" dirty="0" smtClean="0"/>
              <a:t>Columns with the following characteristics are less suitable for B Tree indexing: </a:t>
            </a:r>
          </a:p>
          <a:p>
            <a:pPr lvl="1"/>
            <a:r>
              <a:rPr lang="en-US" dirty="0" smtClean="0"/>
              <a:t>The column has few distinct values (for example, a column for the sex of employees). </a:t>
            </a:r>
          </a:p>
          <a:p>
            <a:pPr lvl="1"/>
            <a:r>
              <a:rPr lang="en-US" dirty="0" smtClean="0"/>
              <a:t>There are many nulls in the column and you do not search on the non-null values</a:t>
            </a:r>
          </a:p>
          <a:p>
            <a:r>
              <a:rPr lang="en-US" dirty="0" smtClean="0"/>
              <a:t>Some columns are strong candidates for indexing. Columns with one or more of the following characteristics are good candidates for indexing:</a:t>
            </a:r>
          </a:p>
          <a:p>
            <a:pPr lvl="1"/>
            <a:r>
              <a:rPr lang="en-US" dirty="0" smtClean="0"/>
              <a:t>Values are unique in the column, or there are few duplicates.</a:t>
            </a:r>
          </a:p>
          <a:p>
            <a:pPr lvl="1"/>
            <a:r>
              <a:rPr lang="en-US" dirty="0" smtClean="0"/>
              <a:t>There is a wide range of values (good for regular indexes).</a:t>
            </a:r>
          </a:p>
          <a:p>
            <a:pPr lvl="1"/>
            <a:r>
              <a:rPr lang="en-US" dirty="0" smtClean="0"/>
              <a:t>There is a small range of values (good for bitmap indexes).</a:t>
            </a:r>
          </a:p>
          <a:p>
            <a:endParaRPr lang="en-US" sz="1800" dirty="0" smtClean="0"/>
          </a:p>
          <a:p>
            <a:endParaRPr lang="en-US" dirty="0"/>
          </a:p>
        </p:txBody>
      </p:sp>
      <p:sp>
        <p:nvSpPr>
          <p:cNvPr id="4" name="Slide Number Placeholder 3"/>
          <p:cNvSpPr>
            <a:spLocks noGrp="1"/>
          </p:cNvSpPr>
          <p:nvPr>
            <p:ph type="sldNum" sz="quarter" idx="10"/>
          </p:nvPr>
        </p:nvSpPr>
        <p:spPr/>
        <p:txBody>
          <a:bodyPr/>
          <a:lstStyle/>
          <a:p>
            <a:pPr>
              <a:defRPr/>
            </a:pPr>
            <a:fld id="{2BC651E3-DA3B-459B-B925-B2A610747391}"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Physical Data Model Tuning Techniques</a:t>
            </a:r>
            <a:endParaRPr lang="en-US" sz="3600" dirty="0"/>
          </a:p>
        </p:txBody>
      </p:sp>
      <p:sp>
        <p:nvSpPr>
          <p:cNvPr id="3" name="Content Placeholder 2"/>
          <p:cNvSpPr>
            <a:spLocks noGrp="1"/>
          </p:cNvSpPr>
          <p:nvPr>
            <p:ph idx="1"/>
          </p:nvPr>
        </p:nvSpPr>
        <p:spPr/>
        <p:txBody>
          <a:bodyPr/>
          <a:lstStyle/>
          <a:p>
            <a:r>
              <a:rPr lang="en-US" sz="2000" dirty="0" smtClean="0"/>
              <a:t>The size of a single index entry cannot exceed roughly one-half (minus some overhead) of the available space in the data block. Consult with the database administrator for assistance in determining the space required by an index. </a:t>
            </a:r>
          </a:p>
          <a:p>
            <a:r>
              <a:rPr lang="en-US" sz="2000" dirty="0" smtClean="0"/>
              <a:t>The order in which columns are named in the CREATE INDEX command does not need to correspond to the order in which they appear in the table. However, the order of columns in the CREATE INDEX statement is significant because query performance can be affected by the order chosen. In general, you should put the column expected to be used most often first in the index</a:t>
            </a:r>
          </a:p>
          <a:p>
            <a:r>
              <a:rPr lang="en-US" sz="2000" dirty="0" smtClean="0"/>
              <a:t>Limit the Number of Indexes for Each Table</a:t>
            </a:r>
          </a:p>
          <a:p>
            <a:pPr lvl="1"/>
            <a:r>
              <a:rPr lang="en-US" sz="1800" dirty="0" smtClean="0"/>
              <a:t>The more indexes, the more overhead is incurred as the table is altered. When rows are inserted or deleted, all indexes on the table must be updated. When a column is updated, all indexes on the column must be updated.</a:t>
            </a:r>
          </a:p>
          <a:p>
            <a:endParaRPr lang="en-US" sz="1800" dirty="0" smtClean="0"/>
          </a:p>
          <a:p>
            <a:pPr lvl="1"/>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2BC651E3-DA3B-459B-B925-B2A610747391}" type="slidenum">
              <a:rPr lang="en-US" smtClean="0"/>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7"/>
          <p:cNvSpPr>
            <a:spLocks noGrp="1" noChangeArrowheads="1"/>
          </p:cNvSpPr>
          <p:nvPr>
            <p:ph type="sldNum" sz="quarter" idx="10"/>
          </p:nvPr>
        </p:nvSpPr>
        <p:spPr>
          <a:ln/>
        </p:spPr>
        <p:txBody>
          <a:bodyPr/>
          <a:lstStyle/>
          <a:p>
            <a:pPr>
              <a:defRPr/>
            </a:pPr>
            <a:fld id="{AA0051BE-9B89-40EB-B7B8-70D348A8FD54}" type="slidenum">
              <a:rPr lang="en-US"/>
              <a:pPr>
                <a:defRPr/>
              </a:pPr>
              <a:t>4</a:t>
            </a:fld>
            <a:endParaRPr lang="en-US"/>
          </a:p>
        </p:txBody>
      </p:sp>
      <p:sp>
        <p:nvSpPr>
          <p:cNvPr id="6147" name="Rectangle 2"/>
          <p:cNvSpPr>
            <a:spLocks noGrp="1" noChangeArrowheads="1"/>
          </p:cNvSpPr>
          <p:nvPr>
            <p:ph type="title"/>
          </p:nvPr>
        </p:nvSpPr>
        <p:spPr/>
        <p:txBody>
          <a:bodyPr/>
          <a:lstStyle/>
          <a:p>
            <a:pPr eaLnBrk="1" hangingPunct="1"/>
            <a:r>
              <a:rPr lang="en-US" sz="3600" dirty="0" smtClean="0"/>
              <a:t>Physical Data Model Tuning : Overview</a:t>
            </a:r>
          </a:p>
        </p:txBody>
      </p:sp>
      <p:sp>
        <p:nvSpPr>
          <p:cNvPr id="6148" name="Rectangle 3"/>
          <p:cNvSpPr>
            <a:spLocks noGrp="1" noChangeArrowheads="1"/>
          </p:cNvSpPr>
          <p:nvPr>
            <p:ph type="body" idx="1"/>
          </p:nvPr>
        </p:nvSpPr>
        <p:spPr/>
        <p:txBody>
          <a:bodyPr/>
          <a:lstStyle/>
          <a:p>
            <a:pPr eaLnBrk="1" hangingPunct="1"/>
            <a:r>
              <a:rPr lang="en-US" dirty="0" smtClean="0"/>
              <a:t>Introduction:</a:t>
            </a:r>
          </a:p>
          <a:p>
            <a:pPr lvl="1" eaLnBrk="1" hangingPunct="1"/>
            <a:r>
              <a:rPr lang="en-US" dirty="0" smtClean="0"/>
              <a:t>This chapter provides the overview of Physical Data Model Tuning Techniques.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lvl="0">
              <a:lnSpc>
                <a:spcPct val="120000"/>
              </a:lnSpc>
              <a:spcBef>
                <a:spcPts val="600"/>
              </a:spcBef>
            </a:pPr>
            <a:r>
              <a:rPr lang="en-US" sz="3600" dirty="0" smtClean="0"/>
              <a:t>De-normalization /Adding Redundancy</a:t>
            </a:r>
          </a:p>
        </p:txBody>
      </p:sp>
      <p:sp>
        <p:nvSpPr>
          <p:cNvPr id="4" name="Content Placeholder 3"/>
          <p:cNvSpPr>
            <a:spLocks noGrp="1"/>
          </p:cNvSpPr>
          <p:nvPr>
            <p:ph idx="1"/>
          </p:nvPr>
        </p:nvSpPr>
        <p:spPr/>
        <p:txBody>
          <a:bodyPr/>
          <a:lstStyle/>
          <a:p>
            <a:pPr lvl="0">
              <a:lnSpc>
                <a:spcPct val="120000"/>
              </a:lnSpc>
              <a:spcBef>
                <a:spcPts val="600"/>
              </a:spcBef>
            </a:pPr>
            <a:r>
              <a:rPr lang="en-US" dirty="0" smtClean="0"/>
              <a:t>De-normalization /Adding redundancy:</a:t>
            </a:r>
          </a:p>
          <a:p>
            <a:pPr marL="800100" lvl="1" indent="-342900">
              <a:lnSpc>
                <a:spcPct val="120000"/>
              </a:lnSpc>
              <a:spcBef>
                <a:spcPts val="600"/>
              </a:spcBef>
              <a:buSzPct val="95000"/>
              <a:buBlip>
                <a:blip r:embed="rId3"/>
              </a:buBlip>
            </a:pPr>
            <a:r>
              <a:rPr lang="en-US" dirty="0" smtClean="0"/>
              <a:t>De-normalization /Adding redundancy  is the process of attempting to optimize the performance of a database by adding redundant data. </a:t>
            </a:r>
          </a:p>
          <a:p>
            <a:pPr marL="800100" lvl="1" indent="-342900">
              <a:lnSpc>
                <a:spcPct val="120000"/>
              </a:lnSpc>
              <a:spcBef>
                <a:spcPts val="600"/>
              </a:spcBef>
              <a:buSzPct val="95000"/>
              <a:buBlip>
                <a:blip r:embed="rId3"/>
              </a:buBlip>
            </a:pPr>
            <a:r>
              <a:rPr lang="en-US" dirty="0" smtClean="0"/>
              <a:t>A normalized design will often store different but related pieces of information in separate logical tables (called relations). If these relations are stored physically as separate disk files, completing a database query that draws information from several relations (a join operation) can be slow. </a:t>
            </a:r>
          </a:p>
          <a:p>
            <a:pPr marL="800100" lvl="1" indent="-342900">
              <a:lnSpc>
                <a:spcPct val="120000"/>
              </a:lnSpc>
              <a:spcBef>
                <a:spcPts val="600"/>
              </a:spcBef>
              <a:buSzPct val="95000"/>
              <a:buBlip>
                <a:blip r:embed="rId3"/>
              </a:buBlip>
            </a:pPr>
            <a:r>
              <a:rPr lang="en-US" dirty="0" smtClean="0"/>
              <a:t>The strategy for dealing with this is to keep the logical design normalized, but allow the DBMS to store additional redundant information on disk to optimize query response. </a:t>
            </a:r>
          </a:p>
          <a:p>
            <a:pPr lvl="0">
              <a:lnSpc>
                <a:spcPct val="120000"/>
              </a:lnSpc>
              <a:spcBef>
                <a:spcPts val="600"/>
              </a:spcBef>
            </a:pPr>
            <a:endParaRPr lang="en-US" sz="1800" dirty="0" smtClean="0"/>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Reason For Physical Data Model Tuning </a:t>
            </a:r>
          </a:p>
        </p:txBody>
      </p:sp>
      <p:sp>
        <p:nvSpPr>
          <p:cNvPr id="4" name="Slide Number Placeholder 3"/>
          <p:cNvSpPr>
            <a:spLocks noGrp="1"/>
          </p:cNvSpPr>
          <p:nvPr>
            <p:ph type="sldNum" sz="quarter" idx="10"/>
          </p:nvPr>
        </p:nvSpPr>
        <p:spPr/>
        <p:txBody>
          <a:bodyPr/>
          <a:lstStyle/>
          <a:p>
            <a:pPr>
              <a:defRPr/>
            </a:pPr>
            <a:fld id="{2BC651E3-DA3B-459B-B925-B2A610747391}" type="slidenum">
              <a:rPr lang="en-US" smtClean="0"/>
              <a:pPr>
                <a:defRPr/>
              </a:pPr>
              <a:t>41</a:t>
            </a:fld>
            <a:endParaRPr lang="en-US"/>
          </a:p>
        </p:txBody>
      </p:sp>
      <p:sp>
        <p:nvSpPr>
          <p:cNvPr id="6" name="Content Placeholder 5"/>
          <p:cNvSpPr>
            <a:spLocks noGrp="1"/>
          </p:cNvSpPr>
          <p:nvPr>
            <p:ph idx="1"/>
          </p:nvPr>
        </p:nvSpPr>
        <p:spPr/>
        <p:txBody>
          <a:bodyPr/>
          <a:lstStyle/>
          <a:p>
            <a:r>
              <a:rPr lang="en-US" dirty="0" smtClean="0"/>
              <a:t>Reason For Physical Data Model Tuning: </a:t>
            </a:r>
          </a:p>
          <a:p>
            <a:pPr lvl="1"/>
            <a:r>
              <a:rPr lang="en-US" dirty="0" smtClean="0"/>
              <a:t>During physical design the database design needs to be tuned for better performance. </a:t>
            </a:r>
          </a:p>
          <a:p>
            <a:pPr lvl="1"/>
            <a:r>
              <a:rPr lang="en-US" dirty="0" smtClean="0"/>
              <a:t>The </a:t>
            </a:r>
            <a:r>
              <a:rPr lang="en-US" dirty="0" err="1" smtClean="0"/>
              <a:t>denormalization</a:t>
            </a:r>
            <a:r>
              <a:rPr lang="en-US" dirty="0" smtClean="0"/>
              <a:t> is a technique to move from higher to lower normal forms of database modeling in order to speed up database access. </a:t>
            </a:r>
          </a:p>
          <a:p>
            <a:pPr lvl="1"/>
            <a:r>
              <a:rPr lang="en-US" dirty="0" smtClean="0"/>
              <a:t>The valid reason exists for de-normalizing/ adding redundancy a relational design are </a:t>
            </a:r>
          </a:p>
          <a:p>
            <a:pPr lvl="2"/>
            <a:r>
              <a:rPr lang="en-US" sz="1800" dirty="0" smtClean="0"/>
              <a:t>For Ad-hoc reporting </a:t>
            </a:r>
          </a:p>
          <a:p>
            <a:pPr lvl="2"/>
            <a:r>
              <a:rPr lang="en-US" sz="1800" dirty="0" smtClean="0"/>
              <a:t>For Better Query Performance</a:t>
            </a:r>
            <a:endParaRPr lang="en-US" sz="18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Ad-Hoc Reporting </a:t>
            </a:r>
          </a:p>
        </p:txBody>
      </p:sp>
      <p:sp>
        <p:nvSpPr>
          <p:cNvPr id="4" name="Slide Number Placeholder 3"/>
          <p:cNvSpPr>
            <a:spLocks noGrp="1"/>
          </p:cNvSpPr>
          <p:nvPr>
            <p:ph type="sldNum" sz="quarter" idx="10"/>
          </p:nvPr>
        </p:nvSpPr>
        <p:spPr/>
        <p:txBody>
          <a:bodyPr/>
          <a:lstStyle/>
          <a:p>
            <a:pPr>
              <a:defRPr/>
            </a:pPr>
            <a:fld id="{2BC651E3-DA3B-459B-B925-B2A610747391}" type="slidenum">
              <a:rPr lang="en-US" smtClean="0"/>
              <a:pPr>
                <a:defRPr/>
              </a:pPr>
              <a:t>42</a:t>
            </a:fld>
            <a:endParaRPr lang="en-US"/>
          </a:p>
        </p:txBody>
      </p:sp>
      <p:sp>
        <p:nvSpPr>
          <p:cNvPr id="6" name="Content Placeholder 5"/>
          <p:cNvSpPr>
            <a:spLocks noGrp="1"/>
          </p:cNvSpPr>
          <p:nvPr>
            <p:ph idx="1"/>
          </p:nvPr>
        </p:nvSpPr>
        <p:spPr/>
        <p:txBody>
          <a:bodyPr/>
          <a:lstStyle/>
          <a:p>
            <a:r>
              <a:rPr lang="en-US" dirty="0" smtClean="0"/>
              <a:t>Ad-Hoc Reporting :</a:t>
            </a:r>
          </a:p>
          <a:p>
            <a:pPr lvl="1"/>
            <a:r>
              <a:rPr lang="en-US" dirty="0" smtClean="0"/>
              <a:t>Ad-hoc reporting is the unstructured reporting and querying performed by end users. </a:t>
            </a:r>
          </a:p>
          <a:p>
            <a:pPr lvl="1"/>
            <a:r>
              <a:rPr lang="en-US" dirty="0" smtClean="0"/>
              <a:t>End users are often confused when they have to join a significant number of tables.</a:t>
            </a:r>
          </a:p>
          <a:p>
            <a:pPr lvl="1"/>
            <a:r>
              <a:rPr lang="en-US" dirty="0" smtClean="0"/>
              <a:t> To avoid the confusion, DBAs can create a special set of tables designed for ad-hoc reporting. </a:t>
            </a:r>
          </a:p>
          <a:p>
            <a:pPr lvl="1"/>
            <a:r>
              <a:rPr lang="en-US" dirty="0" smtClean="0"/>
              <a:t>If the data is used for reporting and not online processing, you can avoid some of the problems associated with a </a:t>
            </a:r>
            <a:r>
              <a:rPr lang="en-US" dirty="0" err="1" smtClean="0"/>
              <a:t>denormalized</a:t>
            </a:r>
            <a:r>
              <a:rPr lang="en-US" dirty="0" smtClean="0"/>
              <a:t> design.</a:t>
            </a:r>
          </a:p>
          <a:p>
            <a:pPr>
              <a:buNone/>
            </a:pP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For Better Query Performance </a:t>
            </a:r>
          </a:p>
        </p:txBody>
      </p:sp>
      <p:sp>
        <p:nvSpPr>
          <p:cNvPr id="3" name="Content Placeholder 2"/>
          <p:cNvSpPr>
            <a:spLocks noGrp="1"/>
          </p:cNvSpPr>
          <p:nvPr>
            <p:ph idx="1"/>
          </p:nvPr>
        </p:nvSpPr>
        <p:spPr/>
        <p:txBody>
          <a:bodyPr/>
          <a:lstStyle/>
          <a:p>
            <a:r>
              <a:rPr lang="en-US" dirty="0" smtClean="0"/>
              <a:t>For Better Query Performance :</a:t>
            </a:r>
          </a:p>
          <a:p>
            <a:pPr lvl="1"/>
            <a:r>
              <a:rPr lang="en-US" sz="1800" dirty="0" smtClean="0"/>
              <a:t>Many critical queries and reports exist which rely upon data from more than one table. Often times these requests need to be processed in an on-line environment. </a:t>
            </a:r>
          </a:p>
          <a:p>
            <a:pPr lvl="1"/>
            <a:r>
              <a:rPr lang="en-US" sz="1800" dirty="0" smtClean="0"/>
              <a:t>Repeating groups exist which need to be processed in a group instead of individually. </a:t>
            </a:r>
          </a:p>
          <a:p>
            <a:pPr lvl="1"/>
            <a:r>
              <a:rPr lang="en-US" sz="1800" dirty="0" smtClean="0"/>
              <a:t>Many calculations need to be applied to one or many columns before queries can be successfully answered. </a:t>
            </a:r>
          </a:p>
          <a:p>
            <a:pPr lvl="1"/>
            <a:r>
              <a:rPr lang="en-US" sz="1800" dirty="0" smtClean="0"/>
              <a:t>Tables need to be accessed in different ways by different users during the same timeframe. </a:t>
            </a:r>
          </a:p>
          <a:p>
            <a:pPr lvl="1"/>
            <a:r>
              <a:rPr lang="en-US" sz="1800" dirty="0" smtClean="0"/>
              <a:t>Many large primary keys exist which are clumsy to query and consume a large amount of DASD [direct access storage device ] when carried as foreign key columns in related tables. </a:t>
            </a:r>
          </a:p>
          <a:p>
            <a:pPr lvl="1"/>
            <a:r>
              <a:rPr lang="en-US" sz="1800" dirty="0" smtClean="0"/>
              <a:t>Certain columns are queried a large percentage of the time. Consider 60% or greater to be a cautionary number flagging </a:t>
            </a:r>
            <a:r>
              <a:rPr lang="en-US" sz="1800" dirty="0" err="1" smtClean="0"/>
              <a:t>denormalization</a:t>
            </a:r>
            <a:r>
              <a:rPr lang="en-US" sz="1800" dirty="0" smtClean="0"/>
              <a:t> as an option</a:t>
            </a:r>
          </a:p>
          <a:p>
            <a:pPr lvl="1"/>
            <a:endParaRPr lang="en-US" sz="1800" dirty="0"/>
          </a:p>
        </p:txBody>
      </p:sp>
      <p:sp>
        <p:nvSpPr>
          <p:cNvPr id="4" name="Slide Number Placeholder 3"/>
          <p:cNvSpPr>
            <a:spLocks noGrp="1"/>
          </p:cNvSpPr>
          <p:nvPr>
            <p:ph type="sldNum" sz="quarter" idx="10"/>
          </p:nvPr>
        </p:nvSpPr>
        <p:spPr/>
        <p:txBody>
          <a:bodyPr/>
          <a:lstStyle/>
          <a:p>
            <a:pPr>
              <a:defRPr/>
            </a:pPr>
            <a:fld id="{2BC651E3-DA3B-459B-B925-B2A610747391}" type="slidenum">
              <a:rPr lang="en-US" smtClean="0"/>
              <a:pPr>
                <a:defRPr/>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7"/>
          <p:cNvSpPr>
            <a:spLocks noGrp="1" noChangeArrowheads="1"/>
          </p:cNvSpPr>
          <p:nvPr>
            <p:ph type="sldNum" sz="quarter" idx="10"/>
          </p:nvPr>
        </p:nvSpPr>
        <p:spPr>
          <a:ln/>
        </p:spPr>
        <p:txBody>
          <a:bodyPr/>
          <a:lstStyle/>
          <a:p>
            <a:pPr>
              <a:defRPr/>
            </a:pPr>
            <a:fld id="{6CB5DDA0-F745-458B-9E91-B8003290DFC0}" type="slidenum">
              <a:rPr lang="en-US"/>
              <a:pPr>
                <a:defRPr/>
              </a:pPr>
              <a:t>44</a:t>
            </a:fld>
            <a:endParaRPr lang="en-US"/>
          </a:p>
        </p:txBody>
      </p:sp>
      <p:sp>
        <p:nvSpPr>
          <p:cNvPr id="13315" name="Rectangle 2"/>
          <p:cNvSpPr>
            <a:spLocks noGrp="1" noChangeArrowheads="1"/>
          </p:cNvSpPr>
          <p:nvPr>
            <p:ph type="title"/>
          </p:nvPr>
        </p:nvSpPr>
        <p:spPr/>
        <p:txBody>
          <a:bodyPr/>
          <a:lstStyle/>
          <a:p>
            <a:pPr lvl="0"/>
            <a:r>
              <a:rPr lang="en-US" sz="3600" dirty="0" smtClean="0"/>
              <a:t>Denormalizing/ Adding Redundancy.</a:t>
            </a:r>
            <a:endParaRPr lang="en-US" sz="3600" dirty="0"/>
          </a:p>
        </p:txBody>
      </p:sp>
      <p:graphicFrame>
        <p:nvGraphicFramePr>
          <p:cNvPr id="5" name="Diagram 4"/>
          <p:cNvGraphicFramePr/>
          <p:nvPr/>
        </p:nvGraphicFramePr>
        <p:xfrm>
          <a:off x="228600" y="1371600"/>
          <a:ext cx="86868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7"/>
          <p:cNvSpPr>
            <a:spLocks noGrp="1" noChangeArrowheads="1"/>
          </p:cNvSpPr>
          <p:nvPr>
            <p:ph type="sldNum" sz="quarter" idx="10"/>
          </p:nvPr>
        </p:nvSpPr>
        <p:spPr>
          <a:ln/>
        </p:spPr>
        <p:txBody>
          <a:bodyPr/>
          <a:lstStyle/>
          <a:p>
            <a:pPr>
              <a:defRPr/>
            </a:pPr>
            <a:fld id="{A86B462D-BD7A-44B5-A571-C5681FBC096E}" type="slidenum">
              <a:rPr lang="en-US"/>
              <a:pPr>
                <a:defRPr/>
              </a:pPr>
              <a:t>45</a:t>
            </a:fld>
            <a:endParaRPr lang="en-US"/>
          </a:p>
        </p:txBody>
      </p:sp>
      <p:sp>
        <p:nvSpPr>
          <p:cNvPr id="8195" name="Rectangle 2"/>
          <p:cNvSpPr>
            <a:spLocks noGrp="1" noChangeArrowheads="1"/>
          </p:cNvSpPr>
          <p:nvPr>
            <p:ph type="title"/>
          </p:nvPr>
        </p:nvSpPr>
        <p:spPr/>
        <p:txBody>
          <a:bodyPr/>
          <a:lstStyle/>
          <a:p>
            <a:pPr eaLnBrk="1" hangingPunct="1"/>
            <a:r>
              <a:rPr lang="en-US" sz="3600" dirty="0" smtClean="0"/>
              <a:t>Physical Data Model Tuning Techniques</a:t>
            </a:r>
          </a:p>
        </p:txBody>
      </p:sp>
      <p:graphicFrame>
        <p:nvGraphicFramePr>
          <p:cNvPr id="24" name="Diagram 23"/>
          <p:cNvGraphicFramePr/>
          <p:nvPr/>
        </p:nvGraphicFramePr>
        <p:xfrm>
          <a:off x="457200" y="1371600"/>
          <a:ext cx="83058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57"/>
          <p:cNvSpPr>
            <a:spLocks noGrp="1" noChangeArrowheads="1"/>
          </p:cNvSpPr>
          <p:nvPr>
            <p:ph type="sldNum" sz="quarter" idx="10"/>
          </p:nvPr>
        </p:nvSpPr>
        <p:spPr>
          <a:ln/>
        </p:spPr>
        <p:txBody>
          <a:bodyPr/>
          <a:lstStyle/>
          <a:p>
            <a:pPr>
              <a:defRPr/>
            </a:pPr>
            <a:fld id="{A7EA6B4E-58D7-4017-B6D1-04CB910D4E70}" type="slidenum">
              <a:rPr lang="en-US"/>
              <a:pPr>
                <a:defRPr/>
              </a:pPr>
              <a:t>46</a:t>
            </a:fld>
            <a:endParaRPr lang="en-US"/>
          </a:p>
        </p:txBody>
      </p:sp>
      <p:sp>
        <p:nvSpPr>
          <p:cNvPr id="13315" name="Rectangle 2"/>
          <p:cNvSpPr>
            <a:spLocks noGrp="1" noChangeArrowheads="1"/>
          </p:cNvSpPr>
          <p:nvPr>
            <p:ph type="title"/>
          </p:nvPr>
        </p:nvSpPr>
        <p:spPr>
          <a:xfrm>
            <a:off x="1524000" y="228600"/>
            <a:ext cx="6858000" cy="533400"/>
          </a:xfrm>
        </p:spPr>
        <p:txBody>
          <a:bodyPr/>
          <a:lstStyle/>
          <a:p>
            <a:pPr lvl="0"/>
            <a:r>
              <a:rPr lang="en-US" sz="3600" dirty="0" smtClean="0"/>
              <a:t>Redundant Columns    </a:t>
            </a:r>
            <a:endParaRPr lang="en-US" sz="3600" dirty="0"/>
          </a:p>
        </p:txBody>
      </p:sp>
      <p:graphicFrame>
        <p:nvGraphicFramePr>
          <p:cNvPr id="9" name="Diagram 8"/>
          <p:cNvGraphicFramePr/>
          <p:nvPr/>
        </p:nvGraphicFramePr>
        <p:xfrm>
          <a:off x="228600" y="1524000"/>
          <a:ext cx="4191000" cy="4401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2770" name="Picture 2" descr="raster"/>
          <p:cNvPicPr>
            <a:picLocks noChangeAspect="1" noChangeArrowheads="1"/>
          </p:cNvPicPr>
          <p:nvPr/>
        </p:nvPicPr>
        <p:blipFill>
          <a:blip r:embed="rId6"/>
          <a:srcRect/>
          <a:stretch>
            <a:fillRect/>
          </a:stretch>
        </p:blipFill>
        <p:spPr bwMode="auto">
          <a:xfrm>
            <a:off x="4495800" y="1295400"/>
            <a:ext cx="4133850" cy="2438400"/>
          </a:xfrm>
          <a:prstGeom prst="rect">
            <a:avLst/>
          </a:prstGeom>
          <a:noFill/>
          <a:ln w="9525">
            <a:noFill/>
            <a:miter lim="800000"/>
            <a:headEnd/>
            <a:tailEnd/>
          </a:ln>
        </p:spPr>
      </p:pic>
      <p:graphicFrame>
        <p:nvGraphicFramePr>
          <p:cNvPr id="11" name="Diagram 10"/>
          <p:cNvGraphicFramePr/>
          <p:nvPr/>
        </p:nvGraphicFramePr>
        <p:xfrm>
          <a:off x="4495800" y="3657600"/>
          <a:ext cx="4282171" cy="255454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7"/>
          <p:cNvSpPr>
            <a:spLocks noGrp="1" noChangeArrowheads="1"/>
          </p:cNvSpPr>
          <p:nvPr>
            <p:ph type="sldNum" sz="quarter" idx="10"/>
          </p:nvPr>
        </p:nvSpPr>
        <p:spPr>
          <a:ln/>
        </p:spPr>
        <p:txBody>
          <a:bodyPr/>
          <a:lstStyle/>
          <a:p>
            <a:pPr>
              <a:defRPr/>
            </a:pPr>
            <a:fld id="{53AF13DB-5E05-4361-95D6-ABDE715DAB23}" type="slidenum">
              <a:rPr lang="en-US"/>
              <a:pPr>
                <a:defRPr/>
              </a:pPr>
              <a:t>47</a:t>
            </a:fld>
            <a:endParaRPr lang="en-US"/>
          </a:p>
        </p:txBody>
      </p:sp>
      <p:sp>
        <p:nvSpPr>
          <p:cNvPr id="8195" name="Rectangle 2"/>
          <p:cNvSpPr>
            <a:spLocks noGrp="1" noChangeArrowheads="1"/>
          </p:cNvSpPr>
          <p:nvPr>
            <p:ph type="title"/>
          </p:nvPr>
        </p:nvSpPr>
        <p:spPr/>
        <p:txBody>
          <a:bodyPr/>
          <a:lstStyle/>
          <a:p>
            <a:pPr eaLnBrk="1" hangingPunct="1"/>
            <a:r>
              <a:rPr lang="en-US" sz="3600" dirty="0" smtClean="0"/>
              <a:t>Derived Columns</a:t>
            </a:r>
          </a:p>
        </p:txBody>
      </p:sp>
      <p:graphicFrame>
        <p:nvGraphicFramePr>
          <p:cNvPr id="12" name="Diagram 11"/>
          <p:cNvGraphicFramePr/>
          <p:nvPr/>
        </p:nvGraphicFramePr>
        <p:xfrm>
          <a:off x="152400" y="1295400"/>
          <a:ext cx="8458200" cy="16312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Diagram 10"/>
          <p:cNvGraphicFramePr/>
          <p:nvPr/>
        </p:nvGraphicFramePr>
        <p:xfrm>
          <a:off x="4114800" y="2895600"/>
          <a:ext cx="4572000" cy="181588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43009" name="Picture 1" descr="raster"/>
          <p:cNvPicPr>
            <a:picLocks noChangeAspect="1" noChangeArrowheads="1"/>
          </p:cNvPicPr>
          <p:nvPr/>
        </p:nvPicPr>
        <p:blipFill>
          <a:blip r:embed="rId11"/>
          <a:srcRect/>
          <a:stretch>
            <a:fillRect/>
          </a:stretch>
        </p:blipFill>
        <p:spPr bwMode="auto">
          <a:xfrm>
            <a:off x="457200" y="2514600"/>
            <a:ext cx="3429000"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7"/>
          <p:cNvSpPr>
            <a:spLocks noGrp="1" noChangeArrowheads="1"/>
          </p:cNvSpPr>
          <p:nvPr>
            <p:ph type="sldNum" sz="quarter" idx="10"/>
          </p:nvPr>
        </p:nvSpPr>
        <p:spPr>
          <a:ln/>
        </p:spPr>
        <p:txBody>
          <a:bodyPr/>
          <a:lstStyle/>
          <a:p>
            <a:pPr>
              <a:defRPr/>
            </a:pPr>
            <a:fld id="{FCD6978B-D346-439D-93D5-07E20B0BCE9F}" type="slidenum">
              <a:rPr lang="en-US"/>
              <a:pPr>
                <a:defRPr/>
              </a:pPr>
              <a:t>48</a:t>
            </a:fld>
            <a:endParaRPr lang="en-US"/>
          </a:p>
        </p:txBody>
      </p:sp>
      <p:sp>
        <p:nvSpPr>
          <p:cNvPr id="9219" name="Rectangle 2"/>
          <p:cNvSpPr>
            <a:spLocks noGrp="1" noChangeArrowheads="1"/>
          </p:cNvSpPr>
          <p:nvPr>
            <p:ph type="title"/>
          </p:nvPr>
        </p:nvSpPr>
        <p:spPr/>
        <p:txBody>
          <a:bodyPr/>
          <a:lstStyle/>
          <a:p>
            <a:pPr eaLnBrk="1" hangingPunct="1"/>
            <a:r>
              <a:rPr lang="en-US" sz="3600" dirty="0" smtClean="0"/>
              <a:t>Collapsing Tables</a:t>
            </a:r>
          </a:p>
        </p:txBody>
      </p:sp>
      <p:graphicFrame>
        <p:nvGraphicFramePr>
          <p:cNvPr id="10" name="Diagram 9"/>
          <p:cNvGraphicFramePr/>
          <p:nvPr/>
        </p:nvGraphicFramePr>
        <p:xfrm>
          <a:off x="381000" y="1295400"/>
          <a:ext cx="8534400" cy="2057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961" name="Picture 1" descr="raster"/>
          <p:cNvPicPr>
            <a:picLocks noChangeAspect="1" noChangeArrowheads="1"/>
          </p:cNvPicPr>
          <p:nvPr/>
        </p:nvPicPr>
        <p:blipFill>
          <a:blip r:embed="rId6"/>
          <a:srcRect/>
          <a:stretch>
            <a:fillRect/>
          </a:stretch>
        </p:blipFill>
        <p:spPr bwMode="auto">
          <a:xfrm>
            <a:off x="228600" y="3048000"/>
            <a:ext cx="8534400" cy="32003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7"/>
          <p:cNvSpPr>
            <a:spLocks noGrp="1" noChangeArrowheads="1"/>
          </p:cNvSpPr>
          <p:nvPr>
            <p:ph type="sldNum" sz="quarter" idx="10"/>
          </p:nvPr>
        </p:nvSpPr>
        <p:spPr>
          <a:ln/>
        </p:spPr>
        <p:txBody>
          <a:bodyPr/>
          <a:lstStyle/>
          <a:p>
            <a:pPr>
              <a:defRPr/>
            </a:pPr>
            <a:fld id="{5957A057-2B44-4B86-AB9C-F862B0D0D777}" type="slidenum">
              <a:rPr lang="en-US"/>
              <a:pPr>
                <a:defRPr/>
              </a:pPr>
              <a:t>49</a:t>
            </a:fld>
            <a:endParaRPr lang="en-US"/>
          </a:p>
        </p:txBody>
      </p:sp>
      <p:sp>
        <p:nvSpPr>
          <p:cNvPr id="13315" name="Rectangle 2"/>
          <p:cNvSpPr>
            <a:spLocks noGrp="1" noChangeArrowheads="1"/>
          </p:cNvSpPr>
          <p:nvPr>
            <p:ph type="title"/>
          </p:nvPr>
        </p:nvSpPr>
        <p:spPr/>
        <p:txBody>
          <a:bodyPr/>
          <a:lstStyle/>
          <a:p>
            <a:pPr lvl="0"/>
            <a:r>
              <a:rPr lang="en-US" sz="3600" dirty="0" smtClean="0"/>
              <a:t>Roll Up –Generalization Hierarchy </a:t>
            </a:r>
            <a:endParaRPr lang="en-US" sz="3600" dirty="0"/>
          </a:p>
        </p:txBody>
      </p:sp>
      <p:graphicFrame>
        <p:nvGraphicFramePr>
          <p:cNvPr id="12" name="Diagram 11"/>
          <p:cNvGraphicFramePr/>
          <p:nvPr/>
        </p:nvGraphicFramePr>
        <p:xfrm>
          <a:off x="228600" y="1295400"/>
          <a:ext cx="8686800" cy="236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9938" name="Rectangle 2"/>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p:spPr>
        <p:txBody>
          <a:bodyPr vert="horz" wrap="none" lIns="91440" tIns="45720" rIns="91440" bIns="45720" numCol="1" anchor="ctr" anchorCtr="0" compatLnSpc="1">
            <a:prstTxWarp prst="textNoShape">
              <a:avLst/>
            </a:prstTxWarp>
            <a:spAutoFit/>
          </a:bodyPr>
          <a:lstStyle/>
          <a:p>
            <a:endParaRPr lang="en-US"/>
          </a:p>
        </p:txBody>
      </p:sp>
      <p:pic>
        <p:nvPicPr>
          <p:cNvPr id="39937" name="Picture 6"/>
          <p:cNvPicPr>
            <a:picLocks noChangeAspect="1" noChangeArrowheads="1"/>
          </p:cNvPicPr>
          <p:nvPr/>
        </p:nvPicPr>
        <p:blipFill>
          <a:blip r:embed="rId6"/>
          <a:srcRect/>
          <a:stretch>
            <a:fillRect/>
          </a:stretch>
        </p:blipFill>
        <p:spPr bwMode="auto">
          <a:xfrm>
            <a:off x="457200" y="3657600"/>
            <a:ext cx="4556125" cy="2355850"/>
          </a:xfrm>
          <a:prstGeom prst="rect">
            <a:avLst/>
          </a:prstGeom>
          <a:noFill/>
        </p:spPr>
      </p:pic>
      <p:sp>
        <p:nvSpPr>
          <p:cNvPr id="39940" name="Rectangle 4"/>
          <p:cNvSpPr>
            <a:spLocks noChangeArrowheads="1"/>
          </p:cNvSpPr>
          <p:nvPr/>
        </p:nvSpPr>
        <p:spPr bwMode="auto">
          <a:xfrm>
            <a:off x="0" y="0"/>
            <a:ext cx="9144000" cy="0"/>
          </a:xfrm>
          <a:prstGeom prst="rect">
            <a:avLst/>
          </a:prstGeom>
          <a:noFill/>
          <a:ln w="9525" cap="flat" cmpd="sng" algn="ctr">
            <a:noFill/>
            <a:prstDash val="solid"/>
            <a:miter lim="800000"/>
            <a:headEnd type="none" w="med" len="med"/>
            <a:tailEnd type="none" w="med" len="med"/>
          </a:ln>
          <a:effectLst/>
        </p:spPr>
        <p:txBody>
          <a:bodyPr vert="horz" wrap="none" lIns="91440" tIns="45720" rIns="91440" bIns="45720" numCol="1" anchor="ctr" anchorCtr="0" compatLnSpc="1">
            <a:prstTxWarp prst="textNoShape">
              <a:avLst/>
            </a:prstTxWarp>
            <a:spAutoFit/>
          </a:bodyPr>
          <a:lstStyle/>
          <a:p>
            <a:endParaRPr lang="en-US"/>
          </a:p>
        </p:txBody>
      </p:sp>
      <p:pic>
        <p:nvPicPr>
          <p:cNvPr id="39939" name="Picture 7"/>
          <p:cNvPicPr>
            <a:picLocks noChangeAspect="1" noChangeArrowheads="1"/>
          </p:cNvPicPr>
          <p:nvPr/>
        </p:nvPicPr>
        <p:blipFill>
          <a:blip r:embed="rId7"/>
          <a:srcRect/>
          <a:stretch>
            <a:fillRect/>
          </a:stretch>
        </p:blipFill>
        <p:spPr bwMode="auto">
          <a:xfrm>
            <a:off x="5867400" y="4038600"/>
            <a:ext cx="1103313" cy="1822450"/>
          </a:xfrm>
          <a:prstGeom prst="rect">
            <a:avLst/>
          </a:prstGeom>
          <a:noFill/>
        </p:spPr>
      </p:pic>
      <p:graphicFrame>
        <p:nvGraphicFramePr>
          <p:cNvPr id="14" name="Diagram 13"/>
          <p:cNvGraphicFramePr/>
          <p:nvPr/>
        </p:nvGraphicFramePr>
        <p:xfrm>
          <a:off x="1066800" y="4038600"/>
          <a:ext cx="1334289" cy="762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5" name="Diagram 14"/>
          <p:cNvGraphicFramePr/>
          <p:nvPr/>
        </p:nvGraphicFramePr>
        <p:xfrm>
          <a:off x="4648200" y="4114800"/>
          <a:ext cx="1637511" cy="64335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1" name="TextBox 10"/>
          <p:cNvSpPr txBox="1"/>
          <p:nvPr/>
        </p:nvSpPr>
        <p:spPr>
          <a:xfrm>
            <a:off x="7010400" y="3810000"/>
            <a:ext cx="1905000" cy="2031325"/>
          </a:xfrm>
          <a:prstGeom prst="rect">
            <a:avLst/>
          </a:prstGeom>
          <a:noFill/>
        </p:spPr>
        <p:txBody>
          <a:bodyPr wrap="square" rtlCol="0">
            <a:spAutoFit/>
          </a:bodyPr>
          <a:lstStyle/>
          <a:p>
            <a:pPr algn="l"/>
            <a:r>
              <a:rPr lang="en-US" sz="1400" b="0" dirty="0" smtClean="0">
                <a:latin typeface="+mn-lt"/>
              </a:rPr>
              <a:t>The employee table</a:t>
            </a:r>
          </a:p>
          <a:p>
            <a:pPr algn="l"/>
            <a:r>
              <a:rPr lang="en-US" sz="1400" b="0" dirty="0" smtClean="0">
                <a:latin typeface="+mn-lt"/>
              </a:rPr>
              <a:t> is now denormalized. </a:t>
            </a:r>
          </a:p>
          <a:p>
            <a:pPr algn="l"/>
            <a:r>
              <a:rPr lang="en-US" sz="1400" b="0" dirty="0" smtClean="0">
                <a:latin typeface="+mn-lt"/>
              </a:rPr>
              <a:t>Here the hourly rate is </a:t>
            </a:r>
          </a:p>
          <a:p>
            <a:pPr algn="l"/>
            <a:r>
              <a:rPr lang="en-US" sz="1400" b="0" dirty="0" smtClean="0">
                <a:latin typeface="+mn-lt"/>
              </a:rPr>
              <a:t>filled up only </a:t>
            </a:r>
          </a:p>
          <a:p>
            <a:pPr algn="l"/>
            <a:r>
              <a:rPr lang="en-US" sz="1400" b="0" dirty="0" smtClean="0">
                <a:latin typeface="+mn-lt"/>
              </a:rPr>
              <a:t>If the employee is daily  waged and </a:t>
            </a:r>
          </a:p>
          <a:p>
            <a:pPr algn="l"/>
            <a:r>
              <a:rPr lang="en-US" sz="1400" b="0" dirty="0" smtClean="0">
                <a:latin typeface="+mn-lt"/>
              </a:rPr>
              <a:t>Annual salary is filled </a:t>
            </a:r>
          </a:p>
          <a:p>
            <a:pPr algn="l"/>
            <a:r>
              <a:rPr lang="en-US" sz="1400" b="0" dirty="0" smtClean="0">
                <a:latin typeface="+mn-lt"/>
              </a:rPr>
              <a:t>up if the employee</a:t>
            </a:r>
          </a:p>
          <a:p>
            <a:pPr algn="l"/>
            <a:r>
              <a:rPr lang="en-US" sz="1400" b="0" dirty="0" smtClean="0">
                <a:latin typeface="+mn-lt"/>
              </a:rPr>
              <a:t> is salaried employee </a:t>
            </a:r>
            <a:endParaRPr lang="en-US" sz="1400" b="0" dirty="0">
              <a:latin typeface="+mn-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7"/>
          <p:cNvSpPr>
            <a:spLocks noGrp="1" noChangeArrowheads="1"/>
          </p:cNvSpPr>
          <p:nvPr>
            <p:ph type="sldNum" sz="quarter" idx="10"/>
          </p:nvPr>
        </p:nvSpPr>
        <p:spPr>
          <a:ln/>
        </p:spPr>
        <p:txBody>
          <a:bodyPr/>
          <a:lstStyle/>
          <a:p>
            <a:pPr>
              <a:defRPr/>
            </a:pPr>
            <a:fld id="{08EE6283-34D1-4A52-BDEE-26BC43C2E5F3}" type="slidenum">
              <a:rPr lang="en-US"/>
              <a:pPr>
                <a:defRPr/>
              </a:pPr>
              <a:t>5</a:t>
            </a:fld>
            <a:endParaRPr lang="en-US"/>
          </a:p>
        </p:txBody>
      </p:sp>
      <p:sp>
        <p:nvSpPr>
          <p:cNvPr id="7171" name="Rectangle 2"/>
          <p:cNvSpPr>
            <a:spLocks noGrp="1" noChangeArrowheads="1"/>
          </p:cNvSpPr>
          <p:nvPr>
            <p:ph type="title"/>
          </p:nvPr>
        </p:nvSpPr>
        <p:spPr/>
        <p:txBody>
          <a:bodyPr/>
          <a:lstStyle/>
          <a:p>
            <a:pPr eaLnBrk="1" hangingPunct="1"/>
            <a:r>
              <a:rPr lang="en-US" sz="3600" dirty="0" smtClean="0"/>
              <a:t>Physical Data Model Tuning : Objectives</a:t>
            </a:r>
          </a:p>
        </p:txBody>
      </p:sp>
      <p:sp>
        <p:nvSpPr>
          <p:cNvPr id="7172" name="Rectangle 3"/>
          <p:cNvSpPr>
            <a:spLocks noGrp="1" noChangeArrowheads="1"/>
          </p:cNvSpPr>
          <p:nvPr>
            <p:ph type="body" idx="1"/>
          </p:nvPr>
        </p:nvSpPr>
        <p:spPr/>
        <p:txBody>
          <a:bodyPr/>
          <a:lstStyle/>
          <a:p>
            <a:pPr eaLnBrk="1" hangingPunct="1">
              <a:lnSpc>
                <a:spcPct val="180000"/>
              </a:lnSpc>
            </a:pPr>
            <a:r>
              <a:rPr lang="en-US" dirty="0" smtClean="0"/>
              <a:t>Objective:</a:t>
            </a:r>
          </a:p>
          <a:p>
            <a:pPr eaLnBrk="1" hangingPunct="1">
              <a:lnSpc>
                <a:spcPct val="180000"/>
              </a:lnSpc>
              <a:buFont typeface="Wingdings" pitchFamily="2" charset="2"/>
              <a:buNone/>
            </a:pPr>
            <a:r>
              <a:rPr lang="en-US" dirty="0" smtClean="0"/>
              <a:t>After completing this chapter you will be able to:</a:t>
            </a:r>
          </a:p>
          <a:p>
            <a:pPr lvl="1" eaLnBrk="1" hangingPunct="1">
              <a:lnSpc>
                <a:spcPct val="180000"/>
              </a:lnSpc>
            </a:pPr>
            <a:r>
              <a:rPr lang="en-US" dirty="0" smtClean="0"/>
              <a:t>Explain the objectives  of Physical Data Model Design</a:t>
            </a:r>
          </a:p>
          <a:p>
            <a:pPr lvl="1" eaLnBrk="1" hangingPunct="1">
              <a:lnSpc>
                <a:spcPct val="180000"/>
              </a:lnSpc>
            </a:pPr>
            <a:r>
              <a:rPr lang="en-US" dirty="0" smtClean="0"/>
              <a:t> Explain De-normalization  and its Techniques </a:t>
            </a:r>
          </a:p>
          <a:p>
            <a:pPr lvl="1" eaLnBrk="1" hangingPunct="1">
              <a:lnSpc>
                <a:spcPct val="180000"/>
              </a:lnSpc>
            </a:pPr>
            <a:r>
              <a:rPr lang="en-US" dirty="0" smtClean="0"/>
              <a:t>Explain Partitioning </a:t>
            </a:r>
          </a:p>
          <a:p>
            <a:pPr lvl="1" eaLnBrk="1" hangingPunct="1">
              <a:lnSpc>
                <a:spcPct val="180000"/>
              </a:lnSpc>
            </a:pPr>
            <a:endParaRPr lang="en-US" dirty="0" smtClean="0"/>
          </a:p>
          <a:p>
            <a:pPr lvl="1" eaLnBrk="1" hangingPunct="1">
              <a:lnSpc>
                <a:spcPct val="180000"/>
              </a:lnSpc>
              <a:buFont typeface="Wingdings 2" pitchFamily="18" charset="2"/>
              <a:buNone/>
            </a:pPr>
            <a:endParaRPr lang="en-US"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7"/>
          <p:cNvSpPr>
            <a:spLocks noGrp="1" noChangeArrowheads="1"/>
          </p:cNvSpPr>
          <p:nvPr>
            <p:ph type="sldNum" sz="quarter" idx="10"/>
          </p:nvPr>
        </p:nvSpPr>
        <p:spPr>
          <a:ln/>
        </p:spPr>
        <p:txBody>
          <a:bodyPr/>
          <a:lstStyle/>
          <a:p>
            <a:pPr>
              <a:defRPr/>
            </a:pPr>
            <a:fld id="{32200FB3-6B7B-4711-AD8E-1D20F8F0C4BE}" type="slidenum">
              <a:rPr lang="en-US"/>
              <a:pPr>
                <a:defRPr/>
              </a:pPr>
              <a:t>50</a:t>
            </a:fld>
            <a:endParaRPr lang="en-US"/>
          </a:p>
        </p:txBody>
      </p:sp>
      <p:sp>
        <p:nvSpPr>
          <p:cNvPr id="16387" name="Rectangle 2"/>
          <p:cNvSpPr>
            <a:spLocks noGrp="1" noChangeArrowheads="1"/>
          </p:cNvSpPr>
          <p:nvPr>
            <p:ph type="title"/>
          </p:nvPr>
        </p:nvSpPr>
        <p:spPr/>
        <p:txBody>
          <a:bodyPr/>
          <a:lstStyle/>
          <a:p>
            <a:pPr lvl="0"/>
            <a:r>
              <a:rPr lang="en-US" sz="3600" dirty="0" smtClean="0"/>
              <a:t>Advantages /Disadvanctages of Denormalization</a:t>
            </a:r>
            <a:endParaRPr lang="en-US" sz="3600" dirty="0"/>
          </a:p>
        </p:txBody>
      </p:sp>
      <p:graphicFrame>
        <p:nvGraphicFramePr>
          <p:cNvPr id="9" name="Diagram 8"/>
          <p:cNvGraphicFramePr/>
          <p:nvPr/>
        </p:nvGraphicFramePr>
        <p:xfrm>
          <a:off x="228600" y="1371600"/>
          <a:ext cx="85344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7"/>
          <p:cNvSpPr>
            <a:spLocks noGrp="1" noChangeArrowheads="1"/>
          </p:cNvSpPr>
          <p:nvPr>
            <p:ph type="sldNum" sz="quarter" idx="10"/>
          </p:nvPr>
        </p:nvSpPr>
        <p:spPr>
          <a:ln/>
        </p:spPr>
        <p:txBody>
          <a:bodyPr/>
          <a:lstStyle/>
          <a:p>
            <a:pPr>
              <a:defRPr/>
            </a:pPr>
            <a:fld id="{91F3D1D6-B34F-4E7C-8F7B-C487F758B954}" type="slidenum">
              <a:rPr lang="en-US"/>
              <a:pPr>
                <a:defRPr/>
              </a:pPr>
              <a:t>51</a:t>
            </a:fld>
            <a:endParaRPr lang="en-US"/>
          </a:p>
        </p:txBody>
      </p:sp>
      <p:sp>
        <p:nvSpPr>
          <p:cNvPr id="17411" name="Rectangle 2"/>
          <p:cNvSpPr>
            <a:spLocks noGrp="1" noChangeArrowheads="1"/>
          </p:cNvSpPr>
          <p:nvPr>
            <p:ph type="title"/>
          </p:nvPr>
        </p:nvSpPr>
        <p:spPr/>
        <p:txBody>
          <a:bodyPr/>
          <a:lstStyle/>
          <a:p>
            <a:pPr lvl="0"/>
            <a:r>
              <a:rPr lang="en-US" sz="3600" dirty="0" smtClean="0"/>
              <a:t>Duplicating/Mirroring Tables</a:t>
            </a:r>
            <a:endParaRPr lang="en-US" sz="3600" dirty="0"/>
          </a:p>
        </p:txBody>
      </p:sp>
      <p:graphicFrame>
        <p:nvGraphicFramePr>
          <p:cNvPr id="5" name="Diagram 4"/>
          <p:cNvGraphicFramePr/>
          <p:nvPr/>
        </p:nvGraphicFramePr>
        <p:xfrm>
          <a:off x="228600" y="1447800"/>
          <a:ext cx="8534400"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7"/>
          <p:cNvSpPr>
            <a:spLocks noGrp="1" noChangeArrowheads="1"/>
          </p:cNvSpPr>
          <p:nvPr>
            <p:ph type="sldNum" sz="quarter" idx="10"/>
          </p:nvPr>
        </p:nvSpPr>
        <p:spPr>
          <a:ln/>
        </p:spPr>
        <p:txBody>
          <a:bodyPr/>
          <a:lstStyle/>
          <a:p>
            <a:pPr>
              <a:defRPr/>
            </a:pPr>
            <a:fld id="{26FC8D12-4DE0-4C63-8A21-605707E0B288}" type="slidenum">
              <a:rPr lang="en-US"/>
              <a:pPr>
                <a:defRPr/>
              </a:pPr>
              <a:t>52</a:t>
            </a:fld>
            <a:endParaRPr lang="en-US"/>
          </a:p>
        </p:txBody>
      </p:sp>
      <p:sp>
        <p:nvSpPr>
          <p:cNvPr id="19459" name="Rectangle 67"/>
          <p:cNvSpPr>
            <a:spLocks noGrp="1" noChangeArrowheads="1"/>
          </p:cNvSpPr>
          <p:nvPr>
            <p:ph type="title"/>
          </p:nvPr>
        </p:nvSpPr>
        <p:spPr>
          <a:xfrm>
            <a:off x="1524000" y="228600"/>
            <a:ext cx="6858000" cy="533400"/>
          </a:xfrm>
        </p:spPr>
        <p:txBody>
          <a:bodyPr/>
          <a:lstStyle/>
          <a:p>
            <a:r>
              <a:rPr lang="en-US" sz="3600" dirty="0" smtClean="0"/>
              <a:t>Increase Performance</a:t>
            </a:r>
            <a:endParaRPr lang="en-US" sz="3600" dirty="0"/>
          </a:p>
        </p:txBody>
      </p:sp>
      <p:pic>
        <p:nvPicPr>
          <p:cNvPr id="35841" name="Picture 1" descr="raster"/>
          <p:cNvPicPr>
            <a:picLocks noChangeAspect="1" noChangeArrowheads="1"/>
          </p:cNvPicPr>
          <p:nvPr/>
        </p:nvPicPr>
        <p:blipFill>
          <a:blip r:embed="rId2"/>
          <a:srcRect/>
          <a:stretch>
            <a:fillRect/>
          </a:stretch>
        </p:blipFill>
        <p:spPr bwMode="auto">
          <a:xfrm>
            <a:off x="1066800" y="1524000"/>
            <a:ext cx="6600825" cy="3990975"/>
          </a:xfrm>
          <a:prstGeom prst="rect">
            <a:avLst/>
          </a:prstGeom>
          <a:noFill/>
          <a:ln w="9525">
            <a:noFill/>
            <a:miter lim="800000"/>
            <a:headEnd/>
            <a:tailEnd/>
          </a:ln>
        </p:spPr>
      </p:pic>
      <p:sp>
        <p:nvSpPr>
          <p:cNvPr id="9" name="Rectangle 8"/>
          <p:cNvSpPr/>
          <p:nvPr/>
        </p:nvSpPr>
        <p:spPr>
          <a:xfrm>
            <a:off x="152400" y="1295400"/>
            <a:ext cx="7543800" cy="369332"/>
          </a:xfrm>
          <a:prstGeom prst="rect">
            <a:avLst/>
          </a:prstGeom>
        </p:spPr>
        <p:txBody>
          <a:bodyPr wrap="square">
            <a:spAutoFit/>
          </a:bodyPr>
          <a:lstStyle/>
          <a:p>
            <a:pPr algn="l"/>
            <a:r>
              <a:rPr lang="en-US" b="0" dirty="0">
                <a:latin typeface="+mn-lt"/>
              </a:rPr>
              <a:t>Increase Performance by duplicating tables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3600" dirty="0" smtClean="0"/>
              <a:t>Splitting Tables</a:t>
            </a:r>
            <a:endParaRPr lang="en-US" sz="3600" dirty="0"/>
          </a:p>
        </p:txBody>
      </p:sp>
      <p:graphicFrame>
        <p:nvGraphicFramePr>
          <p:cNvPr id="8" name="Diagram 7"/>
          <p:cNvGraphicFramePr/>
          <p:nvPr/>
        </p:nvGraphicFramePr>
        <p:xfrm>
          <a:off x="228600" y="1371601"/>
          <a:ext cx="8382000" cy="2209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0"/>
          </p:nvPr>
        </p:nvSpPr>
        <p:spPr/>
        <p:txBody>
          <a:bodyPr/>
          <a:lstStyle/>
          <a:p>
            <a:pPr>
              <a:defRPr/>
            </a:pPr>
            <a:fld id="{EA5F4F94-53DE-47AB-80EB-9B0F0D10A8BC}" type="slidenum">
              <a:rPr lang="en-US" smtClean="0"/>
              <a:pPr>
                <a:defRPr/>
              </a:pPr>
              <a:t>53</a:t>
            </a:fld>
            <a:endParaRPr lang="en-US"/>
          </a:p>
        </p:txBody>
      </p:sp>
      <p:pic>
        <p:nvPicPr>
          <p:cNvPr id="57346" name="Picture 2" descr="raster"/>
          <p:cNvPicPr>
            <a:picLocks noChangeAspect="1" noChangeArrowheads="1"/>
          </p:cNvPicPr>
          <p:nvPr/>
        </p:nvPicPr>
        <p:blipFill>
          <a:blip r:embed="rId6"/>
          <a:srcRect/>
          <a:stretch>
            <a:fillRect/>
          </a:stretch>
        </p:blipFill>
        <p:spPr bwMode="auto">
          <a:xfrm>
            <a:off x="1143000" y="3657600"/>
            <a:ext cx="7162800" cy="251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3600" dirty="0" smtClean="0"/>
              <a:t>Horizontal Splitting </a:t>
            </a:r>
            <a:endParaRPr lang="en-US" sz="3600" dirty="0"/>
          </a:p>
        </p:txBody>
      </p:sp>
      <p:sp>
        <p:nvSpPr>
          <p:cNvPr id="5" name="Slide Number Placeholder 4"/>
          <p:cNvSpPr>
            <a:spLocks noGrp="1"/>
          </p:cNvSpPr>
          <p:nvPr>
            <p:ph type="sldNum" sz="quarter" idx="10"/>
          </p:nvPr>
        </p:nvSpPr>
        <p:spPr/>
        <p:txBody>
          <a:bodyPr/>
          <a:lstStyle/>
          <a:p>
            <a:pPr>
              <a:defRPr/>
            </a:pPr>
            <a:fld id="{EA5F4F94-53DE-47AB-80EB-9B0F0D10A8BC}" type="slidenum">
              <a:rPr lang="en-US" smtClean="0"/>
              <a:pPr>
                <a:defRPr/>
              </a:pPr>
              <a:t>54</a:t>
            </a:fld>
            <a:endParaRPr lang="en-US"/>
          </a:p>
        </p:txBody>
      </p:sp>
      <p:graphicFrame>
        <p:nvGraphicFramePr>
          <p:cNvPr id="7" name="Diagram 6"/>
          <p:cNvGraphicFramePr/>
          <p:nvPr/>
        </p:nvGraphicFramePr>
        <p:xfrm>
          <a:off x="228600" y="1371600"/>
          <a:ext cx="8534400" cy="220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6082" name="Picture 2" descr="raster"/>
          <p:cNvPicPr>
            <a:picLocks noChangeAspect="1" noChangeArrowheads="1"/>
          </p:cNvPicPr>
          <p:nvPr/>
        </p:nvPicPr>
        <p:blipFill>
          <a:blip r:embed="rId6"/>
          <a:srcRect/>
          <a:stretch>
            <a:fillRect/>
          </a:stretch>
        </p:blipFill>
        <p:spPr bwMode="auto">
          <a:xfrm>
            <a:off x="381000" y="3810000"/>
            <a:ext cx="8305800" cy="2390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Physical Data Model Tuning Techniques</a:t>
            </a:r>
            <a:endParaRPr lang="en-US" sz="3600" dirty="0"/>
          </a:p>
        </p:txBody>
      </p:sp>
      <p:sp>
        <p:nvSpPr>
          <p:cNvPr id="3" name="Text Placeholder 2"/>
          <p:cNvSpPr>
            <a:spLocks noGrp="1"/>
          </p:cNvSpPr>
          <p:nvPr>
            <p:ph type="body" sz="half" idx="1"/>
          </p:nvPr>
        </p:nvSpPr>
        <p:spPr>
          <a:xfrm>
            <a:off x="228600" y="1371600"/>
            <a:ext cx="8153400" cy="4943475"/>
          </a:xfrm>
        </p:spPr>
        <p:txBody>
          <a:bodyPr/>
          <a:lstStyle/>
          <a:p>
            <a:r>
              <a:rPr lang="en-US" dirty="0" smtClean="0"/>
              <a:t>Temporary processing areas :</a:t>
            </a:r>
          </a:p>
          <a:p>
            <a:pPr lvl="1"/>
            <a:r>
              <a:rPr lang="en-US" dirty="0" smtClean="0"/>
              <a:t>Hard defined temporary processing areas (Stage tables)</a:t>
            </a:r>
          </a:p>
          <a:p>
            <a:pPr lvl="1"/>
            <a:r>
              <a:rPr lang="en-US" dirty="0" smtClean="0"/>
              <a:t> Isolating current day transactions until end of day process is kicked off, after which data is compiled into the Full table.</a:t>
            </a:r>
          </a:p>
          <a:p>
            <a:pPr lvl="1"/>
            <a:r>
              <a:rPr lang="en-US" dirty="0" smtClean="0"/>
              <a:t>Run time defined temporary processing areas (scratch tablespaces and tables)</a:t>
            </a:r>
          </a:p>
          <a:p>
            <a:r>
              <a:rPr lang="en-US" dirty="0" smtClean="0"/>
              <a:t>Complete Data separation as per life time of data:</a:t>
            </a:r>
          </a:p>
          <a:p>
            <a:pPr lvl="1"/>
            <a:r>
              <a:rPr lang="en-US" sz="1800" dirty="0" smtClean="0"/>
              <a:t> </a:t>
            </a:r>
            <a:r>
              <a:rPr lang="en-US" dirty="0" smtClean="0"/>
              <a:t>History data in separate table</a:t>
            </a:r>
          </a:p>
          <a:p>
            <a:pPr lvl="1"/>
            <a:r>
              <a:rPr lang="en-US" dirty="0" smtClean="0"/>
              <a:t> Archived data  in a separate table</a:t>
            </a:r>
          </a:p>
          <a:p>
            <a:pPr lvl="1"/>
            <a:endParaRPr lang="en-US" sz="1800" dirty="0" smtClean="0"/>
          </a:p>
        </p:txBody>
      </p:sp>
      <p:sp>
        <p:nvSpPr>
          <p:cNvPr id="5" name="Slide Number Placeholder 4"/>
          <p:cNvSpPr>
            <a:spLocks noGrp="1"/>
          </p:cNvSpPr>
          <p:nvPr>
            <p:ph type="sldNum" sz="quarter" idx="10"/>
          </p:nvPr>
        </p:nvSpPr>
        <p:spPr/>
        <p:txBody>
          <a:bodyPr/>
          <a:lstStyle/>
          <a:p>
            <a:pPr>
              <a:defRPr/>
            </a:pPr>
            <a:fld id="{EA5F4F94-53DE-47AB-80EB-9B0F0D10A8BC}" type="slidenum">
              <a:rPr lang="en-US" smtClean="0"/>
              <a:pPr>
                <a:defRPr/>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Vertical Splitting</a:t>
            </a:r>
            <a:endParaRPr lang="en-US" sz="3600" dirty="0"/>
          </a:p>
        </p:txBody>
      </p:sp>
      <p:sp>
        <p:nvSpPr>
          <p:cNvPr id="5" name="Slide Number Placeholder 4"/>
          <p:cNvSpPr>
            <a:spLocks noGrp="1"/>
          </p:cNvSpPr>
          <p:nvPr>
            <p:ph type="sldNum" sz="quarter" idx="10"/>
          </p:nvPr>
        </p:nvSpPr>
        <p:spPr/>
        <p:txBody>
          <a:bodyPr/>
          <a:lstStyle/>
          <a:p>
            <a:pPr>
              <a:defRPr/>
            </a:pPr>
            <a:fld id="{EA5F4F94-53DE-47AB-80EB-9B0F0D10A8BC}" type="slidenum">
              <a:rPr lang="en-US" smtClean="0"/>
              <a:pPr>
                <a:defRPr/>
              </a:pPr>
              <a:t>56</a:t>
            </a:fld>
            <a:endParaRPr lang="en-US"/>
          </a:p>
        </p:txBody>
      </p:sp>
      <p:graphicFrame>
        <p:nvGraphicFramePr>
          <p:cNvPr id="11" name="Diagram 10"/>
          <p:cNvGraphicFramePr/>
          <p:nvPr/>
        </p:nvGraphicFramePr>
        <p:xfrm>
          <a:off x="381000" y="1371600"/>
          <a:ext cx="8305800" cy="17543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8"/>
          <p:cNvSpPr/>
          <p:nvPr/>
        </p:nvSpPr>
        <p:spPr>
          <a:xfrm>
            <a:off x="609600" y="5029200"/>
            <a:ext cx="7924800" cy="1200329"/>
          </a:xfrm>
          <a:prstGeom prst="rect">
            <a:avLst/>
          </a:prstGeom>
        </p:spPr>
        <p:txBody>
          <a:bodyPr wrap="square">
            <a:spAutoFit/>
          </a:bodyPr>
          <a:lstStyle/>
          <a:p>
            <a:pPr algn="l">
              <a:buFont typeface="Arial" pitchFamily="34" charset="0"/>
              <a:buChar char="•"/>
            </a:pPr>
            <a:r>
              <a:rPr lang="en-US" b="0" dirty="0" smtClean="0">
                <a:latin typeface="+mn-lt"/>
              </a:rPr>
              <a:t>Vertical table splitting makes even more sense when both of the above conditions are true. When a table contains very long columns that are accessed infrequently, placing them in a separate table can greatly speed the retrieval of the more frequently used columns</a:t>
            </a:r>
            <a:endParaRPr lang="en-US" b="0" dirty="0">
              <a:latin typeface="+mn-lt"/>
            </a:endParaRPr>
          </a:p>
        </p:txBody>
      </p:sp>
      <p:pic>
        <p:nvPicPr>
          <p:cNvPr id="45057" name="Picture 1" descr="raster"/>
          <p:cNvPicPr>
            <a:picLocks noChangeAspect="1" noChangeArrowheads="1"/>
          </p:cNvPicPr>
          <p:nvPr/>
        </p:nvPicPr>
        <p:blipFill>
          <a:blip r:embed="rId6"/>
          <a:srcRect/>
          <a:stretch>
            <a:fillRect/>
          </a:stretch>
        </p:blipFill>
        <p:spPr bwMode="auto">
          <a:xfrm>
            <a:off x="2209800" y="3124200"/>
            <a:ext cx="6172200" cy="1924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Data Redundancy</a:t>
            </a:r>
            <a:endParaRPr lang="en-US" sz="3600" dirty="0"/>
          </a:p>
        </p:txBody>
      </p:sp>
      <p:sp>
        <p:nvSpPr>
          <p:cNvPr id="5" name="Slide Number Placeholder 4"/>
          <p:cNvSpPr>
            <a:spLocks noGrp="1"/>
          </p:cNvSpPr>
          <p:nvPr>
            <p:ph type="sldNum" sz="quarter" idx="10"/>
          </p:nvPr>
        </p:nvSpPr>
        <p:spPr/>
        <p:txBody>
          <a:bodyPr/>
          <a:lstStyle/>
          <a:p>
            <a:pPr>
              <a:defRPr/>
            </a:pPr>
            <a:fld id="{EA5F4F94-53DE-47AB-80EB-9B0F0D10A8BC}" type="slidenum">
              <a:rPr lang="en-US" smtClean="0"/>
              <a:pPr>
                <a:defRPr/>
              </a:pPr>
              <a:t>57</a:t>
            </a:fld>
            <a:endParaRPr lang="en-US"/>
          </a:p>
        </p:txBody>
      </p:sp>
      <p:graphicFrame>
        <p:nvGraphicFramePr>
          <p:cNvPr id="7" name="Diagram 6"/>
          <p:cNvGraphicFramePr/>
          <p:nvPr/>
        </p:nvGraphicFramePr>
        <p:xfrm>
          <a:off x="228600" y="1305342"/>
          <a:ext cx="8458200" cy="20621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4033" name="Picture 1" descr="raster"/>
          <p:cNvPicPr>
            <a:picLocks noChangeAspect="1" noChangeArrowheads="1"/>
          </p:cNvPicPr>
          <p:nvPr/>
        </p:nvPicPr>
        <p:blipFill>
          <a:blip r:embed="rId6"/>
          <a:srcRect/>
          <a:stretch>
            <a:fillRect/>
          </a:stretch>
        </p:blipFill>
        <p:spPr bwMode="auto">
          <a:xfrm>
            <a:off x="990600" y="4038600"/>
            <a:ext cx="6172200" cy="1781175"/>
          </a:xfrm>
          <a:prstGeom prst="rect">
            <a:avLst/>
          </a:prstGeom>
          <a:noFill/>
          <a:ln w="9525">
            <a:noFill/>
            <a:miter lim="800000"/>
            <a:headEnd/>
            <a:tailEnd/>
          </a:ln>
        </p:spPr>
      </p:pic>
      <p:graphicFrame>
        <p:nvGraphicFramePr>
          <p:cNvPr id="10" name="Diagram 9"/>
          <p:cNvGraphicFramePr/>
          <p:nvPr/>
        </p:nvGraphicFramePr>
        <p:xfrm>
          <a:off x="381000" y="3429000"/>
          <a:ext cx="1981200" cy="75033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1" name="Rectangle 10"/>
          <p:cNvSpPr/>
          <p:nvPr/>
        </p:nvSpPr>
        <p:spPr>
          <a:xfrm>
            <a:off x="609600" y="5715000"/>
            <a:ext cx="7543800" cy="523220"/>
          </a:xfrm>
          <a:prstGeom prst="rect">
            <a:avLst/>
          </a:prstGeom>
        </p:spPr>
        <p:txBody>
          <a:bodyPr wrap="square">
            <a:spAutoFit/>
          </a:bodyPr>
          <a:lstStyle/>
          <a:p>
            <a:pPr algn="l"/>
            <a:r>
              <a:rPr lang="en-US" sz="1400" b="0" dirty="0" smtClean="0">
                <a:latin typeface="+mn-lt"/>
              </a:rPr>
              <a:t>The </a:t>
            </a:r>
            <a:r>
              <a:rPr lang="en-US" sz="1400" b="0" i="1" dirty="0" err="1" smtClean="0">
                <a:latin typeface="+mn-lt"/>
              </a:rPr>
              <a:t>sum_adv</a:t>
            </a:r>
            <a:r>
              <a:rPr lang="en-US" sz="1400" b="0" dirty="0" smtClean="0">
                <a:latin typeface="+mn-lt"/>
              </a:rPr>
              <a:t> column in the </a:t>
            </a:r>
            <a:r>
              <a:rPr lang="en-US" sz="1400" b="0" i="1" dirty="0" smtClean="0">
                <a:latin typeface="+mn-lt"/>
              </a:rPr>
              <a:t>titles </a:t>
            </a:r>
            <a:r>
              <a:rPr lang="en-US" sz="1400" b="0" dirty="0" smtClean="0">
                <a:latin typeface="+mn-lt"/>
              </a:rPr>
              <a:t>table stores denormalized data. A trigger updates the </a:t>
            </a:r>
            <a:r>
              <a:rPr lang="en-US" sz="1400" b="0" i="1" dirty="0" err="1" smtClean="0">
                <a:latin typeface="+mn-lt"/>
              </a:rPr>
              <a:t>sum_adv</a:t>
            </a:r>
            <a:r>
              <a:rPr lang="en-US" sz="1400" b="0" dirty="0" smtClean="0">
                <a:latin typeface="+mn-lt"/>
              </a:rPr>
              <a:t> column whenever the</a:t>
            </a:r>
            <a:r>
              <a:rPr lang="en-US" sz="1400" b="0" i="1" dirty="0" smtClean="0">
                <a:latin typeface="+mn-lt"/>
              </a:rPr>
              <a:t> advance</a:t>
            </a:r>
            <a:r>
              <a:rPr lang="en-US" sz="1400" b="0" dirty="0" smtClean="0">
                <a:latin typeface="+mn-lt"/>
              </a:rPr>
              <a:t> column in </a:t>
            </a:r>
            <a:r>
              <a:rPr lang="en-US" sz="1400" b="0" i="1" dirty="0" err="1" smtClean="0">
                <a:latin typeface="+mn-lt"/>
              </a:rPr>
              <a:t>titleauthor</a:t>
            </a:r>
            <a:r>
              <a:rPr lang="en-US" sz="1400" b="0" i="1" dirty="0" smtClean="0">
                <a:latin typeface="+mn-lt"/>
              </a:rPr>
              <a:t> </a:t>
            </a:r>
            <a:r>
              <a:rPr lang="en-US" sz="1400" b="0" dirty="0" smtClean="0">
                <a:latin typeface="+mn-lt"/>
              </a:rPr>
              <a:t>changes</a:t>
            </a:r>
            <a:endParaRPr lang="en-US" sz="1400" b="0" dirty="0">
              <a:latin typeface="+mn-lt"/>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3600" dirty="0" smtClean="0"/>
              <a:t>Application Logic to Manage Data Redundancy </a:t>
            </a:r>
            <a:endParaRPr lang="en-US" sz="3600" dirty="0"/>
          </a:p>
        </p:txBody>
      </p:sp>
      <p:sp>
        <p:nvSpPr>
          <p:cNvPr id="5" name="Slide Number Placeholder 4"/>
          <p:cNvSpPr>
            <a:spLocks noGrp="1"/>
          </p:cNvSpPr>
          <p:nvPr>
            <p:ph type="sldNum" sz="quarter" idx="10"/>
          </p:nvPr>
        </p:nvSpPr>
        <p:spPr/>
        <p:txBody>
          <a:bodyPr/>
          <a:lstStyle/>
          <a:p>
            <a:pPr>
              <a:defRPr/>
            </a:pPr>
            <a:fld id="{EA5F4F94-53DE-47AB-80EB-9B0F0D10A8BC}" type="slidenum">
              <a:rPr lang="en-US" smtClean="0"/>
              <a:pPr>
                <a:defRPr/>
              </a:pPr>
              <a:t>58</a:t>
            </a:fld>
            <a:endParaRPr lang="en-US"/>
          </a:p>
        </p:txBody>
      </p:sp>
      <p:graphicFrame>
        <p:nvGraphicFramePr>
          <p:cNvPr id="10" name="Diagram 9"/>
          <p:cNvGraphicFramePr/>
          <p:nvPr/>
        </p:nvGraphicFramePr>
        <p:xfrm>
          <a:off x="381000" y="3810000"/>
          <a:ext cx="1665969" cy="369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p:cNvGraphicFramePr/>
          <p:nvPr/>
        </p:nvGraphicFramePr>
        <p:xfrm>
          <a:off x="228600" y="1447800"/>
          <a:ext cx="7467600" cy="120032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47106" name="Picture 2" descr="raster"/>
          <p:cNvPicPr>
            <a:picLocks noChangeAspect="1" noChangeArrowheads="1"/>
          </p:cNvPicPr>
          <p:nvPr/>
        </p:nvPicPr>
        <p:blipFill>
          <a:blip r:embed="rId10"/>
          <a:srcRect/>
          <a:stretch>
            <a:fillRect/>
          </a:stretch>
        </p:blipFill>
        <p:spPr bwMode="auto">
          <a:xfrm>
            <a:off x="1295400" y="2971800"/>
            <a:ext cx="5543550" cy="1733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3600" dirty="0" smtClean="0"/>
              <a:t>Batch Reconciliation to Manage Data Redundancy</a:t>
            </a:r>
            <a:endParaRPr lang="en-US" sz="3600" dirty="0"/>
          </a:p>
        </p:txBody>
      </p:sp>
      <p:sp>
        <p:nvSpPr>
          <p:cNvPr id="5" name="Slide Number Placeholder 4"/>
          <p:cNvSpPr>
            <a:spLocks noGrp="1"/>
          </p:cNvSpPr>
          <p:nvPr>
            <p:ph type="sldNum" sz="quarter" idx="10"/>
          </p:nvPr>
        </p:nvSpPr>
        <p:spPr/>
        <p:txBody>
          <a:bodyPr/>
          <a:lstStyle/>
          <a:p>
            <a:pPr>
              <a:defRPr/>
            </a:pPr>
            <a:fld id="{EA5F4F94-53DE-47AB-80EB-9B0F0D10A8BC}" type="slidenum">
              <a:rPr lang="en-US" smtClean="0"/>
              <a:pPr>
                <a:defRPr/>
              </a:pPr>
              <a:t>59</a:t>
            </a:fld>
            <a:endParaRPr lang="en-US"/>
          </a:p>
        </p:txBody>
      </p:sp>
      <p:graphicFrame>
        <p:nvGraphicFramePr>
          <p:cNvPr id="9" name="Diagram 8"/>
          <p:cNvGraphicFramePr/>
          <p:nvPr/>
        </p:nvGraphicFramePr>
        <p:xfrm>
          <a:off x="228600" y="1371600"/>
          <a:ext cx="8305800"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8130" name="Picture 2" descr="raster"/>
          <p:cNvPicPr>
            <a:picLocks noChangeAspect="1" noChangeArrowheads="1"/>
          </p:cNvPicPr>
          <p:nvPr/>
        </p:nvPicPr>
        <p:blipFill>
          <a:blip r:embed="rId6"/>
          <a:srcRect/>
          <a:stretch>
            <a:fillRect/>
          </a:stretch>
        </p:blipFill>
        <p:spPr bwMode="auto">
          <a:xfrm>
            <a:off x="2057400" y="3048000"/>
            <a:ext cx="5133975" cy="1809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Data Model Tuning</a:t>
            </a:r>
            <a:endParaRPr lang="en-US" dirty="0"/>
          </a:p>
        </p:txBody>
      </p:sp>
      <p:sp>
        <p:nvSpPr>
          <p:cNvPr id="4" name="Slide Number Placeholder 3"/>
          <p:cNvSpPr>
            <a:spLocks noGrp="1"/>
          </p:cNvSpPr>
          <p:nvPr>
            <p:ph type="sldNum" sz="quarter" idx="10"/>
          </p:nvPr>
        </p:nvSpPr>
        <p:spPr/>
        <p:txBody>
          <a:bodyPr/>
          <a:lstStyle/>
          <a:p>
            <a:pPr>
              <a:defRPr/>
            </a:pPr>
            <a:fld id="{2BC651E3-DA3B-459B-B925-B2A610747391}" type="slidenum">
              <a:rPr lang="en-US" smtClean="0"/>
              <a:pPr>
                <a:defRPr/>
              </a:pPr>
              <a:t>6</a:t>
            </a:fld>
            <a:endParaRPr lang="en-US"/>
          </a:p>
        </p:txBody>
      </p:sp>
      <p:sp>
        <p:nvSpPr>
          <p:cNvPr id="6" name="Content Placeholder 5"/>
          <p:cNvSpPr>
            <a:spLocks noGrp="1"/>
          </p:cNvSpPr>
          <p:nvPr>
            <p:ph idx="1"/>
          </p:nvPr>
        </p:nvSpPr>
        <p:spPr/>
        <p:txBody>
          <a:bodyPr/>
          <a:lstStyle/>
          <a:p>
            <a:r>
              <a:rPr lang="en-US" dirty="0" smtClean="0"/>
              <a:t>The Basic Aim for Physical database design Tuning  are: </a:t>
            </a:r>
          </a:p>
          <a:p>
            <a:pPr lvl="1"/>
            <a:r>
              <a:rPr lang="en-US" dirty="0" smtClean="0"/>
              <a:t>Avoid unnecessary I/O; data must be written or read from the database as efficiently as possible </a:t>
            </a:r>
          </a:p>
          <a:p>
            <a:pPr lvl="1"/>
            <a:r>
              <a:rPr lang="en-US" dirty="0" smtClean="0"/>
              <a:t>Allow for table growth</a:t>
            </a:r>
          </a:p>
          <a:p>
            <a:pPr lvl="1"/>
            <a:r>
              <a:rPr lang="en-US" dirty="0" smtClean="0"/>
              <a:t>Avoid excessive overhead on data insert/update</a:t>
            </a:r>
          </a:p>
          <a:p>
            <a:pPr lvl="1"/>
            <a:r>
              <a:rPr lang="en-US" dirty="0" smtClean="0"/>
              <a:t>Avoid unnecessary database/table maintenance problems</a:t>
            </a:r>
          </a:p>
          <a:p>
            <a:pPr lvl="1"/>
            <a:r>
              <a:rPr lang="en-US" dirty="0" smtClean="0"/>
              <a:t>Achieve predefined performance targets</a:t>
            </a:r>
          </a:p>
          <a:p>
            <a:pPr lvl="1"/>
            <a:r>
              <a:rPr lang="en-US" dirty="0" smtClean="0"/>
              <a:t>Avoid data/index block hot spots</a:t>
            </a:r>
          </a:p>
          <a:p>
            <a:pPr lvl="1"/>
            <a:r>
              <a:rPr lang="en-US" dirty="0" smtClean="0"/>
              <a:t>Work well within the deployment environment constraints</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Is Denormalization Required</a:t>
            </a:r>
            <a:endParaRPr lang="en-US" sz="3600" dirty="0"/>
          </a:p>
        </p:txBody>
      </p:sp>
      <p:sp>
        <p:nvSpPr>
          <p:cNvPr id="5" name="Slide Number Placeholder 4"/>
          <p:cNvSpPr>
            <a:spLocks noGrp="1"/>
          </p:cNvSpPr>
          <p:nvPr>
            <p:ph type="sldNum" sz="quarter" idx="10"/>
          </p:nvPr>
        </p:nvSpPr>
        <p:spPr/>
        <p:txBody>
          <a:bodyPr/>
          <a:lstStyle/>
          <a:p>
            <a:pPr>
              <a:defRPr/>
            </a:pPr>
            <a:fld id="{EA5F4F94-53DE-47AB-80EB-9B0F0D10A8BC}" type="slidenum">
              <a:rPr lang="en-US" smtClean="0"/>
              <a:pPr>
                <a:defRPr/>
              </a:pPr>
              <a:t>60</a:t>
            </a:fld>
            <a:endParaRPr lang="en-US"/>
          </a:p>
        </p:txBody>
      </p:sp>
      <p:graphicFrame>
        <p:nvGraphicFramePr>
          <p:cNvPr id="10" name="Diagram 9"/>
          <p:cNvGraphicFramePr/>
          <p:nvPr/>
        </p:nvGraphicFramePr>
        <p:xfrm>
          <a:off x="381000" y="3810000"/>
          <a:ext cx="1665969" cy="3693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685800" y="1371600"/>
          <a:ext cx="7924800" cy="4648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Is Denormalization Required (Contd.)</a:t>
            </a:r>
            <a:endParaRPr lang="en-US" dirty="0"/>
          </a:p>
        </p:txBody>
      </p:sp>
      <p:sp>
        <p:nvSpPr>
          <p:cNvPr id="7" name="Content Placeholder 6"/>
          <p:cNvSpPr>
            <a:spLocks noGrp="1"/>
          </p:cNvSpPr>
          <p:nvPr>
            <p:ph idx="1"/>
          </p:nvPr>
        </p:nvSpPr>
        <p:spPr/>
        <p:txBody>
          <a:bodyPr/>
          <a:lstStyle/>
          <a:p>
            <a:r>
              <a:rPr lang="en-US" altLang="ko-KR" dirty="0" smtClean="0"/>
              <a:t>It is important to remember that </a:t>
            </a:r>
            <a:r>
              <a:rPr lang="en-US" altLang="ko-KR" dirty="0" err="1" smtClean="0"/>
              <a:t>denormalization</a:t>
            </a:r>
            <a:r>
              <a:rPr lang="en-US" altLang="ko-KR" dirty="0" smtClean="0"/>
              <a:t>/ adding data redundancy   was initially implemented for performance reasons. </a:t>
            </a:r>
          </a:p>
          <a:p>
            <a:r>
              <a:rPr lang="en-US" altLang="ko-KR" dirty="0" smtClean="0"/>
              <a:t>If the environment changes it is only reasonable to re-evaluate the decision. Also, it is possible that, given a changing hardware and software environment, the data redundancy may be causing performance degradation instead of performance gains. </a:t>
            </a:r>
          </a:p>
          <a:p>
            <a:r>
              <a:rPr lang="en-US" altLang="ko-KR" dirty="0" smtClean="0"/>
              <a:t>Always monitor and periodically re-evaluate all applications which has controlled data redundancy for better performance. </a:t>
            </a:r>
          </a:p>
          <a:p>
            <a:endParaRPr lang="en-US" dirty="0"/>
          </a:p>
        </p:txBody>
      </p:sp>
      <p:sp>
        <p:nvSpPr>
          <p:cNvPr id="5" name="Slide Number Placeholder 4"/>
          <p:cNvSpPr>
            <a:spLocks noGrp="1"/>
          </p:cNvSpPr>
          <p:nvPr>
            <p:ph type="sldNum" sz="quarter" idx="10"/>
          </p:nvPr>
        </p:nvSpPr>
        <p:spPr/>
        <p:txBody>
          <a:bodyPr/>
          <a:lstStyle/>
          <a:p>
            <a:pPr>
              <a:defRPr/>
            </a:pPr>
            <a:fld id="{EA5F4F94-53DE-47AB-80EB-9B0F0D10A8BC}" type="slidenum">
              <a:rPr lang="en-US" smtClean="0"/>
              <a:pPr>
                <a:defRPr/>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7"/>
          <p:cNvSpPr>
            <a:spLocks noGrp="1" noChangeArrowheads="1"/>
          </p:cNvSpPr>
          <p:nvPr>
            <p:ph type="sldNum" sz="quarter" idx="10"/>
          </p:nvPr>
        </p:nvSpPr>
        <p:spPr>
          <a:ln/>
        </p:spPr>
        <p:txBody>
          <a:bodyPr/>
          <a:lstStyle/>
          <a:p>
            <a:pPr>
              <a:defRPr/>
            </a:pPr>
            <a:fld id="{8DAC949A-E7B1-46A9-A38B-A5F8E210F55A}" type="slidenum">
              <a:rPr lang="en-US"/>
              <a:pPr>
                <a:defRPr/>
              </a:pPr>
              <a:t>62</a:t>
            </a:fld>
            <a:endParaRPr lang="en-US"/>
          </a:p>
        </p:txBody>
      </p:sp>
      <p:sp>
        <p:nvSpPr>
          <p:cNvPr id="14339" name="Rectangle 3"/>
          <p:cNvSpPr>
            <a:spLocks noGrp="1" noChangeArrowheads="1"/>
          </p:cNvSpPr>
          <p:nvPr>
            <p:ph type="body" idx="1"/>
          </p:nvPr>
        </p:nvSpPr>
        <p:spPr/>
        <p:txBody>
          <a:bodyPr/>
          <a:lstStyle/>
          <a:p>
            <a:pPr eaLnBrk="1" hangingPunct="1"/>
            <a:r>
              <a:rPr lang="en-US" smtClean="0"/>
              <a:t>Questions from participants</a:t>
            </a:r>
          </a:p>
          <a:p>
            <a:pPr eaLnBrk="1" hangingPunct="1">
              <a:buFont typeface="Wingdings" pitchFamily="2" charset="2"/>
              <a:buNone/>
            </a:pPr>
            <a:endParaRPr lang="en-US" smtClean="0"/>
          </a:p>
          <a:p>
            <a:pPr eaLnBrk="1" hangingPunct="1"/>
            <a:endParaRPr lang="en-US" smtClean="0"/>
          </a:p>
          <a:p>
            <a:pPr eaLnBrk="1" hangingPunct="1"/>
            <a:endParaRPr lang="en-US" smtClean="0"/>
          </a:p>
        </p:txBody>
      </p:sp>
      <p:pic>
        <p:nvPicPr>
          <p:cNvPr id="14340" name="Picture 5"/>
          <p:cNvPicPr>
            <a:picLocks noChangeAspect="1" noChangeArrowheads="1"/>
          </p:cNvPicPr>
          <p:nvPr/>
        </p:nvPicPr>
        <p:blipFill>
          <a:blip r:embed="rId2"/>
          <a:srcRect/>
          <a:stretch>
            <a:fillRect/>
          </a:stretch>
        </p:blipFill>
        <p:spPr bwMode="auto">
          <a:xfrm>
            <a:off x="4114800" y="2971800"/>
            <a:ext cx="1143000" cy="1143000"/>
          </a:xfrm>
          <a:prstGeom prst="rect">
            <a:avLst/>
          </a:prstGeom>
          <a:noFill/>
          <a:ln w="9525" algn="ctr">
            <a:noFill/>
            <a:miter lim="800000"/>
            <a:headEnd/>
            <a:tailEnd/>
          </a:ln>
        </p:spPr>
      </p:pic>
      <p:pic>
        <p:nvPicPr>
          <p:cNvPr id="14341" name="Picture 7" descr="MrSmarty_Mascot_L"/>
          <p:cNvPicPr>
            <a:picLocks noChangeAspect="1" noChangeArrowheads="1"/>
          </p:cNvPicPr>
          <p:nvPr/>
        </p:nvPicPr>
        <p:blipFill>
          <a:blip r:embed="rId3"/>
          <a:srcRect/>
          <a:stretch>
            <a:fillRect/>
          </a:stretch>
        </p:blipFill>
        <p:spPr bwMode="auto">
          <a:xfrm>
            <a:off x="5638800" y="3048000"/>
            <a:ext cx="2532063" cy="264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7"/>
          <p:cNvSpPr>
            <a:spLocks noGrp="1" noChangeArrowheads="1"/>
          </p:cNvSpPr>
          <p:nvPr>
            <p:ph type="sldNum" sz="quarter" idx="10"/>
          </p:nvPr>
        </p:nvSpPr>
        <p:spPr>
          <a:ln/>
        </p:spPr>
        <p:txBody>
          <a:bodyPr/>
          <a:lstStyle/>
          <a:p>
            <a:pPr>
              <a:defRPr/>
            </a:pPr>
            <a:fld id="{ACC2073C-9A69-4949-BC92-F72E263E9E0A}" type="slidenum">
              <a:rPr lang="en-US"/>
              <a:pPr>
                <a:defRPr/>
              </a:pPr>
              <a:t>63</a:t>
            </a:fld>
            <a:endParaRPr lang="en-US"/>
          </a:p>
        </p:txBody>
      </p:sp>
      <p:sp>
        <p:nvSpPr>
          <p:cNvPr id="15363" name="Rectangle 2"/>
          <p:cNvSpPr>
            <a:spLocks noGrp="1" noChangeArrowheads="1"/>
          </p:cNvSpPr>
          <p:nvPr>
            <p:ph type="title"/>
          </p:nvPr>
        </p:nvSpPr>
        <p:spPr/>
        <p:txBody>
          <a:bodyPr/>
          <a:lstStyle/>
          <a:p>
            <a:pPr eaLnBrk="1" hangingPunct="1"/>
            <a:r>
              <a:rPr lang="en-US" sz="3600" smtClean="0"/>
              <a:t>Test Your Understanding</a:t>
            </a:r>
          </a:p>
        </p:txBody>
      </p:sp>
      <p:sp>
        <p:nvSpPr>
          <p:cNvPr id="15364" name="Rectangle 3"/>
          <p:cNvSpPr>
            <a:spLocks noGrp="1" noChangeArrowheads="1"/>
          </p:cNvSpPr>
          <p:nvPr>
            <p:ph type="body" idx="1"/>
          </p:nvPr>
        </p:nvSpPr>
        <p:spPr/>
        <p:txBody>
          <a:bodyPr/>
          <a:lstStyle/>
          <a:p>
            <a:pPr marL="457200" indent="-457200" eaLnBrk="1" hangingPunct="1">
              <a:lnSpc>
                <a:spcPct val="130000"/>
              </a:lnSpc>
              <a:buFont typeface="+mj-lt"/>
              <a:buAutoNum type="arabicPeriod"/>
            </a:pPr>
            <a:r>
              <a:rPr lang="en-US" dirty="0" smtClean="0"/>
              <a:t>What is the reason for cautious approach for index creation ?</a:t>
            </a:r>
          </a:p>
          <a:p>
            <a:pPr marL="457200" indent="-457200" eaLnBrk="1" hangingPunct="1">
              <a:lnSpc>
                <a:spcPct val="130000"/>
              </a:lnSpc>
              <a:buFont typeface="+mj-lt"/>
              <a:buAutoNum type="arabicPeriod"/>
            </a:pPr>
            <a:r>
              <a:rPr lang="en-US" dirty="0" smtClean="0"/>
              <a:t>What is the pros and cons for higher number index?</a:t>
            </a:r>
          </a:p>
          <a:p>
            <a:pPr marL="457200" indent="-457200" eaLnBrk="1" hangingPunct="1">
              <a:lnSpc>
                <a:spcPct val="130000"/>
              </a:lnSpc>
              <a:buFont typeface="+mj-lt"/>
              <a:buAutoNum type="arabicPeriod"/>
            </a:pPr>
            <a:r>
              <a:rPr lang="en-US" dirty="0" smtClean="0"/>
              <a:t>What the best indexing strategy proactive or reactive give reasons? </a:t>
            </a:r>
          </a:p>
          <a:p>
            <a:pPr marL="457200" indent="-457200" eaLnBrk="1" hangingPunct="1">
              <a:lnSpc>
                <a:spcPct val="130000"/>
              </a:lnSpc>
              <a:buFont typeface="+mj-lt"/>
              <a:buAutoNum type="arabicPeriod"/>
            </a:pPr>
            <a:r>
              <a:rPr lang="en-US" dirty="0" smtClean="0"/>
              <a:t>Type of Index selection is mostly depends on the RDBMS. State  True /false.</a:t>
            </a:r>
          </a:p>
          <a:p>
            <a:pPr marL="457200" indent="-457200" eaLnBrk="1" hangingPunct="1">
              <a:lnSpc>
                <a:spcPct val="130000"/>
              </a:lnSpc>
              <a:buFont typeface="+mj-lt"/>
              <a:buAutoNum type="arabicPeriod"/>
            </a:pPr>
            <a:r>
              <a:rPr lang="en-US" dirty="0" smtClean="0"/>
              <a:t>What are the techniques  to reduce physical IO? </a:t>
            </a:r>
          </a:p>
          <a:p>
            <a:pPr marL="457200" indent="-457200" eaLnBrk="1" hangingPunct="1">
              <a:lnSpc>
                <a:spcPct val="130000"/>
              </a:lnSpc>
              <a:buFont typeface="+mj-lt"/>
              <a:buAutoNum type="arabicPeriod"/>
            </a:pPr>
            <a:r>
              <a:rPr lang="en-US" dirty="0" smtClean="0"/>
              <a:t>What are the pitfalls while adding redundancy  and what are the solutions ?</a:t>
            </a:r>
          </a:p>
          <a:p>
            <a:pPr marL="457200" indent="-457200" eaLnBrk="1" hangingPunct="1">
              <a:lnSpc>
                <a:spcPct val="130000"/>
              </a:lnSpc>
              <a:buFont typeface="+mj-lt"/>
              <a:buAutoNum type="arabicPeriod"/>
            </a:pPr>
            <a:endParaRPr lang="en-US" dirty="0" smtClean="0"/>
          </a:p>
        </p:txBody>
      </p:sp>
      <p:pic>
        <p:nvPicPr>
          <p:cNvPr id="15365" name="Picture 8"/>
          <p:cNvPicPr>
            <a:picLocks noChangeAspect="1" noChangeArrowheads="1"/>
          </p:cNvPicPr>
          <p:nvPr/>
        </p:nvPicPr>
        <p:blipFill>
          <a:blip r:embed="rId2"/>
          <a:srcRect/>
          <a:stretch>
            <a:fillRect/>
          </a:stretch>
        </p:blipFill>
        <p:spPr bwMode="auto">
          <a:xfrm>
            <a:off x="8201025" y="0"/>
            <a:ext cx="942975" cy="9906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sz="3600" dirty="0" smtClean="0"/>
              <a:t>Partitioning</a:t>
            </a:r>
          </a:p>
        </p:txBody>
      </p:sp>
      <p:graphicFrame>
        <p:nvGraphicFramePr>
          <p:cNvPr id="5" name="Diagram 4"/>
          <p:cNvGraphicFramePr/>
          <p:nvPr/>
        </p:nvGraphicFramePr>
        <p:xfrm>
          <a:off x="228600" y="1371601"/>
          <a:ext cx="8686800" cy="243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nvGraphicFramePr>
        <p:xfrm>
          <a:off x="533400" y="3733800"/>
          <a:ext cx="8229600" cy="20867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sz="3600" dirty="0" smtClean="0"/>
              <a:t>Reason of Partitioning</a:t>
            </a:r>
          </a:p>
        </p:txBody>
      </p:sp>
      <p:graphicFrame>
        <p:nvGraphicFramePr>
          <p:cNvPr id="10" name="Diagram 9"/>
          <p:cNvGraphicFramePr/>
          <p:nvPr/>
        </p:nvGraphicFramePr>
        <p:xfrm>
          <a:off x="228600" y="1981200"/>
          <a:ext cx="86868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2" name="Diagram 11"/>
          <p:cNvGraphicFramePr/>
          <p:nvPr/>
        </p:nvGraphicFramePr>
        <p:xfrm>
          <a:off x="228600" y="1295400"/>
          <a:ext cx="8610600" cy="36933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Partitioning and Non-Partitioning</a:t>
            </a:r>
            <a:endParaRPr lang="en-US" sz="3600" dirty="0"/>
          </a:p>
        </p:txBody>
      </p:sp>
      <p:sp>
        <p:nvSpPr>
          <p:cNvPr id="4" name="Slide Number Placeholder 3"/>
          <p:cNvSpPr>
            <a:spLocks noGrp="1"/>
          </p:cNvSpPr>
          <p:nvPr>
            <p:ph type="sldNum" sz="quarter" idx="10"/>
          </p:nvPr>
        </p:nvSpPr>
        <p:spPr/>
        <p:txBody>
          <a:bodyPr/>
          <a:lstStyle/>
          <a:p>
            <a:pPr>
              <a:defRPr/>
            </a:pPr>
            <a:fld id="{2BC651E3-DA3B-459B-B925-B2A610747391}" type="slidenum">
              <a:rPr lang="en-US" smtClean="0"/>
              <a:pPr>
                <a:defRPr/>
              </a:pPr>
              <a:t>66</a:t>
            </a:fld>
            <a:endParaRPr lang="en-US"/>
          </a:p>
        </p:txBody>
      </p:sp>
      <p:graphicFrame>
        <p:nvGraphicFramePr>
          <p:cNvPr id="6" name="Group 200"/>
          <p:cNvGraphicFramePr>
            <a:graphicFrameLocks noGrp="1"/>
          </p:cNvGraphicFramePr>
          <p:nvPr/>
        </p:nvGraphicFramePr>
        <p:xfrm>
          <a:off x="533400" y="2011680"/>
          <a:ext cx="2743200" cy="3169920"/>
        </p:xfrm>
        <a:graphic>
          <a:graphicData uri="http://schemas.openxmlformats.org/drawingml/2006/table">
            <a:tbl>
              <a:tblPr/>
              <a:tblGrid>
                <a:gridCol w="914400"/>
                <a:gridCol w="914400"/>
                <a:gridCol w="914400"/>
              </a:tblGrid>
              <a:tr h="217488">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endParaRPr kumimoji="0" lang="en-US" sz="1000" b="0" i="0" u="none" strike="noStrike" cap="none" normalizeH="0" baseline="0" dirty="0" smtClean="0">
                        <a:ln>
                          <a:noFill/>
                        </a:ln>
                        <a:solidFill>
                          <a:schemeClr val="tx1"/>
                        </a:solidFill>
                        <a:effectLst/>
                        <a:latin typeface="Arial" pitchFamily="34" charset="0"/>
                        <a:cs typeface="Times New Roman" pitchFamily="18" charset="0"/>
                      </a:endParaRP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cs typeface="Times New Roman" pitchFamily="18" charset="0"/>
                      </a:endParaRPr>
                    </a:p>
                  </a:txBody>
                  <a:tcPr marL="0" marR="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cs typeface="Times New Roman" pitchFamily="18" charset="0"/>
                      </a:endParaRPr>
                    </a:p>
                  </a:txBody>
                  <a:tcPr marL="0" marR="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15900">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Data</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Data</a:t>
                      </a:r>
                    </a:p>
                  </a:txBody>
                  <a:tcPr marL="0" marR="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10/01/2003</a:t>
                      </a:r>
                    </a:p>
                  </a:txBody>
                  <a:tcPr marL="0" marR="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17488">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Data</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Data</a:t>
                      </a:r>
                    </a:p>
                  </a:txBody>
                  <a:tcPr marL="0" marR="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09/01/2003</a:t>
                      </a:r>
                    </a:p>
                  </a:txBody>
                  <a:tcPr marL="0" marR="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15900">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Data</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Data</a:t>
                      </a:r>
                    </a:p>
                  </a:txBody>
                  <a:tcPr marL="0" marR="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08/01/2003</a:t>
                      </a:r>
                    </a:p>
                  </a:txBody>
                  <a:tcPr marL="0" marR="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17488">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Data</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Data</a:t>
                      </a:r>
                    </a:p>
                  </a:txBody>
                  <a:tcPr marL="0" marR="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07/01/2003</a:t>
                      </a:r>
                    </a:p>
                  </a:txBody>
                  <a:tcPr marL="0" marR="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17488">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Data</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Data</a:t>
                      </a:r>
                    </a:p>
                  </a:txBody>
                  <a:tcPr marL="0" marR="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06/01/2003</a:t>
                      </a:r>
                    </a:p>
                  </a:txBody>
                  <a:tcPr marL="0" marR="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15900">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Data</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Data</a:t>
                      </a:r>
                    </a:p>
                  </a:txBody>
                  <a:tcPr marL="0" marR="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05/01/2003</a:t>
                      </a:r>
                    </a:p>
                  </a:txBody>
                  <a:tcPr marL="0" marR="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17488">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Data</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Data</a:t>
                      </a:r>
                    </a:p>
                  </a:txBody>
                  <a:tcPr marL="0" marR="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04/01/2003</a:t>
                      </a:r>
                    </a:p>
                  </a:txBody>
                  <a:tcPr marL="0" marR="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15900">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Data</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Data</a:t>
                      </a:r>
                    </a:p>
                  </a:txBody>
                  <a:tcPr marL="0" marR="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03/01/2003</a:t>
                      </a:r>
                    </a:p>
                  </a:txBody>
                  <a:tcPr marL="0" marR="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17488">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Data</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Data</a:t>
                      </a:r>
                    </a:p>
                  </a:txBody>
                  <a:tcPr marL="0" marR="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02/01/2003</a:t>
                      </a:r>
                    </a:p>
                  </a:txBody>
                  <a:tcPr marL="0" marR="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17488">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Data</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Data</a:t>
                      </a:r>
                    </a:p>
                  </a:txBody>
                  <a:tcPr marL="0" marR="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01/01/2003</a:t>
                      </a:r>
                    </a:p>
                  </a:txBody>
                  <a:tcPr marL="0" marR="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15900">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Data</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cs typeface="Times New Roman" pitchFamily="18" charset="0"/>
                        </a:rPr>
                        <a:t>Data</a:t>
                      </a:r>
                    </a:p>
                  </a:txBody>
                  <a:tcPr marL="0" marR="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12/01/2002</a:t>
                      </a:r>
                    </a:p>
                  </a:txBody>
                  <a:tcPr marL="0" marR="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17488">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Data</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Data</a:t>
                      </a:r>
                    </a:p>
                  </a:txBody>
                  <a:tcPr marL="0" marR="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cs typeface="Times New Roman" pitchFamily="18" charset="0"/>
                        </a:rPr>
                        <a:t>11/01/2002</a:t>
                      </a:r>
                    </a:p>
                  </a:txBody>
                  <a:tcPr marL="0" marR="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graphicFrame>
        <p:nvGraphicFramePr>
          <p:cNvPr id="7" name="Group 141"/>
          <p:cNvGraphicFramePr>
            <a:graphicFrameLocks noGrp="1"/>
          </p:cNvGraphicFramePr>
          <p:nvPr/>
        </p:nvGraphicFramePr>
        <p:xfrm>
          <a:off x="4038600" y="1371600"/>
          <a:ext cx="2743200" cy="1219200"/>
        </p:xfrm>
        <a:graphic>
          <a:graphicData uri="http://schemas.openxmlformats.org/drawingml/2006/table">
            <a:tbl>
              <a:tblPr/>
              <a:tblGrid>
                <a:gridCol w="914400"/>
                <a:gridCol w="914400"/>
                <a:gridCol w="914400"/>
              </a:tblGrid>
              <a:tr h="217488">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cs typeface="Times New Roman" pitchFamily="18" charset="0"/>
                      </a:endParaRP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cs typeface="Times New Roman" pitchFamily="18" charset="0"/>
                      </a:endParaRPr>
                    </a:p>
                  </a:txBody>
                  <a:tcPr marL="0" marR="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cs typeface="Times New Roman" pitchFamily="18" charset="0"/>
                      </a:endParaRPr>
                    </a:p>
                  </a:txBody>
                  <a:tcPr marL="0" marR="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15900">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Data</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Data</a:t>
                      </a:r>
                    </a:p>
                  </a:txBody>
                  <a:tcPr marL="0" marR="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10/01/2003</a:t>
                      </a:r>
                    </a:p>
                  </a:txBody>
                  <a:tcPr marL="0" marR="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17488">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Data</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Data</a:t>
                      </a:r>
                    </a:p>
                  </a:txBody>
                  <a:tcPr marL="0" marR="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09/01/2003</a:t>
                      </a:r>
                    </a:p>
                  </a:txBody>
                  <a:tcPr marL="0" marR="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15900">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Data</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Data</a:t>
                      </a:r>
                    </a:p>
                  </a:txBody>
                  <a:tcPr marL="0" marR="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08/01/2003</a:t>
                      </a:r>
                    </a:p>
                  </a:txBody>
                  <a:tcPr marL="0" marR="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17488">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Data</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Data</a:t>
                      </a:r>
                    </a:p>
                  </a:txBody>
                  <a:tcPr marL="0" marR="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07/01/2003</a:t>
                      </a:r>
                    </a:p>
                  </a:txBody>
                  <a:tcPr marL="0" marR="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graphicFrame>
        <p:nvGraphicFramePr>
          <p:cNvPr id="8" name="Group 142"/>
          <p:cNvGraphicFramePr>
            <a:graphicFrameLocks noGrp="1"/>
          </p:cNvGraphicFramePr>
          <p:nvPr/>
        </p:nvGraphicFramePr>
        <p:xfrm>
          <a:off x="4953000" y="2743200"/>
          <a:ext cx="2743200" cy="1219200"/>
        </p:xfrm>
        <a:graphic>
          <a:graphicData uri="http://schemas.openxmlformats.org/drawingml/2006/table">
            <a:tbl>
              <a:tblPr/>
              <a:tblGrid>
                <a:gridCol w="914400"/>
                <a:gridCol w="914400"/>
                <a:gridCol w="914400"/>
              </a:tblGrid>
              <a:tr h="217488">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cs typeface="Times New Roman" pitchFamily="18" charset="0"/>
                      </a:endParaRP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cs typeface="Times New Roman" pitchFamily="18" charset="0"/>
                      </a:endParaRPr>
                    </a:p>
                  </a:txBody>
                  <a:tcPr marL="0" marR="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cs typeface="Times New Roman" pitchFamily="18" charset="0"/>
                      </a:endParaRPr>
                    </a:p>
                  </a:txBody>
                  <a:tcPr marL="0" marR="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15900">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Data</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Data</a:t>
                      </a:r>
                    </a:p>
                  </a:txBody>
                  <a:tcPr marL="0" marR="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06/01/2003</a:t>
                      </a:r>
                    </a:p>
                  </a:txBody>
                  <a:tcPr marL="0" marR="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17488">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Data</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Data</a:t>
                      </a:r>
                    </a:p>
                  </a:txBody>
                  <a:tcPr marL="0" marR="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05/01/2003</a:t>
                      </a:r>
                    </a:p>
                  </a:txBody>
                  <a:tcPr marL="0" marR="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15900">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Data</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Data</a:t>
                      </a:r>
                    </a:p>
                  </a:txBody>
                  <a:tcPr marL="0" marR="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04/01/2003</a:t>
                      </a:r>
                    </a:p>
                  </a:txBody>
                  <a:tcPr marL="0" marR="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17488">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Data</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Data</a:t>
                      </a:r>
                    </a:p>
                  </a:txBody>
                  <a:tcPr marL="0" marR="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03/01/2003</a:t>
                      </a:r>
                    </a:p>
                  </a:txBody>
                  <a:tcPr marL="0" marR="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graphicFrame>
        <p:nvGraphicFramePr>
          <p:cNvPr id="9" name="Group 168"/>
          <p:cNvGraphicFramePr>
            <a:graphicFrameLocks noGrp="1"/>
          </p:cNvGraphicFramePr>
          <p:nvPr/>
        </p:nvGraphicFramePr>
        <p:xfrm>
          <a:off x="5867400" y="4114800"/>
          <a:ext cx="2743200" cy="1219200"/>
        </p:xfrm>
        <a:graphic>
          <a:graphicData uri="http://schemas.openxmlformats.org/drawingml/2006/table">
            <a:tbl>
              <a:tblPr/>
              <a:tblGrid>
                <a:gridCol w="914400"/>
                <a:gridCol w="914400"/>
                <a:gridCol w="914400"/>
              </a:tblGrid>
              <a:tr h="217488">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cs typeface="Times New Roman" pitchFamily="18" charset="0"/>
                      </a:endParaRP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cs typeface="Times New Roman" pitchFamily="18" charset="0"/>
                      </a:endParaRPr>
                    </a:p>
                  </a:txBody>
                  <a:tcPr marL="0" marR="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endParaRPr kumimoji="0" lang="en-US" sz="1000" b="0" i="0" u="none" strike="noStrike" cap="none" normalizeH="0" baseline="0" smtClean="0">
                        <a:ln>
                          <a:noFill/>
                        </a:ln>
                        <a:solidFill>
                          <a:schemeClr val="tx1"/>
                        </a:solidFill>
                        <a:effectLst/>
                        <a:latin typeface="Arial" pitchFamily="34" charset="0"/>
                        <a:cs typeface="Times New Roman" pitchFamily="18" charset="0"/>
                      </a:endParaRPr>
                    </a:p>
                  </a:txBody>
                  <a:tcPr marL="0" marR="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15900">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Data</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Data</a:t>
                      </a:r>
                    </a:p>
                  </a:txBody>
                  <a:tcPr marL="0" marR="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02/01/2003</a:t>
                      </a:r>
                    </a:p>
                  </a:txBody>
                  <a:tcPr marL="0" marR="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17488">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Data</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Data</a:t>
                      </a:r>
                    </a:p>
                  </a:txBody>
                  <a:tcPr marL="0" marR="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01/01/2003</a:t>
                      </a:r>
                    </a:p>
                  </a:txBody>
                  <a:tcPr marL="0" marR="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15900">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Data</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Data</a:t>
                      </a:r>
                    </a:p>
                  </a:txBody>
                  <a:tcPr marL="0" marR="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12/01/2002</a:t>
                      </a:r>
                    </a:p>
                  </a:txBody>
                  <a:tcPr marL="0" marR="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17488">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Data</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Data</a:t>
                      </a:r>
                    </a:p>
                  </a:txBody>
                  <a:tcPr marL="0" marR="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itchFamily="2" charset="2"/>
                        <a:buNone/>
                        <a:tabLst/>
                      </a:pPr>
                      <a:r>
                        <a:rPr kumimoji="0" lang="en-US" sz="1000" b="0" i="0" u="none" strike="noStrike" cap="none" normalizeH="0" baseline="0" smtClean="0">
                          <a:ln>
                            <a:noFill/>
                          </a:ln>
                          <a:solidFill>
                            <a:schemeClr val="tx1"/>
                          </a:solidFill>
                          <a:effectLst/>
                          <a:latin typeface="Arial" pitchFamily="34" charset="0"/>
                          <a:cs typeface="Times New Roman" pitchFamily="18" charset="0"/>
                        </a:rPr>
                        <a:t>11/01/2002</a:t>
                      </a:r>
                    </a:p>
                  </a:txBody>
                  <a:tcPr marL="0" marR="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10" name="Text Box 194"/>
          <p:cNvSpPr txBox="1">
            <a:spLocks noChangeArrowheads="1"/>
          </p:cNvSpPr>
          <p:nvPr/>
        </p:nvSpPr>
        <p:spPr bwMode="auto">
          <a:xfrm>
            <a:off x="914400" y="5257800"/>
            <a:ext cx="1771650" cy="366713"/>
          </a:xfrm>
          <a:prstGeom prst="rect">
            <a:avLst/>
          </a:prstGeom>
          <a:noFill/>
          <a:ln w="9525">
            <a:noFill/>
            <a:miter lim="800000"/>
            <a:headEnd type="none" w="sm" len="sm"/>
            <a:tailEnd type="none" w="sm" len="sm"/>
          </a:ln>
          <a:effectLst/>
        </p:spPr>
        <p:txBody>
          <a:bodyPr wrap="none">
            <a:spAutoFit/>
          </a:bodyPr>
          <a:lstStyle/>
          <a:p>
            <a:r>
              <a:rPr lang="en-US" sz="1800"/>
              <a:t>Non-Partitioned</a:t>
            </a:r>
          </a:p>
        </p:txBody>
      </p:sp>
      <p:sp>
        <p:nvSpPr>
          <p:cNvPr id="11" name="Text Box 195"/>
          <p:cNvSpPr txBox="1">
            <a:spLocks noChangeArrowheads="1"/>
          </p:cNvSpPr>
          <p:nvPr/>
        </p:nvSpPr>
        <p:spPr bwMode="auto">
          <a:xfrm>
            <a:off x="5410200" y="5562600"/>
            <a:ext cx="1276350" cy="366713"/>
          </a:xfrm>
          <a:prstGeom prst="rect">
            <a:avLst/>
          </a:prstGeom>
          <a:noFill/>
          <a:ln w="9525">
            <a:noFill/>
            <a:miter lim="800000"/>
            <a:headEnd type="none" w="sm" len="sm"/>
            <a:tailEnd type="none" w="sm" len="sm"/>
          </a:ln>
          <a:effectLst/>
        </p:spPr>
        <p:txBody>
          <a:bodyPr wrap="none">
            <a:spAutoFit/>
          </a:bodyPr>
          <a:lstStyle/>
          <a:p>
            <a:r>
              <a:rPr lang="en-US" sz="1800"/>
              <a:t>Partitioned</a:t>
            </a:r>
          </a:p>
        </p:txBody>
      </p:sp>
      <p:sp>
        <p:nvSpPr>
          <p:cNvPr id="12" name="Text Box 196"/>
          <p:cNvSpPr txBox="1">
            <a:spLocks noChangeArrowheads="1"/>
          </p:cNvSpPr>
          <p:nvPr/>
        </p:nvSpPr>
        <p:spPr bwMode="auto">
          <a:xfrm>
            <a:off x="457200" y="1981200"/>
            <a:ext cx="2540000" cy="274638"/>
          </a:xfrm>
          <a:prstGeom prst="rect">
            <a:avLst/>
          </a:prstGeom>
          <a:noFill/>
          <a:ln w="9525">
            <a:noFill/>
            <a:miter lim="800000"/>
            <a:headEnd type="none" w="sm" len="sm"/>
            <a:tailEnd type="none" w="sm" len="sm"/>
          </a:ln>
          <a:effectLst/>
        </p:spPr>
        <p:txBody>
          <a:bodyPr>
            <a:spAutoFit/>
          </a:bodyPr>
          <a:lstStyle/>
          <a:p>
            <a:r>
              <a:rPr lang="en-US" sz="1200" dirty="0"/>
              <a:t>Column A     Column B       Date</a:t>
            </a:r>
          </a:p>
        </p:txBody>
      </p:sp>
      <p:sp>
        <p:nvSpPr>
          <p:cNvPr id="13" name="Text Box 197"/>
          <p:cNvSpPr txBox="1">
            <a:spLocks noChangeArrowheads="1"/>
          </p:cNvSpPr>
          <p:nvPr/>
        </p:nvSpPr>
        <p:spPr bwMode="auto">
          <a:xfrm>
            <a:off x="4114800" y="1371600"/>
            <a:ext cx="2540000" cy="274638"/>
          </a:xfrm>
          <a:prstGeom prst="rect">
            <a:avLst/>
          </a:prstGeom>
          <a:noFill/>
          <a:ln w="9525">
            <a:noFill/>
            <a:miter lim="800000"/>
            <a:headEnd type="none" w="sm" len="sm"/>
            <a:tailEnd type="none" w="sm" len="sm"/>
          </a:ln>
          <a:effectLst/>
        </p:spPr>
        <p:txBody>
          <a:bodyPr>
            <a:spAutoFit/>
          </a:bodyPr>
          <a:lstStyle/>
          <a:p>
            <a:r>
              <a:rPr lang="en-US" sz="1200" dirty="0"/>
              <a:t>Column A     Column B       Date</a:t>
            </a:r>
          </a:p>
        </p:txBody>
      </p:sp>
      <p:sp>
        <p:nvSpPr>
          <p:cNvPr id="14" name="Text Box 198"/>
          <p:cNvSpPr txBox="1">
            <a:spLocks noChangeArrowheads="1"/>
          </p:cNvSpPr>
          <p:nvPr/>
        </p:nvSpPr>
        <p:spPr bwMode="auto">
          <a:xfrm>
            <a:off x="5029200" y="2743200"/>
            <a:ext cx="2540000" cy="274638"/>
          </a:xfrm>
          <a:prstGeom prst="rect">
            <a:avLst/>
          </a:prstGeom>
          <a:noFill/>
          <a:ln w="9525">
            <a:noFill/>
            <a:miter lim="800000"/>
            <a:headEnd type="none" w="sm" len="sm"/>
            <a:tailEnd type="none" w="sm" len="sm"/>
          </a:ln>
          <a:effectLst/>
        </p:spPr>
        <p:txBody>
          <a:bodyPr>
            <a:spAutoFit/>
          </a:bodyPr>
          <a:lstStyle/>
          <a:p>
            <a:r>
              <a:rPr lang="en-US" sz="1200"/>
              <a:t>Column A     Column B       Date</a:t>
            </a:r>
          </a:p>
        </p:txBody>
      </p:sp>
      <p:sp>
        <p:nvSpPr>
          <p:cNvPr id="15" name="Text Box 199"/>
          <p:cNvSpPr txBox="1">
            <a:spLocks noChangeArrowheads="1"/>
          </p:cNvSpPr>
          <p:nvPr/>
        </p:nvSpPr>
        <p:spPr bwMode="auto">
          <a:xfrm>
            <a:off x="6019800" y="4114800"/>
            <a:ext cx="2540000" cy="274638"/>
          </a:xfrm>
          <a:prstGeom prst="rect">
            <a:avLst/>
          </a:prstGeom>
          <a:noFill/>
          <a:ln w="9525">
            <a:noFill/>
            <a:miter lim="800000"/>
            <a:headEnd type="none" w="sm" len="sm"/>
            <a:tailEnd type="none" w="sm" len="sm"/>
          </a:ln>
          <a:effectLst/>
        </p:spPr>
        <p:txBody>
          <a:bodyPr>
            <a:spAutoFit/>
          </a:bodyPr>
          <a:lstStyle/>
          <a:p>
            <a:r>
              <a:rPr lang="en-US" sz="1200"/>
              <a:t>Column A     Column B       Date</a:t>
            </a:r>
          </a:p>
        </p:txBody>
      </p:sp>
      <p:sp>
        <p:nvSpPr>
          <p:cNvPr id="16" name="Line 201"/>
          <p:cNvSpPr>
            <a:spLocks noChangeShapeType="1"/>
          </p:cNvSpPr>
          <p:nvPr/>
        </p:nvSpPr>
        <p:spPr bwMode="auto">
          <a:xfrm>
            <a:off x="3733800" y="1143000"/>
            <a:ext cx="0" cy="4876800"/>
          </a:xfrm>
          <a:prstGeom prst="line">
            <a:avLst/>
          </a:prstGeom>
          <a:noFill/>
          <a:ln w="9525">
            <a:solidFill>
              <a:schemeClr val="tx1"/>
            </a:solidFill>
            <a:round/>
            <a:headEnd type="none" w="sm" len="sm"/>
            <a:tailEnd type="none" w="sm" len="sm"/>
          </a:ln>
          <a:effectLst/>
        </p:spPr>
        <p:txBody>
          <a:bodyPr/>
          <a:lstStyle/>
          <a:p>
            <a:endParaRPr lang="en-US"/>
          </a:p>
        </p:txBody>
      </p:sp>
      <p:sp>
        <p:nvSpPr>
          <p:cNvPr id="17" name="Text Box 202"/>
          <p:cNvSpPr txBox="1">
            <a:spLocks noChangeArrowheads="1"/>
          </p:cNvSpPr>
          <p:nvPr/>
        </p:nvSpPr>
        <p:spPr bwMode="auto">
          <a:xfrm>
            <a:off x="1295400" y="1524000"/>
            <a:ext cx="731838" cy="274637"/>
          </a:xfrm>
          <a:prstGeom prst="rect">
            <a:avLst/>
          </a:prstGeom>
          <a:noFill/>
          <a:ln w="9525">
            <a:noFill/>
            <a:miter lim="800000"/>
            <a:headEnd type="none" w="sm" len="sm"/>
            <a:tailEnd type="none" w="sm" len="sm"/>
          </a:ln>
          <a:effectLst/>
        </p:spPr>
        <p:txBody>
          <a:bodyPr wrap="none">
            <a:spAutoFit/>
          </a:bodyPr>
          <a:lstStyle/>
          <a:p>
            <a:r>
              <a:rPr lang="en-US" sz="1200" dirty="0"/>
              <a:t>Table_1</a:t>
            </a:r>
          </a:p>
        </p:txBody>
      </p:sp>
      <p:sp>
        <p:nvSpPr>
          <p:cNvPr id="18" name="Text Box 203"/>
          <p:cNvSpPr txBox="1">
            <a:spLocks noChangeArrowheads="1"/>
          </p:cNvSpPr>
          <p:nvPr/>
        </p:nvSpPr>
        <p:spPr bwMode="auto">
          <a:xfrm>
            <a:off x="4267200" y="1066800"/>
            <a:ext cx="1500188" cy="274638"/>
          </a:xfrm>
          <a:prstGeom prst="rect">
            <a:avLst/>
          </a:prstGeom>
          <a:noFill/>
          <a:ln w="9525">
            <a:noFill/>
            <a:miter lim="800000"/>
            <a:headEnd type="none" w="sm" len="sm"/>
            <a:tailEnd type="none" w="sm" len="sm"/>
          </a:ln>
          <a:effectLst/>
        </p:spPr>
        <p:txBody>
          <a:bodyPr wrap="none">
            <a:spAutoFit/>
          </a:bodyPr>
          <a:lstStyle/>
          <a:p>
            <a:r>
              <a:rPr lang="en-US" sz="1200"/>
              <a:t>Table_1 Partition_1</a:t>
            </a:r>
          </a:p>
        </p:txBody>
      </p:sp>
      <p:sp>
        <p:nvSpPr>
          <p:cNvPr id="19" name="Text Box 204"/>
          <p:cNvSpPr txBox="1">
            <a:spLocks noChangeArrowheads="1"/>
          </p:cNvSpPr>
          <p:nvPr/>
        </p:nvSpPr>
        <p:spPr bwMode="auto">
          <a:xfrm>
            <a:off x="3886200" y="4038600"/>
            <a:ext cx="1500188" cy="274638"/>
          </a:xfrm>
          <a:prstGeom prst="rect">
            <a:avLst/>
          </a:prstGeom>
          <a:noFill/>
          <a:ln w="9525">
            <a:noFill/>
            <a:miter lim="800000"/>
            <a:headEnd type="none" w="sm" len="sm"/>
            <a:tailEnd type="none" w="sm" len="sm"/>
          </a:ln>
          <a:effectLst/>
        </p:spPr>
        <p:txBody>
          <a:bodyPr wrap="none">
            <a:spAutoFit/>
          </a:bodyPr>
          <a:lstStyle/>
          <a:p>
            <a:r>
              <a:rPr lang="en-US" sz="1200"/>
              <a:t>Table_1 Partition_2</a:t>
            </a:r>
          </a:p>
        </p:txBody>
      </p:sp>
      <p:sp>
        <p:nvSpPr>
          <p:cNvPr id="20" name="Text Box 205"/>
          <p:cNvSpPr txBox="1">
            <a:spLocks noChangeArrowheads="1"/>
          </p:cNvSpPr>
          <p:nvPr/>
        </p:nvSpPr>
        <p:spPr bwMode="auto">
          <a:xfrm>
            <a:off x="7086600" y="5410200"/>
            <a:ext cx="1500188" cy="274638"/>
          </a:xfrm>
          <a:prstGeom prst="rect">
            <a:avLst/>
          </a:prstGeom>
          <a:noFill/>
          <a:ln w="9525">
            <a:noFill/>
            <a:miter lim="800000"/>
            <a:headEnd type="none" w="sm" len="sm"/>
            <a:tailEnd type="none" w="sm" len="sm"/>
          </a:ln>
          <a:effectLst/>
        </p:spPr>
        <p:txBody>
          <a:bodyPr wrap="none">
            <a:spAutoFit/>
          </a:bodyPr>
          <a:lstStyle/>
          <a:p>
            <a:r>
              <a:rPr lang="en-US" sz="1200"/>
              <a:t>Table_1 Partition_3</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Types of Partitioning</a:t>
            </a:r>
            <a:endParaRPr lang="en-US" sz="3600" dirty="0"/>
          </a:p>
        </p:txBody>
      </p:sp>
      <p:graphicFrame>
        <p:nvGraphicFramePr>
          <p:cNvPr id="5" name="Content Placeholder 4"/>
          <p:cNvGraphicFramePr>
            <a:graphicFrameLocks noGrp="1"/>
          </p:cNvGraphicFramePr>
          <p:nvPr>
            <p:ph idx="1"/>
          </p:nvPr>
        </p:nvGraphicFramePr>
        <p:xfrm>
          <a:off x="228600" y="1066800"/>
          <a:ext cx="8686800" cy="5248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0"/>
          </p:nvPr>
        </p:nvSpPr>
        <p:spPr/>
        <p:txBody>
          <a:bodyPr/>
          <a:lstStyle/>
          <a:p>
            <a:pPr>
              <a:defRPr/>
            </a:pPr>
            <a:fld id="{2BC651E3-DA3B-459B-B925-B2A610747391}" type="slidenum">
              <a:rPr lang="en-US" smtClean="0"/>
              <a:pPr>
                <a:defRPr/>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Advantages and Disadvantages of Partitioning</a:t>
            </a:r>
            <a:endParaRPr lang="en-US" sz="3600" dirty="0"/>
          </a:p>
        </p:txBody>
      </p:sp>
      <p:graphicFrame>
        <p:nvGraphicFramePr>
          <p:cNvPr id="5" name="Content Placeholder 4"/>
          <p:cNvGraphicFramePr>
            <a:graphicFrameLocks noGrp="1"/>
          </p:cNvGraphicFramePr>
          <p:nvPr>
            <p:ph idx="1"/>
          </p:nvPr>
        </p:nvGraphicFramePr>
        <p:xfrm>
          <a:off x="228600" y="1371601"/>
          <a:ext cx="8686800" cy="350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pPr>
              <a:defRPr/>
            </a:pPr>
            <a:fld id="{2BC651E3-DA3B-459B-B925-B2A610747391}" type="slidenum">
              <a:rPr lang="en-US" smtClean="0"/>
              <a:pPr>
                <a:defRPr/>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7"/>
          <p:cNvSpPr>
            <a:spLocks noGrp="1" noChangeArrowheads="1"/>
          </p:cNvSpPr>
          <p:nvPr>
            <p:ph type="sldNum" sz="quarter" idx="10"/>
          </p:nvPr>
        </p:nvSpPr>
        <p:spPr>
          <a:ln/>
        </p:spPr>
        <p:txBody>
          <a:bodyPr/>
          <a:lstStyle/>
          <a:p>
            <a:pPr>
              <a:defRPr/>
            </a:pPr>
            <a:fld id="{60EF487D-B9FD-4EA6-941D-7851FD36A8AA}" type="slidenum">
              <a:rPr lang="en-US"/>
              <a:pPr>
                <a:defRPr/>
              </a:pPr>
              <a:t>69</a:t>
            </a:fld>
            <a:endParaRPr lang="en-US"/>
          </a:p>
        </p:txBody>
      </p:sp>
      <p:sp>
        <p:nvSpPr>
          <p:cNvPr id="16387" name="Rectangle 2"/>
          <p:cNvSpPr>
            <a:spLocks noGrp="1" noChangeArrowheads="1"/>
          </p:cNvSpPr>
          <p:nvPr>
            <p:ph type="title"/>
          </p:nvPr>
        </p:nvSpPr>
        <p:spPr/>
        <p:txBody>
          <a:bodyPr/>
          <a:lstStyle/>
          <a:p>
            <a:pPr eaLnBrk="1" hangingPunct="1"/>
            <a:r>
              <a:rPr lang="en-US" sz="3600" dirty="0" smtClean="0"/>
              <a:t>NFR: Summary</a:t>
            </a:r>
          </a:p>
        </p:txBody>
      </p:sp>
      <p:sp>
        <p:nvSpPr>
          <p:cNvPr id="16388" name="Rectangle 3"/>
          <p:cNvSpPr>
            <a:spLocks noGrp="1" noChangeArrowheads="1"/>
          </p:cNvSpPr>
          <p:nvPr>
            <p:ph type="body" idx="1"/>
          </p:nvPr>
        </p:nvSpPr>
        <p:spPr>
          <a:xfrm>
            <a:off x="228600" y="1524000"/>
            <a:ext cx="8686800" cy="4876800"/>
          </a:xfrm>
        </p:spPr>
        <p:txBody>
          <a:bodyPr/>
          <a:lstStyle/>
          <a:p>
            <a:pPr eaLnBrk="1" hangingPunct="1">
              <a:spcBef>
                <a:spcPts val="600"/>
              </a:spcBef>
              <a:spcAft>
                <a:spcPts val="600"/>
              </a:spcAft>
            </a:pPr>
            <a:r>
              <a:rPr lang="en-US" dirty="0" smtClean="0"/>
              <a:t>Importance of NFR in Physical Model Design</a:t>
            </a:r>
          </a:p>
          <a:p>
            <a:pPr eaLnBrk="1" hangingPunct="1">
              <a:spcBef>
                <a:spcPts val="600"/>
              </a:spcBef>
              <a:spcAft>
                <a:spcPts val="600"/>
              </a:spcAft>
            </a:pPr>
            <a:r>
              <a:rPr lang="en-US" dirty="0" smtClean="0"/>
              <a:t>Difference NFR &amp; Functional Requirements </a:t>
            </a:r>
          </a:p>
          <a:p>
            <a:pPr eaLnBrk="1" hangingPunct="1">
              <a:spcBef>
                <a:spcPts val="600"/>
              </a:spcBef>
              <a:spcAft>
                <a:spcPts val="600"/>
              </a:spcAft>
            </a:pPr>
            <a:r>
              <a:rPr lang="en-US" dirty="0" smtClean="0"/>
              <a:t>Points in Gathering NFR</a:t>
            </a:r>
          </a:p>
          <a:p>
            <a:pPr eaLnBrk="1" hangingPunct="1">
              <a:spcBef>
                <a:spcPts val="600"/>
              </a:spcBef>
              <a:spcAft>
                <a:spcPts val="600"/>
              </a:spcAft>
            </a:pPr>
            <a:r>
              <a:rPr lang="en-US" dirty="0" smtClean="0"/>
              <a:t>Pitfalls on NFR </a:t>
            </a:r>
          </a:p>
          <a:p>
            <a:pPr eaLnBrk="1" hangingPunct="1">
              <a:spcBef>
                <a:spcPts val="600"/>
              </a:spcBef>
              <a:spcAft>
                <a:spcPts val="600"/>
              </a:spcAft>
            </a:pPr>
            <a:r>
              <a:rPr lang="en-US" dirty="0" smtClean="0"/>
              <a:t>Criteria for Selecting RDBMS </a:t>
            </a:r>
          </a:p>
          <a:p>
            <a:pPr eaLnBrk="1" hangingPunct="1">
              <a:spcBef>
                <a:spcPts val="600"/>
              </a:spcBef>
              <a:spcAft>
                <a:spcPts val="600"/>
              </a:spcAft>
              <a:buNone/>
            </a:pPr>
            <a:endParaRPr lang="en-US" dirty="0" smtClean="0"/>
          </a:p>
          <a:p>
            <a:pPr eaLnBrk="1" hangingPunct="1">
              <a:spcBef>
                <a:spcPts val="600"/>
              </a:spcBef>
              <a:spcAft>
                <a:spcPts val="600"/>
              </a:spcAft>
              <a:buNone/>
            </a:pPr>
            <a:endParaRPr lang="en-US" dirty="0" smtClean="0"/>
          </a:p>
          <a:p>
            <a:pPr eaLnBrk="1" hangingPunct="1">
              <a:lnSpc>
                <a:spcPct val="130000"/>
              </a:lnSpc>
              <a:spcBef>
                <a:spcPts val="600"/>
              </a:spcBef>
              <a:spcAft>
                <a:spcPts val="600"/>
              </a:spcAft>
              <a:buClr>
                <a:schemeClr val="accent1"/>
              </a:buClr>
              <a:buFont typeface="Wingdings 2" pitchFamily="18" charset="2"/>
              <a:buChar char="®"/>
            </a:pPr>
            <a:endParaRPr lang="en-US" sz="2000" dirty="0" smtClean="0"/>
          </a:p>
          <a:p>
            <a:pPr eaLnBrk="1" hangingPunct="1">
              <a:spcBef>
                <a:spcPts val="600"/>
              </a:spcBef>
              <a:spcAft>
                <a:spcPts val="600"/>
              </a:spcAft>
              <a:buFont typeface="Wingdings" pitchFamily="2" charset="2"/>
              <a:buNone/>
            </a:pPr>
            <a:endParaRPr lang="en-US" sz="2000" dirty="0" smtClean="0"/>
          </a:p>
          <a:p>
            <a:pPr eaLnBrk="1" hangingPunct="1">
              <a:spcBef>
                <a:spcPts val="600"/>
              </a:spcBef>
              <a:spcAft>
                <a:spcPts val="600"/>
              </a:spcAft>
            </a:pPr>
            <a:endParaRPr lang="en-US" sz="20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Data Model Tuning (Contd.)</a:t>
            </a:r>
            <a:endParaRPr lang="en-US" dirty="0"/>
          </a:p>
        </p:txBody>
      </p:sp>
      <p:sp>
        <p:nvSpPr>
          <p:cNvPr id="3" name="Content Placeholder 2"/>
          <p:cNvSpPr>
            <a:spLocks noGrp="1"/>
          </p:cNvSpPr>
          <p:nvPr>
            <p:ph idx="1"/>
          </p:nvPr>
        </p:nvSpPr>
        <p:spPr/>
        <p:txBody>
          <a:bodyPr/>
          <a:lstStyle/>
          <a:p>
            <a:r>
              <a:rPr lang="en-US" dirty="0" smtClean="0"/>
              <a:t>The inputs into the Physical design activity are as follows:</a:t>
            </a:r>
          </a:p>
          <a:p>
            <a:pPr lvl="1"/>
            <a:r>
              <a:rPr lang="en-US" dirty="0" smtClean="0"/>
              <a:t>Logical model (output from any analysis work)</a:t>
            </a:r>
          </a:p>
          <a:p>
            <a:pPr lvl="1"/>
            <a:r>
              <a:rPr lang="en-US" dirty="0" smtClean="0"/>
              <a:t>Usage Model (how the data will be accessed or used)</a:t>
            </a:r>
          </a:p>
          <a:p>
            <a:pPr lvl="1"/>
            <a:r>
              <a:rPr lang="en-US" dirty="0" smtClean="0"/>
              <a:t>Volumetrics (how much data)/Sizing The Model </a:t>
            </a:r>
          </a:p>
          <a:p>
            <a:pPr lvl="1"/>
            <a:r>
              <a:rPr lang="en-US" dirty="0" smtClean="0"/>
              <a:t>Performance requirements /Non Functional Requirements [Language Support]</a:t>
            </a:r>
          </a:p>
          <a:p>
            <a:pPr lvl="1"/>
            <a:r>
              <a:rPr lang="en-US" dirty="0" smtClean="0"/>
              <a:t>DBMS Specific Features </a:t>
            </a:r>
          </a:p>
          <a:p>
            <a:pPr lvl="1"/>
            <a:r>
              <a:rPr lang="en-US" dirty="0" smtClean="0"/>
              <a:t>Audit Requirements </a:t>
            </a:r>
            <a:endParaRPr lang="en-US" dirty="0"/>
          </a:p>
        </p:txBody>
      </p:sp>
      <p:sp>
        <p:nvSpPr>
          <p:cNvPr id="4" name="Slide Number Placeholder 3"/>
          <p:cNvSpPr>
            <a:spLocks noGrp="1"/>
          </p:cNvSpPr>
          <p:nvPr>
            <p:ph type="sldNum" sz="quarter" idx="10"/>
          </p:nvPr>
        </p:nvSpPr>
        <p:spPr/>
        <p:txBody>
          <a:bodyPr/>
          <a:lstStyle/>
          <a:p>
            <a:pPr>
              <a:defRPr/>
            </a:pPr>
            <a:fld id="{2BC651E3-DA3B-459B-B925-B2A610747391}"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7"/>
          <p:cNvSpPr>
            <a:spLocks noGrp="1" noChangeArrowheads="1"/>
          </p:cNvSpPr>
          <p:nvPr>
            <p:ph type="sldNum" sz="quarter" idx="10"/>
          </p:nvPr>
        </p:nvSpPr>
        <p:spPr>
          <a:ln/>
        </p:spPr>
        <p:txBody>
          <a:bodyPr/>
          <a:lstStyle/>
          <a:p>
            <a:pPr>
              <a:defRPr/>
            </a:pPr>
            <a:fld id="{60EF487D-B9FD-4EA6-941D-7851FD36A8AA}" type="slidenum">
              <a:rPr lang="en-US"/>
              <a:pPr>
                <a:defRPr/>
              </a:pPr>
              <a:t>70</a:t>
            </a:fld>
            <a:endParaRPr lang="en-US"/>
          </a:p>
        </p:txBody>
      </p:sp>
      <p:sp>
        <p:nvSpPr>
          <p:cNvPr id="16387" name="Rectangle 2"/>
          <p:cNvSpPr>
            <a:spLocks noGrp="1" noChangeArrowheads="1"/>
          </p:cNvSpPr>
          <p:nvPr>
            <p:ph type="title"/>
          </p:nvPr>
        </p:nvSpPr>
        <p:spPr/>
        <p:txBody>
          <a:bodyPr/>
          <a:lstStyle/>
          <a:p>
            <a:pPr eaLnBrk="1" hangingPunct="1"/>
            <a:r>
              <a:rPr lang="en-US" sz="3600" smtClean="0"/>
              <a:t>Data Model: Summary</a:t>
            </a:r>
          </a:p>
        </p:txBody>
      </p:sp>
      <p:sp>
        <p:nvSpPr>
          <p:cNvPr id="16388" name="Rectangle 3"/>
          <p:cNvSpPr>
            <a:spLocks noGrp="1" noChangeArrowheads="1"/>
          </p:cNvSpPr>
          <p:nvPr>
            <p:ph type="body" idx="1"/>
          </p:nvPr>
        </p:nvSpPr>
        <p:spPr>
          <a:xfrm>
            <a:off x="228600" y="1524000"/>
            <a:ext cx="8686800" cy="4876800"/>
          </a:xfrm>
        </p:spPr>
        <p:txBody>
          <a:bodyPr/>
          <a:lstStyle/>
          <a:p>
            <a:pPr eaLnBrk="1" hangingPunct="1">
              <a:spcBef>
                <a:spcPts val="600"/>
              </a:spcBef>
              <a:spcAft>
                <a:spcPts val="600"/>
              </a:spcAft>
            </a:pPr>
            <a:r>
              <a:rPr lang="en-US" dirty="0" smtClean="0"/>
              <a:t>A Data Model is a representation of the data and data relationships of an activity.</a:t>
            </a:r>
          </a:p>
          <a:p>
            <a:pPr eaLnBrk="1" hangingPunct="1">
              <a:spcBef>
                <a:spcPts val="600"/>
              </a:spcBef>
              <a:spcAft>
                <a:spcPts val="600"/>
              </a:spcAft>
            </a:pPr>
            <a:r>
              <a:rPr lang="en-US" dirty="0" smtClean="0"/>
              <a:t>There are 2 categories of data Model </a:t>
            </a:r>
          </a:p>
          <a:p>
            <a:pPr lvl="2" eaLnBrk="1" hangingPunct="1">
              <a:spcBef>
                <a:spcPts val="600"/>
              </a:spcBef>
              <a:spcAft>
                <a:spcPts val="600"/>
              </a:spcAft>
            </a:pPr>
            <a:r>
              <a:rPr lang="en-US" sz="2000" dirty="0" smtClean="0"/>
              <a:t>Relational Data model </a:t>
            </a:r>
          </a:p>
          <a:p>
            <a:pPr lvl="2" eaLnBrk="1" hangingPunct="1">
              <a:spcBef>
                <a:spcPts val="600"/>
              </a:spcBef>
              <a:spcAft>
                <a:spcPts val="600"/>
              </a:spcAft>
            </a:pPr>
            <a:r>
              <a:rPr lang="en-US" sz="2000" dirty="0" smtClean="0"/>
              <a:t>Dimensional Data Model </a:t>
            </a:r>
          </a:p>
          <a:p>
            <a:pPr eaLnBrk="1" hangingPunct="1">
              <a:spcBef>
                <a:spcPts val="600"/>
              </a:spcBef>
              <a:spcAft>
                <a:spcPts val="600"/>
              </a:spcAft>
            </a:pPr>
            <a:r>
              <a:rPr lang="en-US" dirty="0" smtClean="0"/>
              <a:t>There are 3 types of Data model </a:t>
            </a:r>
          </a:p>
          <a:p>
            <a:pPr lvl="2" eaLnBrk="1" hangingPunct="1">
              <a:spcBef>
                <a:spcPts val="600"/>
              </a:spcBef>
              <a:spcAft>
                <a:spcPts val="600"/>
              </a:spcAft>
            </a:pPr>
            <a:r>
              <a:rPr lang="en-US" sz="2000" dirty="0" smtClean="0"/>
              <a:t>Conceptual Data model </a:t>
            </a:r>
          </a:p>
          <a:p>
            <a:pPr lvl="2" eaLnBrk="1" hangingPunct="1">
              <a:spcBef>
                <a:spcPts val="600"/>
              </a:spcBef>
              <a:spcAft>
                <a:spcPts val="600"/>
              </a:spcAft>
            </a:pPr>
            <a:r>
              <a:rPr lang="en-US" sz="2000" dirty="0" smtClean="0"/>
              <a:t>Logical Data Model </a:t>
            </a:r>
          </a:p>
          <a:p>
            <a:pPr lvl="2" eaLnBrk="1" hangingPunct="1">
              <a:spcBef>
                <a:spcPts val="600"/>
              </a:spcBef>
              <a:spcAft>
                <a:spcPts val="600"/>
              </a:spcAft>
            </a:pPr>
            <a:r>
              <a:rPr lang="en-US" sz="2000" dirty="0" smtClean="0"/>
              <a:t>Physical Data Model </a:t>
            </a:r>
          </a:p>
          <a:p>
            <a:pPr eaLnBrk="1" hangingPunct="1">
              <a:spcBef>
                <a:spcPts val="600"/>
              </a:spcBef>
              <a:spcAft>
                <a:spcPts val="600"/>
              </a:spcAft>
              <a:buNone/>
            </a:pPr>
            <a:endParaRPr lang="en-US" dirty="0" smtClean="0"/>
          </a:p>
          <a:p>
            <a:pPr eaLnBrk="1" hangingPunct="1">
              <a:lnSpc>
                <a:spcPct val="130000"/>
              </a:lnSpc>
              <a:spcBef>
                <a:spcPts val="600"/>
              </a:spcBef>
              <a:spcAft>
                <a:spcPts val="600"/>
              </a:spcAft>
              <a:buClr>
                <a:schemeClr val="accent1"/>
              </a:buClr>
              <a:buFont typeface="Wingdings 2" pitchFamily="18" charset="2"/>
              <a:buChar char="®"/>
            </a:pPr>
            <a:endParaRPr lang="en-US" sz="2000" dirty="0" smtClean="0"/>
          </a:p>
          <a:p>
            <a:pPr eaLnBrk="1" hangingPunct="1">
              <a:spcBef>
                <a:spcPts val="600"/>
              </a:spcBef>
              <a:spcAft>
                <a:spcPts val="600"/>
              </a:spcAft>
              <a:buFont typeface="Wingdings" pitchFamily="2" charset="2"/>
              <a:buNone/>
            </a:pPr>
            <a:endParaRPr lang="en-US" sz="2000" dirty="0" smtClean="0"/>
          </a:p>
          <a:p>
            <a:pPr eaLnBrk="1" hangingPunct="1">
              <a:spcBef>
                <a:spcPts val="600"/>
              </a:spcBef>
              <a:spcAft>
                <a:spcPts val="600"/>
              </a:spcAft>
            </a:pPr>
            <a:endParaRPr lang="en-US" sz="2000" dirty="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7"/>
          <p:cNvSpPr>
            <a:spLocks noGrp="1" noChangeArrowheads="1"/>
          </p:cNvSpPr>
          <p:nvPr>
            <p:ph type="sldNum" sz="quarter" idx="10"/>
          </p:nvPr>
        </p:nvSpPr>
        <p:spPr>
          <a:ln/>
        </p:spPr>
        <p:txBody>
          <a:bodyPr/>
          <a:lstStyle/>
          <a:p>
            <a:pPr>
              <a:defRPr/>
            </a:pPr>
            <a:fld id="{C8903B8F-6CE6-44AF-9904-3A06166DED3B}" type="slidenum">
              <a:rPr lang="en-US"/>
              <a:pPr>
                <a:defRPr/>
              </a:pPr>
              <a:t>71</a:t>
            </a:fld>
            <a:endParaRPr lang="en-US"/>
          </a:p>
        </p:txBody>
      </p:sp>
      <p:sp>
        <p:nvSpPr>
          <p:cNvPr id="17411" name="Rectangle 2"/>
          <p:cNvSpPr>
            <a:spLocks noGrp="1" noChangeArrowheads="1"/>
          </p:cNvSpPr>
          <p:nvPr>
            <p:ph type="title"/>
          </p:nvPr>
        </p:nvSpPr>
        <p:spPr/>
        <p:txBody>
          <a:bodyPr/>
          <a:lstStyle/>
          <a:p>
            <a:pPr eaLnBrk="1" hangingPunct="1"/>
            <a:r>
              <a:rPr lang="en-US" sz="3600" dirty="0" smtClean="0"/>
              <a:t>Physical Data Model Tuning Techniques: Source</a:t>
            </a:r>
          </a:p>
        </p:txBody>
      </p:sp>
      <p:sp>
        <p:nvSpPr>
          <p:cNvPr id="17412" name="Rectangle 3"/>
          <p:cNvSpPr>
            <a:spLocks noGrp="1" noChangeArrowheads="1"/>
          </p:cNvSpPr>
          <p:nvPr>
            <p:ph type="body" idx="1"/>
          </p:nvPr>
        </p:nvSpPr>
        <p:spPr/>
        <p:txBody>
          <a:bodyPr/>
          <a:lstStyle/>
          <a:p>
            <a:pPr eaLnBrk="1" hangingPunct="1"/>
            <a:r>
              <a:rPr lang="en-US" dirty="0" smtClean="0">
                <a:hlinkClick r:id="rId2"/>
              </a:rPr>
              <a:t>http://www.learndatamodeling.com</a:t>
            </a:r>
            <a:endParaRPr lang="en-US" dirty="0" smtClean="0"/>
          </a:p>
          <a:p>
            <a:pPr eaLnBrk="1" hangingPunct="1"/>
            <a:r>
              <a:rPr lang="en-US" dirty="0" smtClean="0">
                <a:hlinkClick r:id="rId3"/>
              </a:rPr>
              <a:t>http://www.julianbrowne.com/article/viewer/systemic-requirements</a:t>
            </a:r>
            <a:endParaRPr lang="en-US" dirty="0" smtClean="0"/>
          </a:p>
          <a:p>
            <a:pPr eaLnBrk="1" hangingPunct="1"/>
            <a:endParaRPr lang="en-US" dirty="0" smtClean="0"/>
          </a:p>
          <a:p>
            <a:pPr eaLnBrk="1" hangingPunct="1"/>
            <a:endParaRPr lang="en-US" dirty="0" smtClean="0"/>
          </a:p>
        </p:txBody>
      </p:sp>
      <p:sp>
        <p:nvSpPr>
          <p:cNvPr id="17413" name="Text Box 4"/>
          <p:cNvSpPr txBox="1">
            <a:spLocks noChangeArrowheads="1"/>
          </p:cNvSpPr>
          <p:nvPr/>
        </p:nvSpPr>
        <p:spPr bwMode="auto">
          <a:xfrm>
            <a:off x="381000" y="52197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algn="l" eaLnBrk="0" hangingPunct="0"/>
            <a:r>
              <a:rPr lang="en-US" sz="1400">
                <a:solidFill>
                  <a:schemeClr val="tx2"/>
                </a:solidFill>
              </a:rPr>
              <a:t>Disclaimer</a:t>
            </a:r>
            <a:r>
              <a:rPr lang="en-US" sz="1400" b="0"/>
              <a:t>: </a:t>
            </a:r>
            <a:r>
              <a:rPr lang="en-US" sz="1400" b="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17414" name="Picture 7"/>
          <p:cNvPicPr>
            <a:picLocks noChangeAspect="1" noChangeArrowheads="1"/>
          </p:cNvPicPr>
          <p:nvPr/>
        </p:nvPicPr>
        <p:blipFill>
          <a:blip r:embed="rId4"/>
          <a:srcRect/>
          <a:stretch>
            <a:fillRect/>
          </a:stretch>
        </p:blipFill>
        <p:spPr bwMode="auto">
          <a:xfrm>
            <a:off x="8153400" y="0"/>
            <a:ext cx="990600" cy="9906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ctrTitle"/>
          </p:nvPr>
        </p:nvSpPr>
        <p:spPr>
          <a:xfrm>
            <a:off x="533400" y="2590800"/>
            <a:ext cx="8229600" cy="685800"/>
          </a:xfrm>
        </p:spPr>
        <p:txBody>
          <a:bodyPr/>
          <a:lstStyle/>
          <a:p>
            <a:pPr eaLnBrk="1" hangingPunct="1"/>
            <a:r>
              <a:rPr lang="en-US" sz="3200" dirty="0" smtClean="0">
                <a:latin typeface="Trebuchet MS" pitchFamily="34" charset="0"/>
              </a:rPr>
              <a:t>You have successfully completed </a:t>
            </a:r>
            <a:br>
              <a:rPr lang="en-US" sz="3200" dirty="0" smtClean="0">
                <a:latin typeface="Trebuchet MS" pitchFamily="34" charset="0"/>
              </a:rPr>
            </a:br>
            <a:r>
              <a:rPr lang="en-US" sz="3200" dirty="0" smtClean="0">
                <a:latin typeface="Trebuchet MS" pitchFamily="34" charset="0"/>
              </a:rPr>
              <a:t>Physical Data Model Tuning Techniques</a:t>
            </a:r>
          </a:p>
        </p:txBody>
      </p:sp>
      <p:sp>
        <p:nvSpPr>
          <p:cNvPr id="18435" name="Rectangle 5"/>
          <p:cNvSpPr>
            <a:spLocks noGrp="1" noChangeArrowheads="1"/>
          </p:cNvSpPr>
          <p:nvPr>
            <p:ph type="subTitle" idx="1"/>
          </p:nvPr>
        </p:nvSpPr>
        <p:spPr/>
        <p:txBody>
          <a:bodyPr/>
          <a:lstStyle/>
          <a:p>
            <a:pPr eaLnBrk="1" hangingPunct="1"/>
            <a:r>
              <a:rPr lang="en-US" b="0" u="sng" smtClean="0">
                <a:latin typeface="Gill Sans MT" pitchFamily="34" charset="0"/>
              </a:rPr>
              <a:t>Click here to proceed</a:t>
            </a:r>
            <a:endParaRPr lang="en-US" smtClean="0"/>
          </a:p>
        </p:txBody>
      </p:sp>
      <p:pic>
        <p:nvPicPr>
          <p:cNvPr id="18436" name="Picture 7" descr="MrSmarty_Mascot_L"/>
          <p:cNvPicPr>
            <a:picLocks noChangeAspect="1" noChangeArrowheads="1"/>
          </p:cNvPicPr>
          <p:nvPr/>
        </p:nvPicPr>
        <p:blipFill>
          <a:blip r:embed="rId2"/>
          <a:srcRect/>
          <a:stretch>
            <a:fillRect/>
          </a:stretch>
        </p:blipFill>
        <p:spPr bwMode="auto">
          <a:xfrm>
            <a:off x="7505700" y="917575"/>
            <a:ext cx="1371600" cy="1444625"/>
          </a:xfrm>
          <a:prstGeom prst="rect">
            <a:avLst/>
          </a:prstGeom>
          <a:noFill/>
          <a:ln w="9525">
            <a:solidFill>
              <a:srgbClr val="3366FF"/>
            </a:solid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Data Model Tuning (Contd.)</a:t>
            </a:r>
            <a:endParaRPr lang="en-US" dirty="0"/>
          </a:p>
        </p:txBody>
      </p:sp>
      <p:sp>
        <p:nvSpPr>
          <p:cNvPr id="4" name="Slide Number Placeholder 3"/>
          <p:cNvSpPr>
            <a:spLocks noGrp="1"/>
          </p:cNvSpPr>
          <p:nvPr>
            <p:ph type="sldNum" sz="quarter" idx="10"/>
          </p:nvPr>
        </p:nvSpPr>
        <p:spPr/>
        <p:txBody>
          <a:bodyPr/>
          <a:lstStyle/>
          <a:p>
            <a:pPr>
              <a:defRPr/>
            </a:pPr>
            <a:fld id="{2BC651E3-DA3B-459B-B925-B2A610747391}" type="slidenum">
              <a:rPr lang="en-US" smtClean="0"/>
              <a:pPr>
                <a:defRPr/>
              </a:pPr>
              <a:t>8</a:t>
            </a:fld>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609600" y="1371600"/>
            <a:ext cx="8077200" cy="4943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Data Model Tuning (Contd.)</a:t>
            </a:r>
            <a:endParaRPr lang="en-US" dirty="0"/>
          </a:p>
        </p:txBody>
      </p:sp>
      <p:sp>
        <p:nvSpPr>
          <p:cNvPr id="3" name="Content Placeholder 2"/>
          <p:cNvSpPr>
            <a:spLocks noGrp="1"/>
          </p:cNvSpPr>
          <p:nvPr>
            <p:ph idx="1"/>
          </p:nvPr>
        </p:nvSpPr>
        <p:spPr/>
        <p:txBody>
          <a:bodyPr/>
          <a:lstStyle/>
          <a:p>
            <a:r>
              <a:rPr lang="en-US" sz="2000" dirty="0" smtClean="0"/>
              <a:t>Before Design a Physical Model understand the System deployment requirements/constraints</a:t>
            </a:r>
          </a:p>
          <a:p>
            <a:pPr lvl="1"/>
            <a:r>
              <a:rPr lang="en-US" sz="1800" dirty="0" smtClean="0"/>
              <a:t>Deployment conditions can heavily impact the physical database design. </a:t>
            </a:r>
          </a:p>
          <a:p>
            <a:pPr lvl="2"/>
            <a:r>
              <a:rPr lang="en-US" sz="1600" dirty="0" smtClean="0"/>
              <a:t>For example, a 24*7 shop will have few downtime windows for database maintenance such as table/index restructuring.</a:t>
            </a:r>
          </a:p>
          <a:p>
            <a:pPr lvl="2"/>
            <a:r>
              <a:rPr lang="en-US" sz="1600" dirty="0" smtClean="0"/>
              <a:t>Understand exactly what is required. This might include, amongst others things. </a:t>
            </a:r>
          </a:p>
          <a:p>
            <a:pPr lvl="2"/>
            <a:r>
              <a:rPr lang="en-US" sz="1600" dirty="0" smtClean="0"/>
              <a:t>A parallel implementation : Oracle RAC or grid ? (hot spot shared data/index blocks and locking may be an issue)</a:t>
            </a:r>
          </a:p>
          <a:p>
            <a:pPr lvl="2"/>
            <a:r>
              <a:rPr lang="en-US" sz="1600" dirty="0" smtClean="0"/>
              <a:t> 24 * 7 (online index rebuilds and other object restructuring)</a:t>
            </a:r>
          </a:p>
          <a:p>
            <a:pPr lvl="2"/>
            <a:r>
              <a:rPr lang="en-US" sz="1600" dirty="0" smtClean="0"/>
              <a:t>Performance requirements (max response times, priorities) Backup/recovery (static tables, read only components)</a:t>
            </a:r>
          </a:p>
          <a:p>
            <a:pPr lvl="2"/>
            <a:r>
              <a:rPr lang="en-US" sz="1600" dirty="0" smtClean="0"/>
              <a:t>Database maintenance windows ( time to re-organize a large table or index)</a:t>
            </a:r>
          </a:p>
          <a:p>
            <a:pPr lvl="2"/>
            <a:r>
              <a:rPr lang="en-US" sz="1600" dirty="0" smtClean="0"/>
              <a:t>Replication specific requirements ( often require a Primary key or OID or supplemental logging, possibly do not support all datatypes : LOBs and so on)</a:t>
            </a:r>
            <a:endParaRPr lang="en-US" sz="1600" dirty="0"/>
          </a:p>
        </p:txBody>
      </p:sp>
      <p:sp>
        <p:nvSpPr>
          <p:cNvPr id="4" name="Slide Number Placeholder 3"/>
          <p:cNvSpPr>
            <a:spLocks noGrp="1"/>
          </p:cNvSpPr>
          <p:nvPr>
            <p:ph type="sldNum" sz="quarter" idx="10"/>
          </p:nvPr>
        </p:nvSpPr>
        <p:spPr/>
        <p:txBody>
          <a:bodyPr/>
          <a:lstStyle/>
          <a:p>
            <a:pPr>
              <a:defRPr/>
            </a:pPr>
            <a:fld id="{2BC651E3-DA3B-459B-B925-B2A610747391}" type="slidenum">
              <a:rPr lang="en-US" smtClean="0"/>
              <a:pPr>
                <a:defRPr/>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A - Presentation Template">
  <a:themeElements>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fontScheme name="CA - Presentation Template">
      <a:majorFont>
        <a:latin typeface="Monotype Corsiva"/>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clrMap bg1="lt1" tx1="dk1" bg2="lt2" tx2="dk2" accent1="accent1" accent2="accent2" accent3="accent3" accent4="accent4" accent5="accent5" accent6="accent6" hlink="hlink" folHlink="folHlink"/>
    </a:extraClrScheme>
    <a:extraClrScheme>
      <a:clrScheme name="CA - Presentation Template 2">
        <a:dk1>
          <a:srgbClr val="0E5D92"/>
        </a:dk1>
        <a:lt1>
          <a:srgbClr val="FFFFFF"/>
        </a:lt1>
        <a:dk2>
          <a:srgbClr val="137C9D"/>
        </a:dk2>
        <a:lt2>
          <a:srgbClr val="C0C0C0"/>
        </a:lt2>
        <a:accent1>
          <a:srgbClr val="35AACF"/>
        </a:accent1>
        <a:accent2>
          <a:srgbClr val="75CDB2"/>
        </a:accent2>
        <a:accent3>
          <a:srgbClr val="FFFFFF"/>
        </a:accent3>
        <a:accent4>
          <a:srgbClr val="0A4E7C"/>
        </a:accent4>
        <a:accent5>
          <a:srgbClr val="AED2E4"/>
        </a:accent5>
        <a:accent6>
          <a:srgbClr val="69BAA1"/>
        </a:accent6>
        <a:hlink>
          <a:srgbClr val="E8C86E"/>
        </a:hlink>
        <a:folHlink>
          <a:srgbClr val="1E68D6"/>
        </a:folHlink>
      </a:clrScheme>
      <a:clrMap bg1="lt1" tx1="dk1" bg2="lt2" tx2="dk2" accent1="accent1" accent2="accent2" accent3="accent3" accent4="accent4" accent5="accent5" accent6="accent6" hlink="hlink" folHlink="folHlink"/>
    </a:extraClrScheme>
    <a:extraClrScheme>
      <a:clrScheme name="CA - Presentation Template 3">
        <a:dk1>
          <a:srgbClr val="164D60"/>
        </a:dk1>
        <a:lt1>
          <a:srgbClr val="FFFFFF"/>
        </a:lt1>
        <a:dk2>
          <a:srgbClr val="2A8486"/>
        </a:dk2>
        <a:lt2>
          <a:srgbClr val="C0C0C0"/>
        </a:lt2>
        <a:accent1>
          <a:srgbClr val="48BC77"/>
        </a:accent1>
        <a:accent2>
          <a:srgbClr val="ECCA4C"/>
        </a:accent2>
        <a:accent3>
          <a:srgbClr val="FFFFFF"/>
        </a:accent3>
        <a:accent4>
          <a:srgbClr val="114051"/>
        </a:accent4>
        <a:accent5>
          <a:srgbClr val="B1DABD"/>
        </a:accent5>
        <a:accent6>
          <a:srgbClr val="D6B744"/>
        </a:accent6>
        <a:hlink>
          <a:srgbClr val="3191E9"/>
        </a:hlink>
        <a:folHlink>
          <a:srgbClr val="E3694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B2A096D935D4B4BB96EA62D3CF0BD17" ma:contentTypeVersion="1" ma:contentTypeDescription="Create a new document." ma:contentTypeScope="" ma:versionID="de2a8e9ae2e9a6c4ee813989fb65d259">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A083D371-0DC5-49A3-B395-33C10E9743F2}"/>
</file>

<file path=customXml/itemProps2.xml><?xml version="1.0" encoding="utf-8"?>
<ds:datastoreItem xmlns:ds="http://schemas.openxmlformats.org/officeDocument/2006/customXml" ds:itemID="{5D13DD77-BCCB-4C19-BC16-B7200C520DEC}"/>
</file>

<file path=customXml/itemProps3.xml><?xml version="1.0" encoding="utf-8"?>
<ds:datastoreItem xmlns:ds="http://schemas.openxmlformats.org/officeDocument/2006/customXml" ds:itemID="{46A16E8F-CE7B-4108-914A-2CB1EBE53ACD}"/>
</file>

<file path=docProps/app.xml><?xml version="1.0" encoding="utf-8"?>
<Properties xmlns="http://schemas.openxmlformats.org/officeDocument/2006/extended-properties" xmlns:vt="http://schemas.openxmlformats.org/officeDocument/2006/docPropsVTypes">
  <Template>CA - Presentation Template</Template>
  <TotalTime>4960</TotalTime>
  <Words>6542</Words>
  <Application>Microsoft PowerPoint</Application>
  <PresentationFormat>On-screen Show (4:3)</PresentationFormat>
  <Paragraphs>772</Paragraphs>
  <Slides>72</Slides>
  <Notes>9</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CA - Presentation Template</vt:lpstr>
      <vt:lpstr>Physical Data Model Tuning </vt:lpstr>
      <vt:lpstr>About the Author</vt:lpstr>
      <vt:lpstr>Icons Used</vt:lpstr>
      <vt:lpstr>Physical Data Model Tuning : Overview</vt:lpstr>
      <vt:lpstr>Physical Data Model Tuning : Objectives</vt:lpstr>
      <vt:lpstr>Physical Data Model Tuning</vt:lpstr>
      <vt:lpstr>Physical Data Model Tuning (Contd.)</vt:lpstr>
      <vt:lpstr>Physical Data Model Tuning (Contd.)</vt:lpstr>
      <vt:lpstr>Physical Data Model Tuning (Contd.)</vt:lpstr>
      <vt:lpstr>Physical Data Model Tuning (Contd.)</vt:lpstr>
      <vt:lpstr>Physical Data Model Tuning (Contd.)</vt:lpstr>
      <vt:lpstr>Physical Data Model Tuning (Contd.)</vt:lpstr>
      <vt:lpstr>Physical Data Model Tuning (Contd.)</vt:lpstr>
      <vt:lpstr>Physical Data Model Tuning (Contd.)</vt:lpstr>
      <vt:lpstr>Physical Data Model Tuning (Contd.)</vt:lpstr>
      <vt:lpstr>Physical Data Model Tuning (Contd.)</vt:lpstr>
      <vt:lpstr>Physical Data Model Tuning (Contd.)</vt:lpstr>
      <vt:lpstr>Physical Data Model Tuning (Contd.)</vt:lpstr>
      <vt:lpstr>Physical Data Model Tuning (Contd.)</vt:lpstr>
      <vt:lpstr>Physical Data Model Tuning (Contd.)</vt:lpstr>
      <vt:lpstr>Physical Data Model Tuning (Contd.)</vt:lpstr>
      <vt:lpstr>Physical Data Model Tuning (Contd.)</vt:lpstr>
      <vt:lpstr>Physical Data Model Tuning (Contd.)</vt:lpstr>
      <vt:lpstr>Physical Data Model Tuning (Contd.)</vt:lpstr>
      <vt:lpstr>Physical Data Model Tuning (Contd.)</vt:lpstr>
      <vt:lpstr>Exercise </vt:lpstr>
      <vt:lpstr>RDBMS  and Physical Data Model Design </vt:lpstr>
      <vt:lpstr>DBMS Technology</vt:lpstr>
      <vt:lpstr>DBMS Technology (Contd.)</vt:lpstr>
      <vt:lpstr>RDBMS Selection Criteria</vt:lpstr>
      <vt:lpstr>Budget </vt:lpstr>
      <vt:lpstr>Requirements, Support and OS</vt:lpstr>
      <vt:lpstr>Non-Functional Requirements</vt:lpstr>
      <vt:lpstr>Physical Data Model Tuning (Contd.)</vt:lpstr>
      <vt:lpstr>Physical Data Model Tuning Techniques</vt:lpstr>
      <vt:lpstr>Indexing Strategy </vt:lpstr>
      <vt:lpstr>Indexing Strategy  (Contd.)</vt:lpstr>
      <vt:lpstr>B Tree Indexing</vt:lpstr>
      <vt:lpstr>Physical Data Model Tuning Techniques</vt:lpstr>
      <vt:lpstr>De-normalization /Adding Redundancy</vt:lpstr>
      <vt:lpstr>Reason For Physical Data Model Tuning </vt:lpstr>
      <vt:lpstr>Ad-Hoc Reporting </vt:lpstr>
      <vt:lpstr>For Better Query Performance </vt:lpstr>
      <vt:lpstr>Denormalizing/ Adding Redundancy.</vt:lpstr>
      <vt:lpstr>Physical Data Model Tuning Techniques</vt:lpstr>
      <vt:lpstr>Redundant Columns    </vt:lpstr>
      <vt:lpstr>Derived Columns</vt:lpstr>
      <vt:lpstr>Collapsing Tables</vt:lpstr>
      <vt:lpstr>Roll Up –Generalization Hierarchy </vt:lpstr>
      <vt:lpstr>Advantages /Disadvanctages of Denormalization</vt:lpstr>
      <vt:lpstr>Duplicating/Mirroring Tables</vt:lpstr>
      <vt:lpstr>Increase Performance</vt:lpstr>
      <vt:lpstr>Splitting Tables</vt:lpstr>
      <vt:lpstr>Horizontal Splitting </vt:lpstr>
      <vt:lpstr>Physical Data Model Tuning Techniques</vt:lpstr>
      <vt:lpstr>Vertical Splitting</vt:lpstr>
      <vt:lpstr>Data Redundancy</vt:lpstr>
      <vt:lpstr>Application Logic to Manage Data Redundancy </vt:lpstr>
      <vt:lpstr>Batch Reconciliation to Manage Data Redundancy</vt:lpstr>
      <vt:lpstr>Is Denormalization Required</vt:lpstr>
      <vt:lpstr>Is Denormalization Required (Contd.)</vt:lpstr>
      <vt:lpstr>Slide 62</vt:lpstr>
      <vt:lpstr>Test Your Understanding</vt:lpstr>
      <vt:lpstr>Partitioning</vt:lpstr>
      <vt:lpstr>Reason of Partitioning</vt:lpstr>
      <vt:lpstr>Partitioning and Non-Partitioning</vt:lpstr>
      <vt:lpstr>Types of Partitioning</vt:lpstr>
      <vt:lpstr>Advantages and Disadvantages of Partitioning</vt:lpstr>
      <vt:lpstr>NFR: Summary</vt:lpstr>
      <vt:lpstr>Data Model: Summary</vt:lpstr>
      <vt:lpstr>Physical Data Model Tuning Techniques: Source</vt:lpstr>
      <vt:lpstr>You have successfully completed  Physical Data Model Tuning Techniques</vt:lpstr>
    </vt:vector>
  </TitlesOfParts>
  <Manager/>
  <Company>Cognizant Technology Solutions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add title</dc:title>
  <dc:subject/>
  <dc:creator>121246</dc:creator>
  <cp:keywords/>
  <dc:description/>
  <cp:lastModifiedBy>Sourajita Roy Paul</cp:lastModifiedBy>
  <cp:revision>407</cp:revision>
  <dcterms:created xsi:type="dcterms:W3CDTF">2006-08-07T10:58:16Z</dcterms:created>
  <dcterms:modified xsi:type="dcterms:W3CDTF">2009-03-10T11:36:40Z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Cognizant Academy</vt:lpwstr>
  </property>
  <property fmtid="{D5CDD505-2E9C-101B-9397-08002B2CF9AE}" pid="3" name="ContentTypeId">
    <vt:lpwstr>0x010100AB2A096D935D4B4BB96EA62D3CF0BD17</vt:lpwstr>
  </property>
</Properties>
</file>