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84" r:id="rId4"/>
    <p:sldId id="285" r:id="rId5"/>
    <p:sldId id="283" r:id="rId6"/>
    <p:sldId id="262" r:id="rId7"/>
    <p:sldId id="263" r:id="rId8"/>
    <p:sldId id="265" r:id="rId9"/>
    <p:sldId id="267" r:id="rId10"/>
    <p:sldId id="282" r:id="rId11"/>
    <p:sldId id="272" r:id="rId12"/>
    <p:sldId id="269" r:id="rId13"/>
    <p:sldId id="274" r:id="rId14"/>
    <p:sldId id="268" r:id="rId15"/>
    <p:sldId id="271" r:id="rId16"/>
    <p:sldId id="275" r:id="rId17"/>
    <p:sldId id="276" r:id="rId18"/>
    <p:sldId id="273" r:id="rId19"/>
    <p:sldId id="277" r:id="rId20"/>
    <p:sldId id="278" r:id="rId21"/>
    <p:sldId id="279" r:id="rId22"/>
    <p:sldId id="280" r:id="rId23"/>
    <p:sldId id="281" r:id="rId24"/>
    <p:sldId id="28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A181E-2B67-498A-8BCF-FD0CB988173C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A181E-2B67-498A-8BCF-FD0CB988173C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A181E-2B67-498A-8BCF-FD0CB988173C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A181E-2B67-498A-8BCF-FD0CB988173C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A181E-2B67-498A-8BCF-FD0CB988173C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A181E-2B67-498A-8BCF-FD0CB988173C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A181E-2B67-498A-8BCF-FD0CB988173C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A181E-2B67-498A-8BCF-FD0CB988173C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A181E-2B67-498A-8BCF-FD0CB988173C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A181E-2B67-498A-8BCF-FD0CB988173C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AFA181E-2B67-498A-8BCF-FD0CB988173C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AFA181E-2B67-498A-8BCF-FD0CB988173C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Ownership chaining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Granting permission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GRANT EXECUTE ON </a:t>
            </a:r>
            <a:r>
              <a:rPr lang="en-IN" dirty="0" err="1" smtClean="0"/>
              <a:t>SelectSensitiveData</a:t>
            </a:r>
            <a:r>
              <a:rPr lang="en-IN" dirty="0" smtClean="0"/>
              <a:t> TO Hugo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Example of owner ship chaining and potential threat of cross database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338567\Desktop\IC13621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09600"/>
            <a:ext cx="51054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51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Unbroken ownership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sequential flow of access among objects due to single or same owner.</a:t>
            </a:r>
          </a:p>
          <a:p>
            <a:r>
              <a:rPr lang="en-US" dirty="0" smtClean="0"/>
              <a:t>Flow of ownership until step 3 in example shows </a:t>
            </a:r>
            <a:r>
              <a:rPr lang="en-US" u="sng" dirty="0" smtClean="0"/>
              <a:t>unbroken ownership chaining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database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SQL Server can be configured to allow ownership chaining between specific databases or across all databases inside a single instance of SQL Server.</a:t>
            </a:r>
          </a:p>
          <a:p>
            <a:r>
              <a:rPr lang="en-US" sz="2800" dirty="0"/>
              <a:t>D</a:t>
            </a:r>
            <a:r>
              <a:rPr lang="en-US" sz="2800" dirty="0" smtClean="0"/>
              <a:t>isabled by default, and should not be enabled unless it is specifically required.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668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Mary owns most of the underlying objects of the </a:t>
            </a:r>
            <a:r>
              <a:rPr lang="en-US" b="1" dirty="0" smtClean="0"/>
              <a:t>July 2003</a:t>
            </a:r>
            <a:r>
              <a:rPr lang="en-US" dirty="0" smtClean="0"/>
              <a:t> view. </a:t>
            </a:r>
          </a:p>
          <a:p>
            <a:r>
              <a:rPr lang="en-US" dirty="0" smtClean="0"/>
              <a:t>Because Mary has the right to make objects that she owns accessible to any other user</a:t>
            </a:r>
          </a:p>
          <a:p>
            <a:r>
              <a:rPr lang="en-US" dirty="0" smtClean="0"/>
              <a:t> SQL Server behaves as though whenever Mary grants access to the first view in a chain she has made a conscious decision to share the views and table it references.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Members </a:t>
            </a:r>
            <a:r>
              <a:rPr lang="en-US" dirty="0"/>
              <a:t>of highly privileged database roles can use cross-database ownership chaining to access objects in databases external to their own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--Example</a:t>
            </a:r>
          </a:p>
          <a:p>
            <a:r>
              <a:rPr lang="en-US" dirty="0" smtClean="0"/>
              <a:t>Cross-database </a:t>
            </a:r>
            <a:r>
              <a:rPr lang="en-US" dirty="0"/>
              <a:t>ownership chaining is enabled between database </a:t>
            </a:r>
            <a:r>
              <a:rPr lang="en-US" b="1" dirty="0"/>
              <a:t>A</a:t>
            </a:r>
            <a:r>
              <a:rPr lang="en-US" dirty="0"/>
              <a:t> and database </a:t>
            </a:r>
            <a:r>
              <a:rPr lang="en-US" b="1" dirty="0" smtClean="0"/>
              <a:t>B.</a:t>
            </a:r>
          </a:p>
          <a:p>
            <a:r>
              <a:rPr lang="en-US" dirty="0" smtClean="0"/>
              <a:t>A </a:t>
            </a:r>
            <a:r>
              <a:rPr lang="en-US" dirty="0"/>
              <a:t>member of the </a:t>
            </a:r>
            <a:r>
              <a:rPr lang="en-US" b="1" dirty="0" err="1"/>
              <a:t>db_owner</a:t>
            </a:r>
            <a:r>
              <a:rPr lang="en-US" dirty="0"/>
              <a:t> fixed database role of either database can spoof her way into the other </a:t>
            </a:r>
            <a:r>
              <a:rPr lang="en-US" dirty="0" smtClean="0"/>
              <a:t>database.</a:t>
            </a:r>
          </a:p>
          <a:p>
            <a:r>
              <a:rPr lang="en-US" dirty="0"/>
              <a:t>The process is simple: Diane (a member of </a:t>
            </a:r>
            <a:r>
              <a:rPr lang="en-US" b="1" dirty="0" err="1"/>
              <a:t>db_owner</a:t>
            </a:r>
            <a:r>
              <a:rPr lang="en-US" b="1" dirty="0"/>
              <a:t> </a:t>
            </a:r>
            <a:r>
              <a:rPr lang="en-US" dirty="0"/>
              <a:t>in database </a:t>
            </a:r>
            <a:r>
              <a:rPr lang="en-US" b="1" dirty="0"/>
              <a:t>A</a:t>
            </a:r>
            <a:r>
              <a:rPr lang="en-US" dirty="0"/>
              <a:t>) creates user </a:t>
            </a:r>
            <a:r>
              <a:rPr lang="en-US" b="1" dirty="0"/>
              <a:t>Stuart</a:t>
            </a:r>
            <a:r>
              <a:rPr lang="en-US" dirty="0"/>
              <a:t> in database </a:t>
            </a:r>
            <a:r>
              <a:rPr lang="en-US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469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b="1" dirty="0"/>
              <a:t>Stuart</a:t>
            </a:r>
            <a:r>
              <a:rPr lang="en-US" dirty="0"/>
              <a:t> already exists as a user in database </a:t>
            </a:r>
            <a:r>
              <a:rPr lang="en-US" b="1" dirty="0"/>
              <a:t>B</a:t>
            </a:r>
            <a:r>
              <a:rPr lang="en-US" dirty="0"/>
              <a:t>.</a:t>
            </a:r>
          </a:p>
          <a:p>
            <a:r>
              <a:rPr lang="en-US" dirty="0" smtClean="0"/>
              <a:t>Diane </a:t>
            </a:r>
            <a:r>
              <a:rPr lang="en-US" dirty="0"/>
              <a:t>then creates an object (owned by </a:t>
            </a:r>
            <a:r>
              <a:rPr lang="en-US" b="1" dirty="0"/>
              <a:t>Stuart</a:t>
            </a:r>
            <a:r>
              <a:rPr lang="en-US" dirty="0"/>
              <a:t>) in database </a:t>
            </a:r>
            <a:r>
              <a:rPr lang="en-US" b="1" dirty="0"/>
              <a:t>A</a:t>
            </a:r>
            <a:r>
              <a:rPr lang="en-US" dirty="0"/>
              <a:t> that calls any object owned by </a:t>
            </a:r>
            <a:r>
              <a:rPr lang="en-US" b="1" dirty="0"/>
              <a:t>Stuart</a:t>
            </a:r>
            <a:r>
              <a:rPr lang="en-US" dirty="0"/>
              <a:t> in database </a:t>
            </a:r>
            <a:r>
              <a:rPr lang="en-US" b="1" dirty="0" smtClean="0"/>
              <a:t>B.</a:t>
            </a:r>
          </a:p>
          <a:p>
            <a:r>
              <a:rPr lang="en-US" dirty="0" smtClean="0"/>
              <a:t>The </a:t>
            </a:r>
            <a:r>
              <a:rPr lang="en-US" dirty="0"/>
              <a:t>calling and called objects have a common </a:t>
            </a:r>
            <a:r>
              <a:rPr lang="en-US" dirty="0" smtClean="0"/>
              <a:t>owner.</a:t>
            </a:r>
          </a:p>
          <a:p>
            <a:r>
              <a:rPr lang="en-US" dirty="0" smtClean="0"/>
              <a:t>Hence permissions </a:t>
            </a:r>
            <a:r>
              <a:rPr lang="en-US" dirty="0"/>
              <a:t>on the object in database </a:t>
            </a:r>
            <a:r>
              <a:rPr lang="en-US" b="1" dirty="0"/>
              <a:t>B</a:t>
            </a:r>
            <a:r>
              <a:rPr lang="en-US" dirty="0"/>
              <a:t> will not be checked when Diane accesses it through the object she has created</a:t>
            </a:r>
          </a:p>
        </p:txBody>
      </p:sp>
    </p:spTree>
    <p:extLst>
      <p:ext uri="{BB962C8B-B14F-4D97-AF65-F5344CB8AC3E}">
        <p14:creationId xmlns:p14="http://schemas.microsoft.com/office/powerpoint/2010/main" val="31872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828800"/>
            <a:ext cx="22860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5000" y="1905000"/>
            <a:ext cx="24384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9711" y="1263134"/>
            <a:ext cx="213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1263134"/>
            <a:ext cx="213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2209800"/>
            <a:ext cx="190031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Stuart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22098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Stuart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447800" y="2667000"/>
            <a:ext cx="1595511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47800" y="2895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248400" y="2667000"/>
            <a:ext cx="16002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00800" y="308026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b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00400" y="3264932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0400" y="26476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a calls object 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00400" y="34671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Permission granted as user is same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2819400"/>
            <a:ext cx="304800" cy="432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85800" y="3276600"/>
            <a:ext cx="0" cy="849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33400" y="3429000"/>
            <a:ext cx="152400" cy="24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5800" y="3429000"/>
            <a:ext cx="152400" cy="24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33400" y="3810000"/>
            <a:ext cx="152400" cy="24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3810000"/>
            <a:ext cx="152400" cy="24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8600" y="4343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Configure Cross-Database Ownership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During Installation</a:t>
            </a:r>
            <a:r>
              <a:rPr lang="en-US" dirty="0" smtClean="0"/>
              <a:t>--</a:t>
            </a:r>
            <a:r>
              <a:rPr lang="en-US" dirty="0"/>
              <a:t>a </a:t>
            </a:r>
            <a:r>
              <a:rPr lang="en-US" dirty="0" smtClean="0"/>
              <a:t>dialog is present which will allow </a:t>
            </a:r>
            <a:r>
              <a:rPr lang="en-US" dirty="0"/>
              <a:t>the system administrator to control whether or not cross database ownership chaining will be </a:t>
            </a:r>
            <a:r>
              <a:rPr lang="en-US" dirty="0" smtClean="0"/>
              <a:t>permitted</a:t>
            </a:r>
          </a:p>
        </p:txBody>
      </p:sp>
    </p:spTree>
    <p:extLst>
      <p:ext uri="{BB962C8B-B14F-4D97-AF65-F5344CB8AC3E}">
        <p14:creationId xmlns:p14="http://schemas.microsoft.com/office/powerpoint/2010/main" val="10442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Ownership chaining</a:t>
            </a:r>
          </a:p>
          <a:p>
            <a:r>
              <a:rPr lang="en-US" dirty="0"/>
              <a:t>U</a:t>
            </a:r>
            <a:r>
              <a:rPr lang="en-US" dirty="0" smtClean="0"/>
              <a:t>nbroken ownership chain</a:t>
            </a:r>
          </a:p>
          <a:p>
            <a:r>
              <a:rPr lang="en-US" dirty="0"/>
              <a:t>C</a:t>
            </a:r>
            <a:r>
              <a:rPr lang="en-US" dirty="0" smtClean="0"/>
              <a:t>ross-database chaining </a:t>
            </a:r>
          </a:p>
          <a:p>
            <a:r>
              <a:rPr lang="en-US" dirty="0" smtClean="0"/>
              <a:t>Potential threats of cross database chaining.</a:t>
            </a:r>
          </a:p>
          <a:p>
            <a:r>
              <a:rPr lang="en-US" dirty="0" smtClean="0"/>
              <a:t>Configuration of cross database chaining.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b="1" dirty="0"/>
              <a:t>After </a:t>
            </a:r>
            <a:r>
              <a:rPr lang="en-US" b="1" dirty="0" smtClean="0"/>
              <a:t>installation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 an instance</a:t>
            </a:r>
          </a:p>
          <a:p>
            <a:r>
              <a:rPr lang="en-US" dirty="0" smtClean="0"/>
              <a:t>use </a:t>
            </a:r>
            <a:r>
              <a:rPr lang="en-US" b="1" dirty="0" err="1" smtClean="0"/>
              <a:t>sp_configure</a:t>
            </a:r>
            <a:r>
              <a:rPr lang="en-US" dirty="0" smtClean="0"/>
              <a:t>  stored </a:t>
            </a:r>
            <a:r>
              <a:rPr lang="en-US" dirty="0"/>
              <a:t>procedures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	“EXEC </a:t>
            </a:r>
            <a:r>
              <a:rPr lang="en-US" dirty="0" err="1"/>
              <a:t>sp_configure</a:t>
            </a:r>
            <a:r>
              <a:rPr lang="en-US" dirty="0"/>
              <a:t> 'Cross DB Ownership Chaining', </a:t>
            </a:r>
            <a:r>
              <a:rPr lang="en-US" dirty="0" smtClean="0"/>
              <a:t>	'1</a:t>
            </a:r>
            <a:r>
              <a:rPr lang="en-US" dirty="0"/>
              <a:t>'; RECONFIGURE </a:t>
            </a:r>
            <a:r>
              <a:rPr lang="en-US" dirty="0" smtClean="0"/>
              <a:t>“</a:t>
            </a:r>
          </a:p>
          <a:p>
            <a:pPr marL="0" lvl="1" indent="0">
              <a:buNone/>
            </a:pPr>
            <a:endParaRPr lang="en-US" dirty="0"/>
          </a:p>
          <a:p>
            <a:r>
              <a:rPr lang="en-US" b="1" dirty="0"/>
              <a:t>RECONFIGURE</a:t>
            </a:r>
            <a:r>
              <a:rPr lang="en-US" dirty="0"/>
              <a:t> </a:t>
            </a:r>
            <a:r>
              <a:rPr lang="en-US" dirty="0" smtClean="0"/>
              <a:t>--reconfigure </a:t>
            </a:r>
            <a:r>
              <a:rPr lang="en-US" dirty="0"/>
              <a:t>the instance without having to restart it</a:t>
            </a:r>
            <a:endParaRPr lang="en-US" dirty="0" smtClean="0"/>
          </a:p>
          <a:p>
            <a:r>
              <a:rPr lang="en-US" dirty="0" smtClean="0"/>
              <a:t>Used for cross-database chaining for all databases.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Database Level</a:t>
            </a:r>
          </a:p>
          <a:p>
            <a:r>
              <a:rPr lang="en-US" dirty="0" smtClean="0"/>
              <a:t>Use </a:t>
            </a:r>
            <a:r>
              <a:rPr lang="en-US" b="1" dirty="0" err="1" smtClean="0"/>
              <a:t>sp_dboption</a:t>
            </a:r>
            <a:r>
              <a:rPr lang="en-US" b="1" dirty="0" smtClean="0"/>
              <a:t> </a:t>
            </a:r>
            <a:r>
              <a:rPr lang="en-US" dirty="0" smtClean="0"/>
              <a:t>stored procedure.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EXEC </a:t>
            </a:r>
            <a:r>
              <a:rPr lang="en-US" dirty="0" err="1"/>
              <a:t>sp_dboption</a:t>
            </a:r>
            <a:r>
              <a:rPr lang="en-US" dirty="0"/>
              <a:t> '</a:t>
            </a:r>
            <a:r>
              <a:rPr lang="en-US" dirty="0" err="1"/>
              <a:t>Northwind</a:t>
            </a:r>
            <a:r>
              <a:rPr lang="en-US" dirty="0"/>
              <a:t>', '</a:t>
            </a:r>
            <a:r>
              <a:rPr lang="en-US" dirty="0" err="1"/>
              <a:t>db</a:t>
            </a:r>
            <a:r>
              <a:rPr lang="en-US" dirty="0"/>
              <a:t> chaining', 'true'</a:t>
            </a:r>
          </a:p>
          <a:p>
            <a:endParaRPr lang="en-US" dirty="0" smtClean="0"/>
          </a:p>
          <a:p>
            <a:r>
              <a:rPr lang="en-US" dirty="0" smtClean="0"/>
              <a:t>enable </a:t>
            </a:r>
            <a:r>
              <a:rPr lang="en-US" dirty="0"/>
              <a:t>this option on both the source and the target database.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Configuring cross-database ownership chaining by </a:t>
            </a:r>
            <a:r>
              <a:rPr lang="en-US" sz="3200" b="1" dirty="0" smtClean="0"/>
              <a:t> Using </a:t>
            </a:r>
            <a:r>
              <a:rPr lang="en-US" sz="3200" b="1" dirty="0"/>
              <a:t>SQL Enterprise Manager: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2"/>
            <a:r>
              <a:rPr lang="en-US" dirty="0"/>
              <a:t>Right-click </a:t>
            </a:r>
            <a:r>
              <a:rPr lang="en-US" i="1" dirty="0"/>
              <a:t>&lt;server&gt;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Click to select </a:t>
            </a:r>
            <a:r>
              <a:rPr lang="en-US" b="1" dirty="0"/>
              <a:t>Properties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Click </a:t>
            </a:r>
            <a:r>
              <a:rPr lang="en-US" b="1" dirty="0"/>
              <a:t>Security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Click to select </a:t>
            </a:r>
            <a:r>
              <a:rPr lang="en-US" b="1" dirty="0"/>
              <a:t>Allow cross-database ownership chaining </a:t>
            </a:r>
            <a:r>
              <a:rPr lang="en-US" dirty="0"/>
              <a:t>in the </a:t>
            </a:r>
            <a:r>
              <a:rPr lang="en-US" b="1" dirty="0"/>
              <a:t>Ownership chaining</a:t>
            </a:r>
            <a:r>
              <a:rPr lang="en-US" dirty="0"/>
              <a:t> section.</a:t>
            </a:r>
          </a:p>
          <a:p>
            <a:pPr lvl="2"/>
            <a:r>
              <a:rPr lang="en-US" dirty="0"/>
              <a:t>Click </a:t>
            </a:r>
            <a:r>
              <a:rPr lang="en-US" b="1" dirty="0"/>
              <a:t>OK.</a:t>
            </a:r>
            <a:r>
              <a:rPr lang="en-US" dirty="0"/>
              <a:t> You are prompted to stop and restart the SQL Server services.</a:t>
            </a:r>
          </a:p>
          <a:p>
            <a:pPr lvl="2"/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To enable cross-database ownership chaining</a:t>
            </a:r>
            <a:r>
              <a:rPr lang="en-US" sz="3200" b="1" dirty="0" smtClean="0"/>
              <a:t> </a:t>
            </a:r>
            <a:r>
              <a:rPr lang="en-US" sz="3200" b="1" dirty="0"/>
              <a:t>option at the database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2"/>
            <a:r>
              <a:rPr lang="en-US" dirty="0"/>
              <a:t>Right-click the </a:t>
            </a:r>
            <a:r>
              <a:rPr lang="en-US" i="1" dirty="0"/>
              <a:t>&lt;database&gt;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Click to select </a:t>
            </a:r>
            <a:r>
              <a:rPr lang="en-US" b="1" dirty="0"/>
              <a:t>Properties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Click </a:t>
            </a:r>
            <a:r>
              <a:rPr lang="en-US" b="1" dirty="0"/>
              <a:t>Options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Click to select </a:t>
            </a:r>
            <a:r>
              <a:rPr lang="en-US" b="1" dirty="0"/>
              <a:t>Allow Cross Database Ownership Chaining</a:t>
            </a:r>
            <a:r>
              <a:rPr lang="en-US" dirty="0"/>
              <a:t> in the </a:t>
            </a:r>
            <a:r>
              <a:rPr lang="en-US" b="1" dirty="0"/>
              <a:t>Settings</a:t>
            </a:r>
            <a:r>
              <a:rPr lang="en-US" dirty="0"/>
              <a:t> section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 is a secure way of giving access to </a:t>
            </a:r>
            <a:r>
              <a:rPr lang="en-US" dirty="0" err="1" smtClean="0"/>
              <a:t>sql</a:t>
            </a:r>
            <a:r>
              <a:rPr lang="en-US" dirty="0" smtClean="0"/>
              <a:t> server resources.</a:t>
            </a:r>
          </a:p>
          <a:p>
            <a:r>
              <a:rPr lang="en-US" dirty="0" smtClean="0"/>
              <a:t>It provides slight </a:t>
            </a:r>
            <a:r>
              <a:rPr lang="en-US" smtClean="0"/>
              <a:t>performance advantage.</a:t>
            </a:r>
            <a:endParaRPr lang="en-US" dirty="0" smtClean="0"/>
          </a:p>
          <a:p>
            <a:r>
              <a:rPr lang="en-US" dirty="0" smtClean="0"/>
              <a:t>Use cross database option only when required to make database more secure.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we perform an action with set of statements, objects used are accessed sequentially and this sequence is called as a </a:t>
            </a:r>
            <a:r>
              <a:rPr lang="en-IN" u="sng" dirty="0" smtClean="0"/>
              <a:t>Chain</a:t>
            </a:r>
            <a:r>
              <a:rPr lang="en-IN" dirty="0" smtClean="0"/>
              <a:t>.</a:t>
            </a:r>
          </a:p>
          <a:p>
            <a:r>
              <a:rPr lang="en-IN" dirty="0" smtClean="0"/>
              <a:t>Permissions on objects in the chain are evaluated differently when in chain.</a:t>
            </a:r>
          </a:p>
          <a:p>
            <a:r>
              <a:rPr lang="en-IN" dirty="0" smtClean="0"/>
              <a:t>If the objects accessed in the chain are owned by a same owner, </a:t>
            </a:r>
            <a:r>
              <a:rPr lang="en-IN" b="1" u="sng" dirty="0" smtClean="0"/>
              <a:t>Ownership Chain</a:t>
            </a:r>
            <a:r>
              <a:rPr lang="en-IN" b="1" dirty="0" smtClean="0"/>
              <a:t> </a:t>
            </a:r>
            <a:r>
              <a:rPr lang="en-IN" dirty="0" smtClean="0"/>
              <a:t>is established.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7772400" cy="6050760"/>
          </a:xfrm>
        </p:spPr>
        <p:txBody>
          <a:bodyPr/>
          <a:lstStyle/>
          <a:p>
            <a:r>
              <a:rPr lang="en-IN" dirty="0" smtClean="0"/>
              <a:t>Within the ownership chain, SQL Server checks the permission for the first object and skips checking on others.</a:t>
            </a:r>
          </a:p>
          <a:p>
            <a:r>
              <a:rPr lang="en-US" dirty="0" smtClean="0"/>
              <a:t>Ownership chaining also offers a slight performance advantage in scenarios that allow for skipping permission checks.</a:t>
            </a:r>
          </a:p>
          <a:p>
            <a:r>
              <a:rPr lang="en-US" dirty="0" smtClean="0"/>
              <a:t>Ownership chaining will not work with dynamic SQL.</a:t>
            </a:r>
          </a:p>
          <a:p>
            <a:r>
              <a:rPr lang="en-US" dirty="0" smtClean="0"/>
              <a:t>It’s a security measure to not allow direct access to </a:t>
            </a:r>
            <a:r>
              <a:rPr lang="en-US" dirty="0" err="1" smtClean="0"/>
              <a:t>sql</a:t>
            </a:r>
            <a:r>
              <a:rPr lang="en-US" dirty="0" smtClean="0"/>
              <a:t> server resources and access only through </a:t>
            </a:r>
            <a:r>
              <a:rPr lang="en-US" dirty="0" err="1" smtClean="0"/>
              <a:t>views,stored</a:t>
            </a:r>
            <a:r>
              <a:rPr lang="en-US" dirty="0" smtClean="0"/>
              <a:t> procedures etc.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Ownership Chaining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By default, all database objects have owners.</a:t>
            </a:r>
          </a:p>
          <a:p>
            <a:r>
              <a:rPr lang="en-IN" dirty="0" smtClean="0"/>
              <a:t>When an object such as a view, a stored procedure, or a user-defined function references another object, </a:t>
            </a:r>
            <a:r>
              <a:rPr lang="en-IN" u="sng" dirty="0" smtClean="0"/>
              <a:t>an ownership chain</a:t>
            </a:r>
            <a:r>
              <a:rPr lang="en-IN" dirty="0" smtClean="0"/>
              <a:t> is established.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illustrate, start by creating and switching to a test database: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﻿</a:t>
            </a:r>
          </a:p>
          <a:p>
            <a:endParaRPr lang="en-US" dirty="0" smtClean="0"/>
          </a:p>
          <a:p>
            <a:r>
              <a:rPr lang="en-US" dirty="0" smtClean="0"/>
              <a:t>CREATE DATABASE </a:t>
            </a:r>
            <a:r>
              <a:rPr lang="en-US" dirty="0" err="1" smtClean="0"/>
              <a:t>OwnershipChain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GO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OwnershipChain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reate two database users</a:t>
            </a:r>
            <a:br>
              <a:rPr lang="en-US" dirty="0" smtClean="0"/>
            </a:br>
            <a:r>
              <a:rPr lang="en-US" dirty="0" smtClean="0"/>
              <a:t> Louis and Hugo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user </a:t>
            </a:r>
            <a:r>
              <a:rPr lang="en-US" dirty="0" err="1" smtClean="0"/>
              <a:t>louis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Without login</a:t>
            </a:r>
          </a:p>
          <a:p>
            <a:pPr marL="0" indent="0">
              <a:buNone/>
            </a:pPr>
            <a:r>
              <a:rPr lang="en-US" dirty="0" smtClean="0"/>
              <a:t>Go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Create user </a:t>
            </a:r>
            <a:r>
              <a:rPr lang="en-US" dirty="0" err="1" smtClean="0"/>
              <a:t>hugo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Without login</a:t>
            </a:r>
          </a:p>
          <a:p>
            <a:pPr marL="0" indent="0">
              <a:buNone/>
            </a:pPr>
            <a:r>
              <a:rPr lang="en-US" dirty="0" smtClean="0"/>
              <a:t>Go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table owned by Louis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 smtClean="0"/>
              <a:t>CREATE TABLE </a:t>
            </a:r>
            <a:r>
              <a:rPr lang="en-US" sz="3000" dirty="0" err="1" smtClean="0"/>
              <a:t>SensitiveData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 ( </a:t>
            </a:r>
          </a:p>
          <a:p>
            <a:pPr marL="0" indent="0">
              <a:buNone/>
            </a:pPr>
            <a:r>
              <a:rPr lang="en-US" sz="3000" dirty="0" smtClean="0"/>
              <a:t>	</a:t>
            </a:r>
            <a:r>
              <a:rPr lang="en-US" sz="3000" dirty="0" err="1" smtClean="0"/>
              <a:t>IntegerData</a:t>
            </a:r>
            <a:r>
              <a:rPr lang="en-US" sz="3000" dirty="0" smtClean="0"/>
              <a:t> INT </a:t>
            </a:r>
          </a:p>
          <a:p>
            <a:pPr marL="0" indent="0">
              <a:buNone/>
            </a:pPr>
            <a:r>
              <a:rPr lang="en-US" sz="3000" dirty="0" smtClean="0"/>
              <a:t>) </a:t>
            </a:r>
          </a:p>
          <a:p>
            <a:pPr marL="0" indent="0">
              <a:buNone/>
            </a:pPr>
            <a:r>
              <a:rPr lang="en-US" sz="3000" dirty="0" smtClean="0"/>
              <a:t>GO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ALTER AUTHORIZATION ON </a:t>
            </a:r>
            <a:r>
              <a:rPr lang="en-US" sz="3000" dirty="0" err="1" smtClean="0"/>
              <a:t>SensitiveData</a:t>
            </a:r>
            <a:r>
              <a:rPr lang="en-US" sz="3000" dirty="0" smtClean="0"/>
              <a:t> TO Louis </a:t>
            </a:r>
          </a:p>
          <a:p>
            <a:pPr marL="0" indent="0">
              <a:buNone/>
            </a:pPr>
            <a:r>
              <a:rPr lang="en-US" sz="3000" dirty="0" smtClean="0"/>
              <a:t>GO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01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CREATE PROCEDURE </a:t>
            </a:r>
            <a:r>
              <a:rPr lang="en-US" sz="2400" dirty="0" err="1" smtClean="0"/>
              <a:t>SelectSensitiveData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 AS</a:t>
            </a:r>
          </a:p>
          <a:p>
            <a:pPr marL="0" indent="0" algn="just">
              <a:buNone/>
            </a:pPr>
            <a:r>
              <a:rPr lang="en-US" sz="2400" dirty="0" smtClean="0"/>
              <a:t> BEGIN </a:t>
            </a:r>
          </a:p>
          <a:p>
            <a:pPr marL="0" indent="0" algn="just">
              <a:buNone/>
            </a:pPr>
            <a:r>
              <a:rPr lang="en-US" sz="2400" dirty="0" smtClean="0"/>
              <a:t>SET NOCOUNT ON</a:t>
            </a:r>
          </a:p>
          <a:p>
            <a:pPr marL="0" indent="0" algn="just">
              <a:buNone/>
            </a:pPr>
            <a:r>
              <a:rPr lang="en-US" sz="2400" dirty="0" smtClean="0"/>
              <a:t>	SELECT * FROM </a:t>
            </a:r>
            <a:r>
              <a:rPr lang="en-US" sz="2400" dirty="0" err="1" smtClean="0"/>
              <a:t>dbo.SensitiveData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END</a:t>
            </a:r>
          </a:p>
          <a:p>
            <a:pPr marL="0" indent="0" algn="just">
              <a:buNone/>
            </a:pPr>
            <a:r>
              <a:rPr lang="en-US" sz="2400" dirty="0" smtClean="0"/>
              <a:t>GO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lvl="1" indent="0" algn="just">
              <a:buNone/>
            </a:pPr>
            <a:r>
              <a:rPr lang="en-US" sz="2400" dirty="0" smtClean="0"/>
              <a:t>ALTER AUTHORIZATION ON </a:t>
            </a:r>
            <a:r>
              <a:rPr lang="en-US" sz="2400" dirty="0" err="1" smtClean="0"/>
              <a:t>SelectSensitiveData</a:t>
            </a:r>
            <a:r>
              <a:rPr lang="en-US" sz="2400" dirty="0" smtClean="0"/>
              <a:t> TO Louis</a:t>
            </a:r>
          </a:p>
          <a:p>
            <a:pPr marL="0" lvl="1" indent="0" algn="just">
              <a:buNone/>
            </a:pPr>
            <a:r>
              <a:rPr lang="en-US" sz="2400" dirty="0" smtClean="0"/>
              <a:t> GO</a:t>
            </a: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2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366</TotalTime>
  <Words>739</Words>
  <Application>Microsoft Office PowerPoint</Application>
  <PresentationFormat>On-screen Show (4:3)</PresentationFormat>
  <Paragraphs>125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Metro</vt:lpstr>
      <vt:lpstr>Ownership chaining</vt:lpstr>
      <vt:lpstr>Contents:</vt:lpstr>
      <vt:lpstr>Introduction</vt:lpstr>
      <vt:lpstr>PowerPoint Presentation</vt:lpstr>
      <vt:lpstr>Ownership Chaining </vt:lpstr>
      <vt:lpstr>To illustrate, start by creating and switching to a test database: </vt:lpstr>
      <vt:lpstr>Create two database users  Louis and Hugo</vt:lpstr>
      <vt:lpstr>create a table owned by Louis</vt:lpstr>
      <vt:lpstr>PowerPoint Presentation</vt:lpstr>
      <vt:lpstr>Granting permission </vt:lpstr>
      <vt:lpstr>PowerPoint Presentation</vt:lpstr>
      <vt:lpstr>PowerPoint Presentation</vt:lpstr>
      <vt:lpstr>Unbroken ownership chaining</vt:lpstr>
      <vt:lpstr>Cross database Chaining</vt:lpstr>
      <vt:lpstr>Potential threats</vt:lpstr>
      <vt:lpstr>PowerPoint Presentation</vt:lpstr>
      <vt:lpstr>PowerPoint Presentation</vt:lpstr>
      <vt:lpstr>PowerPoint Presentation</vt:lpstr>
      <vt:lpstr>Configure Cross-Database Ownership Chaining</vt:lpstr>
      <vt:lpstr>PowerPoint Presentation</vt:lpstr>
      <vt:lpstr>PowerPoint Presentation</vt:lpstr>
      <vt:lpstr>Configuring cross-database ownership chaining by  Using SQL Enterprise Manager:</vt:lpstr>
      <vt:lpstr>To enable cross-database ownership chaining option at the database level</vt:lpstr>
      <vt:lpstr>Conclusion: 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Nanjundan, Gowtham Ram (Cognizant)</dc:creator>
  <cp:lastModifiedBy>training</cp:lastModifiedBy>
  <cp:revision>16</cp:revision>
  <dcterms:created xsi:type="dcterms:W3CDTF">2012-09-21T04:29:31Z</dcterms:created>
  <dcterms:modified xsi:type="dcterms:W3CDTF">2012-09-26T07:06:36Z</dcterms:modified>
</cp:coreProperties>
</file>