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56" r:id="rId2"/>
    <p:sldId id="302" r:id="rId3"/>
    <p:sldId id="298" r:id="rId4"/>
    <p:sldId id="295" r:id="rId5"/>
    <p:sldId id="299" r:id="rId6"/>
    <p:sldId id="296" r:id="rId7"/>
    <p:sldId id="257" r:id="rId8"/>
    <p:sldId id="291" r:id="rId9"/>
    <p:sldId id="292" r:id="rId10"/>
    <p:sldId id="258" r:id="rId11"/>
    <p:sldId id="259" r:id="rId12"/>
    <p:sldId id="261" r:id="rId13"/>
    <p:sldId id="297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90" r:id="rId23"/>
    <p:sldId id="293" r:id="rId24"/>
    <p:sldId id="294" r:id="rId25"/>
    <p:sldId id="277" r:id="rId26"/>
    <p:sldId id="278" r:id="rId27"/>
    <p:sldId id="271" r:id="rId28"/>
    <p:sldId id="283" r:id="rId29"/>
    <p:sldId id="284" r:id="rId30"/>
    <p:sldId id="285" r:id="rId31"/>
    <p:sldId id="301" r:id="rId32"/>
    <p:sldId id="279" r:id="rId33"/>
    <p:sldId id="270" r:id="rId34"/>
    <p:sldId id="30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4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32C78-7F0C-4850-9D85-51486CC40846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6B746-80FA-4938-B7D5-7D5ED088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6B746-80FA-4938-B7D5-7D5ED088B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C708A304-49BD-4422-A052-0206EBABB478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MV_Locks.rtf" TargetMode="External"/><Relationship Id="rId2" Type="http://schemas.openxmlformats.org/officeDocument/2006/relationships/hyperlink" Target="http://msdn.microsoft.com/en-us/library/ms190345.asp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articles/article.aspx?p=26890&amp;seqNum=4" TargetMode="External"/><Relationship Id="rId2" Type="http://schemas.openxmlformats.org/officeDocument/2006/relationships/hyperlink" Target="http://msdn.microsoft.com/en-us/library/aa213039(v=sql.80)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Lock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00200"/>
            <a:ext cx="3162614" cy="4408899"/>
          </a:xfrm>
        </p:spPr>
      </p:pic>
    </p:spTree>
    <p:extLst>
      <p:ext uri="{BB962C8B-B14F-4D97-AF65-F5344CB8AC3E}">
        <p14:creationId xmlns:p14="http://schemas.microsoft.com/office/powerpoint/2010/main" val="11994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Shared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for operations that do not change or update data (read-only operations), such as a SELECT statement. </a:t>
            </a:r>
          </a:p>
          <a:p>
            <a:r>
              <a:rPr lang="en-US" smtClean="0"/>
              <a:t>Released as soon as data are read (except for REPEATABLE 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858000" cy="533400"/>
          </a:xfrm>
        </p:spPr>
        <p:txBody>
          <a:bodyPr/>
          <a:lstStyle/>
          <a:p>
            <a:r>
              <a:rPr lang="en-US" dirty="0" smtClean="0"/>
              <a:t>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for data-modification operations, such as INSERT, UPDATE, or DELETE. It ensures that multiple updates cannot be made to the same resource at the same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Update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Update locks (U) are acquired just prior to modifying the data.</a:t>
            </a:r>
          </a:p>
          <a:p>
            <a:r>
              <a:rPr lang="en-US" smtClean="0"/>
              <a:t>If a transaction modifies a row, then the update lock is escalated to an exclusive lock; otherwise, it is converted to a shared lock.</a:t>
            </a:r>
          </a:p>
          <a:p>
            <a:r>
              <a:rPr lang="en-US" smtClean="0"/>
              <a:t>Used on resources that can be updated. It prevents a common form of deadlock that occurs when multiple sessions are reading, locking, and potentially updating resources later.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533400"/>
          </a:xfrm>
        </p:spPr>
        <p:txBody>
          <a:bodyPr/>
          <a:lstStyle/>
          <a:p>
            <a:r>
              <a:rPr lang="en-US" dirty="0" smtClean="0"/>
              <a:t>Diff. between Exclusive and Update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Update Lock is kind of Exclusive Lock except it can be placed on the row which already have Shared Lock on it. </a:t>
            </a:r>
          </a:p>
          <a:p>
            <a:endParaRPr lang="en-US" smtClean="0"/>
          </a:p>
          <a:p>
            <a:r>
              <a:rPr lang="en-US" smtClean="0"/>
              <a:t>Update Lock reads the data of row which has Shared Lock, as soon as Update Lock is ready to change the data it converts itself to Exclusive 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Intent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intent lock shows the future intention of SQL Server's lock manager to acquire locks on a specific unit of data for a particular transaction.</a:t>
            </a:r>
          </a:p>
          <a:p>
            <a:r>
              <a:rPr lang="en-US" smtClean="0"/>
              <a:t> SQL Server uses intent locks to queue exclusive locks, thereby ensuring that these locks will be placed on the data elements in the order the transactions were initiated.</a:t>
            </a:r>
          </a:p>
          <a:p>
            <a:r>
              <a:rPr lang="en-US" smtClean="0"/>
              <a:t>You can queue your transactions to acquire the locks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Intent Shared Locks(IS)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locks indicate that the transaction will read some (but not all) resources in the table or page by placing shared locks.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Intent Exclusive Locks(IX)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IX locks indicate that the transaction will modify some (but not all) resources in the table or page by placing exclusive locks.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smtClean="0"/>
              <a:t>Shared with Intent Exclusive(SIX)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SIX locks indicate that the transaction will read all resources, and modify some(but not all) of them. </a:t>
            </a:r>
          </a:p>
          <a:p>
            <a:endParaRPr lang="en-US" smtClean="0"/>
          </a:p>
          <a:p>
            <a:r>
              <a:rPr lang="en-US" smtClean="0"/>
              <a:t>This will be accomplished by placing the shared locks on the resources read and exclusive locks on the rows modified.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Only one SIX lock is allowed per resource at one time; therefore, SIX locks prevent other connections from modifying any data in the resource (page or table), although they do allow reading the data in the same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26826ED-9AB9-4FBE-AB13-E93F45044F68}" type="slidenum">
              <a:rPr lang="en-US" smtClean="0">
                <a:solidFill>
                  <a:srgbClr val="000000"/>
                </a:solidFill>
                <a:latin typeface="Verdana" pitchFamily="34" charset="0"/>
              </a:rPr>
              <a:pPr eaLnBrk="1" hangingPunct="1"/>
              <a:t>2</a:t>
            </a:fld>
            <a:endParaRPr lang="en-US" smtClean="0">
              <a:solidFill>
                <a:srgbClr val="000000"/>
              </a:solidFill>
              <a:latin typeface="Verdana" pitchFamily="34" charset="0"/>
            </a:endParaRPr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Sucharita Das (241163) &amp; Rajalaxmi (301159)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8+ years of SQL Server developer/architect experience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2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Schema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Schema modification locks (Sch-M) are acquired when data definition language statements, such as CREATE TABLE, CREATE INDEX, ALTER TABLE, and so on are being executed. It blocks the transactional locks.</a:t>
            </a:r>
          </a:p>
          <a:p>
            <a:endParaRPr lang="en-US" smtClean="0"/>
          </a:p>
          <a:p>
            <a:r>
              <a:rPr lang="en-US" smtClean="0"/>
              <a:t> Schema stability locks (Sch-S) are acquired when compiling queries. Schema stability (Sch-S) locks do not block any transactional 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Bulk Update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Bulk update locks (BU) are used when performing a bulk-copy of data into a table with TABLOCK hint. </a:t>
            </a:r>
          </a:p>
          <a:p>
            <a:endParaRPr lang="en-US" smtClean="0"/>
          </a:p>
          <a:p>
            <a:r>
              <a:rPr lang="en-US" smtClean="0"/>
              <a:t>These locks improve performance while bulk copying data into a table; however, they reduce concurrency by effectively disabling any other connections to read or modify data in the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 compatibility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7" y="2276256"/>
            <a:ext cx="6658905" cy="3134163"/>
          </a:xfrm>
        </p:spPr>
      </p:pic>
    </p:spTree>
    <p:extLst>
      <p:ext uri="{BB962C8B-B14F-4D97-AF65-F5344CB8AC3E}">
        <p14:creationId xmlns:p14="http://schemas.microsoft.com/office/powerpoint/2010/main" val="710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 escalation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Lock escalation is the process of converting many fine-grain locks into fewer coarse-grain locks, reducing system overhead.</a:t>
            </a:r>
          </a:p>
          <a:p>
            <a:r>
              <a:rPr lang="en-US" smtClean="0"/>
              <a:t> SQL Server automatically escalates row locks and page locks into table locks when a transaction exceeds its escalation threshold.</a:t>
            </a:r>
          </a:p>
          <a:p>
            <a:r>
              <a:rPr lang="en-US" smtClean="0"/>
              <a:t>When Row lock is acquired – SQL Server sets intent lock on page or key – when threshold exceeded- row lock transforms to higher lock – to overcome system overhead. 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3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Dynamic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Although row level locks increase concurrency, it is at the cost of system overhead. Table or page locks lower overhead, but at the expense of lowering concurrency.</a:t>
            </a:r>
          </a:p>
          <a:p>
            <a:endParaRPr lang="en-US" smtClean="0"/>
          </a:p>
          <a:p>
            <a:r>
              <a:rPr lang="en-US" smtClean="0"/>
              <a:t> SQL Server automatically determines what locks are most appropriate when the query is executed, based on the characteristics of the schema and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Identifying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sp_lock :</a:t>
            </a:r>
          </a:p>
          <a:p>
            <a:r>
              <a:rPr lang="en-US" smtClean="0"/>
              <a:t>       - information about locks.</a:t>
            </a:r>
          </a:p>
          <a:p>
            <a:r>
              <a:rPr lang="en-US" smtClean="0"/>
              <a:t>  Syntax</a:t>
            </a:r>
          </a:p>
          <a:p>
            <a:r>
              <a:rPr lang="en-US" smtClean="0"/>
              <a:t>      - sp_lock [[@spid1 =] 'spid1'] [,[@spid2 =]          'spid2']</a:t>
            </a:r>
          </a:p>
          <a:p>
            <a:r>
              <a:rPr lang="en-US" smtClean="0"/>
              <a:t>sp_who :</a:t>
            </a:r>
          </a:p>
          <a:p>
            <a:r>
              <a:rPr lang="en-US" smtClean="0"/>
              <a:t>      - to obtain process information about the lock.</a:t>
            </a:r>
          </a:p>
          <a:p>
            <a:r>
              <a:rPr lang="en-US" smtClean="0"/>
              <a:t>Sp_who2 :</a:t>
            </a:r>
          </a:p>
          <a:p>
            <a:r>
              <a:rPr lang="en-US" smtClean="0"/>
              <a:t>     -  current  blocked and blocking process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DMV to identify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system table</a:t>
            </a:r>
          </a:p>
          <a:p>
            <a:r>
              <a:rPr lang="en-US" smtClean="0"/>
              <a:t>        select cmd,* from sys.sysprocesses where blocked &gt; 0</a:t>
            </a:r>
          </a:p>
          <a:p>
            <a:endParaRPr lang="en-US" smtClean="0"/>
          </a:p>
          <a:p>
            <a:r>
              <a:rPr lang="en-US" smtClean="0"/>
              <a:t>Using DMV - </a:t>
            </a:r>
            <a:r>
              <a:rPr lang="en-US" smtClean="0">
                <a:hlinkClick r:id="rId2"/>
              </a:rPr>
              <a:t>sys.dm_tran_locks</a:t>
            </a:r>
            <a:endParaRPr lang="en-US" smtClean="0"/>
          </a:p>
          <a:p>
            <a:pPr lvl="7"/>
            <a:endParaRPr lang="en-US" smtClean="0">
              <a:hlinkClick r:id="rId3" action="ppaction://hlinkfile"/>
            </a:endParaRPr>
          </a:p>
          <a:p>
            <a:pPr lvl="7"/>
            <a:r>
              <a:rPr lang="en-US" smtClean="0">
                <a:hlinkClick r:id="rId3" action="ppaction://hlinkfile"/>
              </a:rPr>
              <a:t>Example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858000" cy="533400"/>
          </a:xfrm>
        </p:spPr>
        <p:txBody>
          <a:bodyPr/>
          <a:lstStyle/>
          <a:p>
            <a:r>
              <a:rPr lang="en-US" dirty="0" smtClean="0"/>
              <a:t>Configure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In Object Explorer, right-click a server and select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Properties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Click the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Advanced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node.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Under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Parallelism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type the desired value for the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locks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option. 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Use the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locks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option to set the maximum number of available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locks.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default setting is 0, which allows SQL Server to allocate and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deallocate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locks dynamically based on changing system requirements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 number of locks/session : 262143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Locking Hints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ROWLOCK</a:t>
            </a:r>
            <a:br>
              <a:rPr lang="en-US" smtClean="0"/>
            </a:br>
            <a:r>
              <a:rPr lang="en-US" smtClean="0"/>
              <a:t>Use row-level locks when reading or modifying data.</a:t>
            </a:r>
          </a:p>
          <a:p>
            <a:r>
              <a:rPr lang="en-US" smtClean="0"/>
              <a:t>PAGLOCK</a:t>
            </a:r>
            <a:br>
              <a:rPr lang="en-US" smtClean="0"/>
            </a:br>
            <a:r>
              <a:rPr lang="en-US" smtClean="0"/>
              <a:t>Use page-level locks when reading or modifying data.</a:t>
            </a:r>
          </a:p>
          <a:p>
            <a:r>
              <a:rPr lang="en-US" smtClean="0"/>
              <a:t>TABLOCK</a:t>
            </a:r>
            <a:br>
              <a:rPr lang="en-US" smtClean="0"/>
            </a:br>
            <a:r>
              <a:rPr lang="en-US" smtClean="0"/>
              <a:t>Use a table lock when reading or modifying data.</a:t>
            </a:r>
          </a:p>
          <a:p>
            <a:r>
              <a:rPr lang="en-US" smtClean="0"/>
              <a:t>DBLOCK</a:t>
            </a:r>
            <a:br>
              <a:rPr lang="en-US" smtClean="0"/>
            </a:br>
            <a:r>
              <a:rPr lang="en-US" smtClean="0"/>
              <a:t>Use a database lock when reading or modifying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Locking Hints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UPDLOCK</a:t>
            </a:r>
            <a:br>
              <a:rPr lang="en-US" smtClean="0"/>
            </a:br>
            <a:r>
              <a:rPr lang="en-US" smtClean="0"/>
              <a:t>UPDLOCK reads data without blocking other readers, and update it later with the assurance that the data has not changed since last read.</a:t>
            </a:r>
          </a:p>
          <a:p>
            <a:endParaRPr lang="en-US" smtClean="0"/>
          </a:p>
          <a:p>
            <a:r>
              <a:rPr lang="en-US" smtClean="0"/>
              <a:t>XLOCK</a:t>
            </a:r>
            <a:br>
              <a:rPr lang="en-US" smtClean="0"/>
            </a:br>
            <a:r>
              <a:rPr lang="en-US" smtClean="0"/>
              <a:t>Use exclusive locks instead of shared locks while reading a table, and use hold locks until the end of the statement or transaction.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6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Icons Used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2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Locking Hints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HOLDLOCK</a:t>
            </a:r>
            <a:br>
              <a:rPr lang="en-US" smtClean="0"/>
            </a:br>
            <a:r>
              <a:rPr lang="en-US" smtClean="0"/>
              <a:t>Use a hold lock to hold a lock until completion of the transaction, instead of releasing the lock as soon as the required table, row, or data page is no longer required.</a:t>
            </a:r>
          </a:p>
          <a:p>
            <a:endParaRPr lang="en-US" smtClean="0"/>
          </a:p>
          <a:p>
            <a:r>
              <a:rPr lang="en-US" smtClean="0"/>
              <a:t>NOLOCK</a:t>
            </a:r>
            <a:br>
              <a:rPr lang="en-US" smtClean="0"/>
            </a:br>
            <a:r>
              <a:rPr lang="en-US" smtClean="0"/>
              <a:t>This does not lock any object. This is the default for SELECT operations. It does not apply to INSERT, UPDATE, and DELETE statements.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79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35480-8D21-4AF7-8706-419CCB8B8FF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Test Your Understanding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Explain the various types of locking.</a:t>
            </a:r>
          </a:p>
          <a:p>
            <a:pPr eaLnBrk="1" hangingPunct="1"/>
            <a:r>
              <a:rPr lang="en-US" dirty="0" smtClean="0"/>
              <a:t>Mention the modes of locking.</a:t>
            </a:r>
          </a:p>
          <a:p>
            <a:pPr eaLnBrk="1" hangingPunct="1"/>
            <a:r>
              <a:rPr lang="en-US" dirty="0" smtClean="0"/>
              <a:t>What is lock escalation?</a:t>
            </a:r>
            <a:endParaRPr lang="en-US" dirty="0"/>
          </a:p>
          <a:p>
            <a:pPr eaLnBrk="1" hangingPunct="1"/>
            <a:r>
              <a:rPr lang="en-US" dirty="0" smtClean="0"/>
              <a:t>List the table hints available?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1025" y="0"/>
            <a:ext cx="942975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31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Locking: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different locks and their usage</a:t>
            </a:r>
          </a:p>
          <a:p>
            <a:endParaRPr lang="en-US" smtClean="0"/>
          </a:p>
          <a:p>
            <a:r>
              <a:rPr lang="en-US" smtClean="0"/>
              <a:t>How to identify and configure them for better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Locking: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http://msdn.microsoft.com/en-us/library/aa213039(v=sql.80).aspx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http://www.informit.com/articles/article.aspx?p=26890&amp;seqNum=4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rebuchet MS" pitchFamily="34" charset="0"/>
              </a:rPr>
              <a:t>You have successfully completed </a:t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smtClean="0">
                <a:latin typeface="Trebuchet MS" pitchFamily="34" charset="0"/>
              </a:rPr>
              <a:t>SQL Server Locking </a:t>
            </a:r>
            <a:r>
              <a:rPr lang="en-US" sz="3200" dirty="0" smtClean="0">
                <a:latin typeface="Trebuchet MS" pitchFamily="34" charset="0"/>
              </a:rPr>
              <a:t>concepts</a:t>
            </a:r>
          </a:p>
        </p:txBody>
      </p:sp>
      <p:pic>
        <p:nvPicPr>
          <p:cNvPr id="17412" name="Picture 7" descr="MrSmarty_Mascot_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917575"/>
            <a:ext cx="1371600" cy="144462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858000" cy="533400"/>
          </a:xfrm>
        </p:spPr>
        <p:txBody>
          <a:bodyPr/>
          <a:lstStyle/>
          <a:p>
            <a:r>
              <a:rPr lang="en-US" dirty="0"/>
              <a:t>Locking: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this session you will come </a:t>
            </a:r>
            <a:r>
              <a:rPr lang="en-US" smtClean="0"/>
              <a:t>to know: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Locks and their types, modes</a:t>
            </a:r>
          </a:p>
          <a:p>
            <a:r>
              <a:rPr lang="en-US" dirty="0" smtClean="0"/>
              <a:t>Lock compatibility </a:t>
            </a:r>
          </a:p>
          <a:p>
            <a:r>
              <a:rPr lang="en-US" dirty="0" smtClean="0"/>
              <a:t>Lock Escalation</a:t>
            </a:r>
          </a:p>
          <a:p>
            <a:r>
              <a:rPr lang="en-US" dirty="0" smtClean="0"/>
              <a:t>Dynamic locking</a:t>
            </a:r>
          </a:p>
          <a:p>
            <a:r>
              <a:rPr lang="en-US" dirty="0" smtClean="0"/>
              <a:t>Identifying Locks</a:t>
            </a:r>
          </a:p>
          <a:p>
            <a:r>
              <a:rPr lang="en-US" dirty="0" smtClean="0"/>
              <a:t>Lock configuration</a:t>
            </a:r>
          </a:p>
          <a:p>
            <a:r>
              <a:rPr lang="en-US" dirty="0" smtClean="0"/>
              <a:t>Locking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8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0CA886-8510-40DD-AAD1-0F0D6C9D8DA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Locking: 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After completing this chapter you will be able to:</a:t>
            </a:r>
          </a:p>
          <a:p>
            <a:pPr lvl="1" eaLnBrk="1" hangingPunct="1"/>
            <a:r>
              <a:rPr lang="en-US" dirty="0" smtClean="0"/>
              <a:t>Describe the types of locking.</a:t>
            </a:r>
          </a:p>
          <a:p>
            <a:pPr lvl="1" eaLnBrk="1" hangingPunct="1"/>
            <a:r>
              <a:rPr lang="en-US" dirty="0" smtClean="0"/>
              <a:t>Describe the various modes of locking.</a:t>
            </a:r>
          </a:p>
          <a:p>
            <a:pPr lvl="1" eaLnBrk="1" hangingPunct="1"/>
            <a:r>
              <a:rPr lang="en-US" dirty="0" smtClean="0"/>
              <a:t>How to identify locking.</a:t>
            </a:r>
          </a:p>
        </p:txBody>
      </p:sp>
    </p:spTree>
    <p:extLst>
      <p:ext uri="{BB962C8B-B14F-4D97-AF65-F5344CB8AC3E}">
        <p14:creationId xmlns:p14="http://schemas.microsoft.com/office/powerpoint/2010/main" val="23752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A mechanism to avoid the existence of inconsistent data</a:t>
            </a:r>
          </a:p>
          <a:p>
            <a:endParaRPr lang="en-US" smtClean="0"/>
          </a:p>
          <a:p>
            <a:r>
              <a:rPr lang="en-US" smtClean="0"/>
              <a:t>Prevents multiple users or applications from making simultaneous changes to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smtClean="0"/>
              <a:t>Lock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6782747" cy="2743541"/>
          </a:xfrm>
        </p:spPr>
      </p:pic>
    </p:spTree>
    <p:extLst>
      <p:ext uri="{BB962C8B-B14F-4D97-AF65-F5344CB8AC3E}">
        <p14:creationId xmlns:p14="http://schemas.microsoft.com/office/powerpoint/2010/main" val="19483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Key-Range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key-range lock works by covering the index rows and the ranges between those index rows rather than locking the entire base table rows. </a:t>
            </a:r>
          </a:p>
          <a:p>
            <a:r>
              <a:rPr lang="en-US" dirty="0" smtClean="0"/>
              <a:t>Because any attempt to insert, update, or delete any row within the range by a second transaction requires a modification to the index, the second transaction is blocked until the first transaction completes because key-range locks cover the index entries.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8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Key-Range Locks(1)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two Component:</a:t>
            </a:r>
          </a:p>
          <a:p>
            <a:pPr lvl="1"/>
            <a:r>
              <a:rPr lang="en-US" dirty="0" smtClean="0"/>
              <a:t>Range - the lock mode protecting the range between two consecutive index entries.</a:t>
            </a:r>
          </a:p>
          <a:p>
            <a:pPr lvl="1"/>
            <a:r>
              <a:rPr lang="en-US" dirty="0" smtClean="0"/>
              <a:t>Row - the lock mode protecting the index entry.</a:t>
            </a:r>
          </a:p>
          <a:p>
            <a:r>
              <a:rPr lang="en-US" dirty="0" smtClean="0"/>
              <a:t>Mode - the combined lock mode used. </a:t>
            </a:r>
          </a:p>
          <a:p>
            <a:r>
              <a:rPr lang="en-US" dirty="0" smtClean="0"/>
              <a:t>Key-range lock modes consist of two parts. The first represents lock used on the index range (</a:t>
            </a:r>
            <a:r>
              <a:rPr lang="en-US" dirty="0" err="1" smtClean="0"/>
              <a:t>RangeT</a:t>
            </a:r>
            <a:r>
              <a:rPr lang="en-US" dirty="0" smtClean="0"/>
              <a:t>) and the second represents the lock used on a specific key (K). The two parts are connected with an underscore (_), such as </a:t>
            </a:r>
            <a:r>
              <a:rPr lang="en-US" dirty="0" err="1" smtClean="0"/>
              <a:t>RangeT_K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428</TotalTime>
  <Words>1148</Words>
  <Application>Microsoft Office PowerPoint</Application>
  <PresentationFormat>On-screen Show (4:3)</PresentationFormat>
  <Paragraphs>150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Theme1</vt:lpstr>
      <vt:lpstr>Locking</vt:lpstr>
      <vt:lpstr>About the Author</vt:lpstr>
      <vt:lpstr>Icons Used</vt:lpstr>
      <vt:lpstr>Locking: Overview</vt:lpstr>
      <vt:lpstr>Locking: Objectives</vt:lpstr>
      <vt:lpstr>Locks</vt:lpstr>
      <vt:lpstr>Lock Types</vt:lpstr>
      <vt:lpstr>Key-Range Locks</vt:lpstr>
      <vt:lpstr>Key-Range Locks(1)</vt:lpstr>
      <vt:lpstr>Different Lock Modes</vt:lpstr>
      <vt:lpstr>Shared Locks</vt:lpstr>
      <vt:lpstr>Exclusive Locks</vt:lpstr>
      <vt:lpstr>Update Locks</vt:lpstr>
      <vt:lpstr>Diff. between Exclusive and Update locks</vt:lpstr>
      <vt:lpstr>Intent locks</vt:lpstr>
      <vt:lpstr>Intent Shared Locks(IS)</vt:lpstr>
      <vt:lpstr>Intent Exclusive Locks(IX)</vt:lpstr>
      <vt:lpstr>Shared with Intent Exclusive(SIX)</vt:lpstr>
      <vt:lpstr>SIX</vt:lpstr>
      <vt:lpstr>Schema Locks</vt:lpstr>
      <vt:lpstr>Bulk Update locks</vt:lpstr>
      <vt:lpstr>Lock compatibility</vt:lpstr>
      <vt:lpstr>Lock escalation</vt:lpstr>
      <vt:lpstr>Dynamic locking</vt:lpstr>
      <vt:lpstr>Identifying locks</vt:lpstr>
      <vt:lpstr>DMV to identify locks</vt:lpstr>
      <vt:lpstr>Configure lock</vt:lpstr>
      <vt:lpstr>Locking Hints </vt:lpstr>
      <vt:lpstr>Locking Hints (1)</vt:lpstr>
      <vt:lpstr>Locking Hints (2)</vt:lpstr>
      <vt:lpstr>Test Your Understanding</vt:lpstr>
      <vt:lpstr>Locking: Summary</vt:lpstr>
      <vt:lpstr>Locking: Source</vt:lpstr>
      <vt:lpstr>You have successfully completed  SQL Server Locking concepts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Locking in SQL Server</dc:title>
  <dc:creator>K K, Praveena (Cognizant)</dc:creator>
  <cp:lastModifiedBy>THIRUVENKADAM, JANANI  A T (Cognizant)</cp:lastModifiedBy>
  <cp:revision>45</cp:revision>
  <dcterms:created xsi:type="dcterms:W3CDTF">2012-09-25T06:09:40Z</dcterms:created>
  <dcterms:modified xsi:type="dcterms:W3CDTF">2012-10-12T03:20:53Z</dcterms:modified>
</cp:coreProperties>
</file>