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78" r:id="rId2"/>
    <p:sldId id="279" r:id="rId3"/>
    <p:sldId id="280" r:id="rId4"/>
    <p:sldId id="285" r:id="rId5"/>
    <p:sldId id="286" r:id="rId6"/>
    <p:sldId id="257" r:id="rId7"/>
    <p:sldId id="258" r:id="rId8"/>
    <p:sldId id="260" r:id="rId9"/>
    <p:sldId id="261" r:id="rId10"/>
    <p:sldId id="272" r:id="rId11"/>
    <p:sldId id="262" r:id="rId12"/>
    <p:sldId id="259" r:id="rId13"/>
    <p:sldId id="273" r:id="rId14"/>
    <p:sldId id="274" r:id="rId15"/>
    <p:sldId id="263" r:id="rId16"/>
    <p:sldId id="264" r:id="rId17"/>
    <p:sldId id="265" r:id="rId18"/>
    <p:sldId id="281" r:id="rId19"/>
    <p:sldId id="282" r:id="rId20"/>
    <p:sldId id="271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2" autoAdjust="0"/>
    <p:restoredTop sz="94660"/>
  </p:normalViewPr>
  <p:slideViewPr>
    <p:cSldViewPr>
      <p:cViewPr>
        <p:scale>
          <a:sx n="76" d="100"/>
          <a:sy n="76" d="100"/>
        </p:scale>
        <p:origin x="-14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ABB77E57-B0F1-46A3-9150-C1A2F90D163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Cambria" pitchFamily="18" charset="0"/>
              </a:defRPr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353173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 dirty="0">
                <a:solidFill>
                  <a:srgbClr val="000000"/>
                </a:solidFill>
                <a:latin typeface="Cambria" pitchFamily="18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vindraper.co.uk/2012/02/18/sql-server-isolation-levels-by-example/" TargetMode="External"/><Relationship Id="rId2" Type="http://schemas.openxmlformats.org/officeDocument/2006/relationships/hyperlink" Target="http://msdn.microsoft.com/en-us/library/ms173763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aa213029(v=sql.80).aspx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Isolation levels</a:t>
            </a:r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  <p:extLst>
      <p:ext uri="{BB962C8B-B14F-4D97-AF65-F5344CB8AC3E}">
        <p14:creationId xmlns:p14="http://schemas.microsoft.com/office/powerpoint/2010/main" val="38019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Dirty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Shows uncommited data upon querying</a:t>
            </a:r>
          </a:p>
          <a:p>
            <a:r>
              <a:rPr lang="en-US" smtClean="0"/>
              <a:t>Uncommitted dependency occurs when a second transaction selects a row that is being updated by another transaction. The second transaction is reading data that has not been committed yet and may be changed by the transaction updating the 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Commited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isolation level</a:t>
            </a:r>
          </a:p>
          <a:p>
            <a:r>
              <a:rPr lang="en-US" dirty="0" smtClean="0"/>
              <a:t>Selects return only the committed data.</a:t>
            </a:r>
          </a:p>
          <a:p>
            <a:r>
              <a:rPr lang="en-US" dirty="0" smtClean="0"/>
              <a:t>prevents dirty reads. </a:t>
            </a:r>
          </a:p>
          <a:p>
            <a:r>
              <a:rPr lang="en-US" dirty="0" smtClean="0"/>
              <a:t>Other transactions need to wait for their chance</a:t>
            </a:r>
          </a:p>
          <a:p>
            <a:r>
              <a:rPr lang="en-US" dirty="0" smtClean="0"/>
              <a:t>READ_COMMITTED_SNAPSHOT database option:</a:t>
            </a:r>
          </a:p>
          <a:p>
            <a:pPr lvl="1"/>
            <a:r>
              <a:rPr lang="en-US" dirty="0" smtClean="0"/>
              <a:t>- OFF : Shared locks</a:t>
            </a:r>
          </a:p>
          <a:p>
            <a:pPr lvl="1"/>
            <a:r>
              <a:rPr lang="en-US" dirty="0" smtClean="0"/>
              <a:t>- ON : Row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Lost updates occur when two or more transactions select the same row and then update the row based on the value originally selected. </a:t>
            </a:r>
          </a:p>
          <a:p>
            <a:r>
              <a:rPr lang="en-US" smtClean="0"/>
              <a:t>Each transaction is unaware of other transactions. </a:t>
            </a:r>
          </a:p>
          <a:p>
            <a:r>
              <a:rPr lang="en-US" smtClean="0"/>
              <a:t>The last update overwrites updates made by the other transactions, which results in lost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 repeatable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Presents different versions for different reads</a:t>
            </a:r>
          </a:p>
          <a:p>
            <a:r>
              <a:rPr lang="en-US" smtClean="0"/>
              <a:t>Inconsistent analysis occurs when a second transaction accesses the same row several times and reads different data each time. </a:t>
            </a:r>
          </a:p>
          <a:p>
            <a:r>
              <a:rPr lang="en-US" smtClean="0"/>
              <a:t>Also, inconsistent analysis involves multiple reads (two or more) of the same row and each time the information is changed by another transaction; thus, the term nonrepeatable 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Phantom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Different reads return different number of rows</a:t>
            </a:r>
          </a:p>
          <a:p>
            <a:r>
              <a:rPr lang="en-US" smtClean="0"/>
              <a:t>Phantom reads occur when an insert or delete action is performed against a row that belongs to a range of rows being read by a transaction. </a:t>
            </a:r>
          </a:p>
          <a:p>
            <a:r>
              <a:rPr lang="en-US" smtClean="0"/>
              <a:t>The transaction's first read of the range of rows shows a row that no longer exists in the second or succeeding read, as a result of a deletion by a different transaction.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Repeatable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Statements cannot read data that has been modified but not yet committed by other transactions. (prevents dirty reads)</a:t>
            </a:r>
          </a:p>
          <a:p>
            <a:r>
              <a:rPr lang="en-US" smtClean="0"/>
              <a:t>No other transactions can modify data that has been read by the current transaction until the current transaction completes.</a:t>
            </a:r>
          </a:p>
          <a:p>
            <a:r>
              <a:rPr lang="en-US" smtClean="0"/>
              <a:t>It results in phantom reads.</a:t>
            </a:r>
          </a:p>
          <a:p>
            <a:r>
              <a:rPr lang="en-US" smtClean="0"/>
              <a:t>Shared locks are held to the end of a transaction instead of being released at the end of each statement, concurrency is lower than the default READ COMMITTED isolation level.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isolation level takes Repeatable Read but overcomes Phantom Reads. </a:t>
            </a:r>
          </a:p>
          <a:p>
            <a:r>
              <a:rPr lang="en-US" smtClean="0"/>
              <a:t>It does this by placing range locks on the queried data.</a:t>
            </a:r>
          </a:p>
          <a:p>
            <a:r>
              <a:rPr lang="en-US" smtClean="0"/>
              <a:t>Other transactions cannot insert new rows with key values that would fall in the range of keys read by any statements in the current transaction until the current transaction completes.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modifications made by other transactions after the start of the current transaction are not visible to statements executing in the current transaction. </a:t>
            </a:r>
          </a:p>
          <a:p>
            <a:r>
              <a:rPr lang="en-US" smtClean="0"/>
              <a:t>Optimistic approach</a:t>
            </a:r>
          </a:p>
          <a:p>
            <a:r>
              <a:rPr lang="en-US" smtClean="0"/>
              <a:t>The ALLOW_SNAPSHOT_ISOLATION database option must be set to ON</a:t>
            </a:r>
          </a:p>
          <a:p>
            <a:r>
              <a:rPr lang="en-US" smtClean="0"/>
              <a:t>Conversion must start with snapshot isolation.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Test Your Understanding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the different Isolation levels?</a:t>
            </a:r>
          </a:p>
          <a:p>
            <a:pPr eaLnBrk="1" hangingPunct="1"/>
            <a:r>
              <a:rPr lang="en-US" dirty="0" smtClean="0"/>
              <a:t>What are the problems that lead to each Level?</a:t>
            </a:r>
          </a:p>
          <a:p>
            <a:pPr eaLnBrk="1" hangingPunct="1"/>
            <a:r>
              <a:rPr lang="en-US" dirty="0" smtClean="0"/>
              <a:t>Different options available?</a:t>
            </a:r>
          </a:p>
          <a:p>
            <a:pPr eaLnBrk="1" hangingPunct="1"/>
            <a:r>
              <a:rPr lang="en-US" dirty="0" smtClean="0"/>
              <a:t>What is a Snapshot?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35480-8D21-4AF7-8706-419CCB8B8FF3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1025" y="0"/>
            <a:ext cx="942975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4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Isolation levels: Summary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Isolation levels in SQL Server control the way locking works between transactions.</a:t>
            </a:r>
          </a:p>
          <a:p>
            <a:r>
              <a:rPr lang="en-US" sz="2000" dirty="0"/>
              <a:t>SQL Server 2008 supports the following isolation levels</a:t>
            </a:r>
          </a:p>
          <a:p>
            <a:pPr lvl="1"/>
            <a:r>
              <a:rPr lang="en-US" sz="1600" dirty="0"/>
              <a:t>Read Uncommitted </a:t>
            </a:r>
          </a:p>
          <a:p>
            <a:pPr lvl="1"/>
            <a:r>
              <a:rPr lang="en-US" sz="1600" dirty="0"/>
              <a:t>Read Committed (The default) </a:t>
            </a:r>
          </a:p>
          <a:p>
            <a:pPr lvl="1"/>
            <a:r>
              <a:rPr lang="en-US" sz="1600" dirty="0"/>
              <a:t>Repeatable Read </a:t>
            </a:r>
          </a:p>
          <a:p>
            <a:pPr lvl="1"/>
            <a:r>
              <a:rPr lang="en-US" sz="1600" dirty="0" err="1"/>
              <a:t>Serializable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Snapshot </a:t>
            </a:r>
          </a:p>
          <a:p>
            <a:r>
              <a:rPr lang="en-US" sz="2000" dirty="0"/>
              <a:t>Snapshot Isolation offers the Optimistic version of SQL Server</a:t>
            </a:r>
          </a:p>
          <a:p>
            <a:r>
              <a:rPr lang="en-US" sz="2000" dirty="0" smtClean="0"/>
              <a:t>The different </a:t>
            </a:r>
            <a:r>
              <a:rPr lang="en-US" sz="2000" dirty="0"/>
              <a:t>isolation levels </a:t>
            </a:r>
            <a:r>
              <a:rPr lang="en-US" sz="2000" dirty="0" smtClean="0"/>
              <a:t>work in a varied manner to cater to the respective problems.</a:t>
            </a:r>
            <a:endParaRPr lang="en-US" sz="2000" dirty="0"/>
          </a:p>
          <a:p>
            <a:r>
              <a:rPr lang="en-US" sz="2000" dirty="0" smtClean="0"/>
              <a:t>Choose the Isolation level as per the requirements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50576F-3BF7-4DED-8EAB-E35EBB39F317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Sucharita Das (241163) &amp; Rajalaxmi (301159)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8+ years of SQL Server developer/architect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65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r>
              <a:rPr lang="en-US" err="1" smtClean="0"/>
              <a:t>Levels</a:t>
            </a:r>
            <a:r>
              <a:rPr lang="en-US" smtClean="0"/>
              <a:t>: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http://msdn.microsoft.com/en-us/library/ms173763.aspx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http://www.gavindraper.co.uk/2012/02/18/sql-server-isolation-levels-by-example/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http://msdn.microsoft.com/en-us/library/aa213029(v=sql.80).aspx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rebuchet MS" pitchFamily="34" charset="0"/>
              </a:rPr>
              <a:t>You have successfully completed </a:t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SQL SERVER - Isolation </a:t>
            </a:r>
            <a:r>
              <a:rPr lang="en-US" sz="3200" smtClean="0">
                <a:latin typeface="Trebuchet MS" pitchFamily="34" charset="0"/>
              </a:rPr>
              <a:t>levels Concepts</a:t>
            </a:r>
            <a:endParaRPr lang="en-US" sz="3200" dirty="0" smtClean="0">
              <a:latin typeface="Trebuchet MS" pitchFamily="34" charset="0"/>
            </a:endParaRP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4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46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Levels: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Isolation Level Parameters</a:t>
            </a:r>
          </a:p>
          <a:p>
            <a:r>
              <a:rPr lang="en-US" dirty="0" smtClean="0"/>
              <a:t>Different Isolation levels</a:t>
            </a:r>
          </a:p>
          <a:p>
            <a:r>
              <a:rPr lang="en-US" smtClean="0"/>
              <a:t>Associated Problems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7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After completing this chapter you will be able to:</a:t>
            </a:r>
          </a:p>
          <a:p>
            <a:pPr lvl="1" eaLnBrk="1" hangingPunct="1"/>
            <a:r>
              <a:rPr lang="en-US" dirty="0" smtClean="0"/>
              <a:t>Know the different isolation levels</a:t>
            </a:r>
          </a:p>
          <a:p>
            <a:pPr lvl="1" eaLnBrk="1" hangingPunct="1"/>
            <a:r>
              <a:rPr lang="en-US" dirty="0" smtClean="0"/>
              <a:t>Their working</a:t>
            </a:r>
          </a:p>
          <a:p>
            <a:pPr lvl="1" eaLnBrk="1" hangingPunct="1"/>
            <a:r>
              <a:rPr lang="en-US" dirty="0" smtClean="0"/>
              <a:t>When to use them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0CA886-8510-40DD-AAD1-0F0D6C9D8DA0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25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isolation level?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specify an isolation level that defines the degree to which one transaction must be isolated from resource or data modifications made by other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Isolation levels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Whether locks are taken when data is read, and what type of locks are requested.</a:t>
            </a:r>
          </a:p>
          <a:p>
            <a:r>
              <a:rPr lang="en-US" smtClean="0"/>
              <a:t>How long the read locks are held.</a:t>
            </a:r>
          </a:p>
          <a:p>
            <a:r>
              <a:rPr lang="en-US" smtClean="0"/>
              <a:t>Whether a read operation referencing rows modified by another transaction:</a:t>
            </a:r>
          </a:p>
          <a:p>
            <a:pPr lvl="1"/>
            <a:r>
              <a:rPr lang="en-US" smtClean="0"/>
              <a:t>Blocks until the exclusive lock on the row is freed.</a:t>
            </a:r>
          </a:p>
          <a:p>
            <a:pPr lvl="1"/>
            <a:r>
              <a:rPr lang="en-US" smtClean="0"/>
              <a:t>Retrieves the committed version of the row that existed at the time the statement or transaction started.</a:t>
            </a:r>
          </a:p>
          <a:p>
            <a:pPr lvl="1"/>
            <a:r>
              <a:rPr lang="en-US" smtClean="0"/>
              <a:t>Reads the uncommitted data modification.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Isolation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Read Uncommitted </a:t>
            </a:r>
          </a:p>
          <a:p>
            <a:pPr lvl="0"/>
            <a:r>
              <a:rPr lang="en-US" smtClean="0"/>
              <a:t>Read Committed (default) </a:t>
            </a:r>
          </a:p>
          <a:p>
            <a:pPr lvl="0"/>
            <a:r>
              <a:rPr lang="en-US" smtClean="0"/>
              <a:t>Repeatable Read </a:t>
            </a:r>
          </a:p>
          <a:p>
            <a:pPr lvl="0"/>
            <a:r>
              <a:rPr lang="en-US" smtClean="0"/>
              <a:t>Serializable </a:t>
            </a:r>
          </a:p>
          <a:p>
            <a:pPr lvl="0"/>
            <a:r>
              <a:rPr lang="en-US" smtClean="0"/>
              <a:t>Snapshot </a:t>
            </a:r>
          </a:p>
          <a:p>
            <a:pPr lvl="0"/>
            <a:endParaRPr lang="en-US" smtClean="0"/>
          </a:p>
          <a:p>
            <a:pPr lvl="2"/>
            <a:r>
              <a:rPr lang="en-US" smtClean="0"/>
              <a:t>- Use DBCC useroptions to see the current isolation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858000" cy="533400"/>
          </a:xfrm>
        </p:spPr>
        <p:txBody>
          <a:bodyPr/>
          <a:lstStyle/>
          <a:p>
            <a:r>
              <a:rPr lang="en-US" dirty="0" smtClean="0"/>
              <a:t>Read Uncommitted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is the lowest isolation level.</a:t>
            </a:r>
          </a:p>
          <a:p>
            <a:endParaRPr lang="en-US" smtClean="0"/>
          </a:p>
          <a:p>
            <a:r>
              <a:rPr lang="en-US" smtClean="0"/>
              <a:t>It also allows other transactions to modify data that you are reading.</a:t>
            </a:r>
          </a:p>
          <a:p>
            <a:endParaRPr lang="en-US" smtClean="0"/>
          </a:p>
          <a:p>
            <a:r>
              <a:rPr lang="en-US" smtClean="0"/>
              <a:t>For example data returned by the select could be in a half way state if an update was running in another transaction causing some of your rows to come back with the updated values and some not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ustom 1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838</Words>
  <Application>Microsoft Office PowerPoint</Application>
  <PresentationFormat>On-screen Show (4:3)</PresentationFormat>
  <Paragraphs>122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Isolation levels</vt:lpstr>
      <vt:lpstr>About the Author</vt:lpstr>
      <vt:lpstr>Icons Used</vt:lpstr>
      <vt:lpstr>Isolation Levels: Overview</vt:lpstr>
      <vt:lpstr>Objectives</vt:lpstr>
      <vt:lpstr>What is an isolation level?</vt:lpstr>
      <vt:lpstr>Isolation levels controls</vt:lpstr>
      <vt:lpstr>Isolation levels</vt:lpstr>
      <vt:lpstr>Read Uncommitted </vt:lpstr>
      <vt:lpstr>Dirty read</vt:lpstr>
      <vt:lpstr>Read Commited</vt:lpstr>
      <vt:lpstr>Lost Updates</vt:lpstr>
      <vt:lpstr>Non repeatable read</vt:lpstr>
      <vt:lpstr>Phantom read</vt:lpstr>
      <vt:lpstr>Repeatable read</vt:lpstr>
      <vt:lpstr>Serializable</vt:lpstr>
      <vt:lpstr>Snapshot</vt:lpstr>
      <vt:lpstr>Test Your Understanding</vt:lpstr>
      <vt:lpstr>Isolation levels: Summary</vt:lpstr>
      <vt:lpstr>Isolation Levels: References</vt:lpstr>
      <vt:lpstr>You have successfully completed  SQL SERVER - Isolation levels Concepts</vt:lpstr>
    </vt:vector>
  </TitlesOfParts>
  <Company>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LEVELS</dc:title>
  <dc:creator>338706</dc:creator>
  <cp:lastModifiedBy>THIRUVENKADAM, JANANI  A T (Cognizant)</cp:lastModifiedBy>
  <cp:revision>32</cp:revision>
  <dcterms:created xsi:type="dcterms:W3CDTF">2012-09-25T05:34:24Z</dcterms:created>
  <dcterms:modified xsi:type="dcterms:W3CDTF">2012-10-12T03:20:07Z</dcterms:modified>
</cp:coreProperties>
</file>