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7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3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42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SQL Server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 dirty="0" smtClean="0"/>
              <a:t>istens </a:t>
            </a:r>
            <a:r>
              <a:rPr lang="en-US" dirty="0"/>
              <a:t>for incoming requests for Microsoft SQL Server resources and provides information about SQL Server instances installed on the computer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SQL Server Browser contributes to the following actions: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/>
              <a:t>Browsing a list of available servers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/>
              <a:t>Connecting to the correct server instance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/>
              <a:t>Connecting to dedicated administrator connection (DAC) endpoints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 Browser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4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fast and flexible indexing for queries based on keyword of text data stored in a SQL Server database.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 Full Text Search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5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can be only one default instance but several named instances</a:t>
            </a:r>
            <a:r>
              <a:rPr lang="en-US" dirty="0" smtClean="0"/>
              <a:t>.</a:t>
            </a:r>
          </a:p>
          <a:p>
            <a:r>
              <a:rPr lang="en-US" dirty="0"/>
              <a:t>SQL Server Agent uses SQL Server to store job information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SQL Server Browser is equivalent to Listener Process in Oracle.</a:t>
            </a:r>
          </a:p>
          <a:p>
            <a:r>
              <a:rPr lang="en-US" dirty="0" smtClean="0"/>
              <a:t>SQL Server Browser acts a windows service to the SQL Server.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7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You get to know the SQL Server Services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8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 SQL Server  Service</a:t>
            </a:r>
          </a:p>
          <a:p>
            <a:r>
              <a:rPr lang="en-US" dirty="0" smtClean="0"/>
              <a:t>SQL Server Analysis Service</a:t>
            </a:r>
          </a:p>
          <a:p>
            <a:r>
              <a:rPr lang="en-US" dirty="0" smtClean="0"/>
              <a:t>SQL </a:t>
            </a:r>
            <a:r>
              <a:rPr lang="en-US" dirty="0"/>
              <a:t>Server </a:t>
            </a:r>
            <a:r>
              <a:rPr lang="en-US" dirty="0" smtClean="0"/>
              <a:t>Integration Service</a:t>
            </a:r>
          </a:p>
          <a:p>
            <a:r>
              <a:rPr lang="en-US" dirty="0" smtClean="0"/>
              <a:t>SQL Server Reporting Service</a:t>
            </a:r>
          </a:p>
          <a:p>
            <a:r>
              <a:rPr lang="en-US" dirty="0" smtClean="0"/>
              <a:t>SQL Server Agent</a:t>
            </a:r>
          </a:p>
          <a:p>
            <a:r>
              <a:rPr lang="en-US" dirty="0" smtClean="0"/>
              <a:t>SQL Server Browser</a:t>
            </a:r>
          </a:p>
          <a:p>
            <a:r>
              <a:rPr lang="en-US" dirty="0" smtClean="0"/>
              <a:t>SQL Server Full Text Search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/>
              <a:t>the core service for </a:t>
            </a:r>
            <a:r>
              <a:rPr lang="en-US" dirty="0" smtClean="0"/>
              <a:t>storing, </a:t>
            </a:r>
          </a:p>
          <a:p>
            <a:pPr>
              <a:buNone/>
            </a:pPr>
            <a:r>
              <a:rPr lang="en-US" dirty="0" smtClean="0"/>
              <a:t>processing</a:t>
            </a:r>
            <a:r>
              <a:rPr lang="en-US" dirty="0"/>
              <a:t>, and securing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SQL Server supports multiple</a:t>
            </a:r>
          </a:p>
          <a:p>
            <a:pPr>
              <a:buNone/>
            </a:pPr>
            <a:r>
              <a:rPr lang="en-US" dirty="0" smtClean="0"/>
              <a:t> MS SQL Service instances.</a:t>
            </a:r>
          </a:p>
          <a:p>
            <a:r>
              <a:rPr lang="en-US" dirty="0" smtClean="0"/>
              <a:t>Types of instances :			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 Named						</a:t>
            </a:r>
          </a:p>
          <a:p>
            <a:r>
              <a:rPr lang="en-US" dirty="0" smtClean="0"/>
              <a:t>There can be only one default instance but several named instances.</a:t>
            </a:r>
          </a:p>
          <a:p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SQL Server Service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1295400"/>
            <a:ext cx="27717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9508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Instance Names: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 of Named Instances:																													</a:t>
            </a:r>
          </a:p>
          <a:p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SQL Server Service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678944"/>
              </p:ext>
            </p:extLst>
          </p:nvPr>
        </p:nvGraphicFramePr>
        <p:xfrm>
          <a:off x="1524000" y="4953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edition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003463"/>
              </p:ext>
            </p:extLst>
          </p:nvPr>
        </p:nvGraphicFramePr>
        <p:xfrm>
          <a:off x="1295400" y="25908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instance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Named instance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MSSQLServer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MSSQ$InstanceName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20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</a:t>
            </a:r>
            <a:r>
              <a:rPr lang="en-US" dirty="0"/>
              <a:t>the basis of a powerful business intelligence solution that supports Online Analytical Processing (OLAP) applications and data </a:t>
            </a:r>
            <a:r>
              <a:rPr lang="en-US" dirty="0" smtClean="0"/>
              <a:t>mining.</a:t>
            </a:r>
          </a:p>
          <a:p>
            <a:r>
              <a:rPr lang="en-US" dirty="0" smtClean="0"/>
              <a:t>No of named Instances: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 Analysis Service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Components that interface with Analysis Ser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3521901"/>
            <a:ext cx="2771775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767677"/>
              </p:ext>
            </p:extLst>
          </p:nvPr>
        </p:nvGraphicFramePr>
        <p:xfrm>
          <a:off x="228600" y="4008033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 Edition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93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to perform data migration and data integration</a:t>
            </a:r>
          </a:p>
          <a:p>
            <a:r>
              <a:rPr lang="en-US" dirty="0" smtClean="0"/>
              <a:t>Done using </a:t>
            </a:r>
            <a:r>
              <a:rPr lang="en-US" dirty="0"/>
              <a:t>Business Intelligence Development </a:t>
            </a:r>
            <a:r>
              <a:rPr lang="en-US" dirty="0" smtClean="0"/>
              <a:t>Studio </a:t>
            </a:r>
            <a:r>
              <a:rPr lang="en-US" dirty="0"/>
              <a:t>(BIDS). </a:t>
            </a:r>
            <a:endParaRPr lang="en-US" dirty="0" smtClean="0"/>
          </a:p>
          <a:p>
            <a:r>
              <a:rPr lang="en-US" dirty="0"/>
              <a:t>In the current release of Integration Services, you can deploy your projects to the Integration Services server.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 Integration Service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4267200"/>
            <a:ext cx="26574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2678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to extract data from SQL Server and generate reports </a:t>
            </a:r>
            <a:endParaRPr lang="en-US" dirty="0" smtClean="0"/>
          </a:p>
          <a:p>
            <a:r>
              <a:rPr lang="en-US" dirty="0" smtClean="0"/>
              <a:t>No of Named Instances: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 Reporting Service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767677"/>
              </p:ext>
            </p:extLst>
          </p:nvPr>
        </p:nvGraphicFramePr>
        <p:xfrm>
          <a:off x="1524000" y="31242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 Edition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4191000"/>
            <a:ext cx="22098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3447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Agent uses SQL Server to store job information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Jobs </a:t>
            </a:r>
            <a:r>
              <a:rPr lang="en-US" dirty="0"/>
              <a:t>contain one or more job steps.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step contains its own task, for example, backing up a database.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 Agent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6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325</Words>
  <Application>Microsoft Office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         SQL Server Services</vt:lpstr>
      <vt:lpstr>Objective</vt:lpstr>
      <vt:lpstr>SQL Server Services</vt:lpstr>
      <vt:lpstr>MS SQL Server Service</vt:lpstr>
      <vt:lpstr>MS SQL Server Service</vt:lpstr>
      <vt:lpstr>SQL Server Analysis Service </vt:lpstr>
      <vt:lpstr>SQL Server Integration Service </vt:lpstr>
      <vt:lpstr>SQL Server Reporting Service </vt:lpstr>
      <vt:lpstr>SQL Server Agent </vt:lpstr>
      <vt:lpstr>SQL Server Browser </vt:lpstr>
      <vt:lpstr>SQL Server Full Text Search 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Basics</dc:title>
  <dc:creator>Varadarajan, Shyamala (Cognizant)</dc:creator>
  <cp:lastModifiedBy>training</cp:lastModifiedBy>
  <cp:revision>14</cp:revision>
  <dcterms:created xsi:type="dcterms:W3CDTF">2006-08-16T00:00:00Z</dcterms:created>
  <dcterms:modified xsi:type="dcterms:W3CDTF">2012-10-03T04:15:21Z</dcterms:modified>
</cp:coreProperties>
</file>