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>
        <p:scale>
          <a:sx n="76" d="100"/>
          <a:sy n="76" d="100"/>
        </p:scale>
        <p:origin x="-3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62F7E-414E-4B99-9697-CD8B7BAA35F6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C792C-29D0-4BC0-918C-2651F76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3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System</a:t>
            </a:r>
            <a:r>
              <a:rPr lang="en-US" baseline="0" dirty="0" smtClean="0"/>
              <a:t> databases are Instance specific. One cannot drop any of these System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Master</a:t>
            </a:r>
            <a:r>
              <a:rPr lang="en-US" sz="1200" baseline="0" dirty="0" smtClean="0"/>
              <a:t> database </a:t>
            </a:r>
            <a:r>
              <a:rPr lang="en-US" sz="1200" dirty="0" smtClean="0"/>
              <a:t>records the initialization information for</a:t>
            </a:r>
            <a:r>
              <a:rPr lang="en-US" dirty="0" smtClean="0"/>
              <a:t> </a:t>
            </a:r>
            <a:r>
              <a:rPr lang="en-US" sz="1200" dirty="0" smtClean="0"/>
              <a:t>SQL Server. Therefore, SQL Server cannot start if the </a:t>
            </a:r>
            <a:r>
              <a:rPr lang="en-US" sz="1200" b="0" dirty="0" smtClean="0"/>
              <a:t>master</a:t>
            </a:r>
            <a:r>
              <a:rPr lang="en-US" sz="1200" dirty="0" smtClean="0"/>
              <a:t> database is unavailable.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Tempdb is available to all users connected to the particular</a:t>
            </a:r>
            <a:r>
              <a:rPr lang="en-US" dirty="0" smtClean="0"/>
              <a:t> </a:t>
            </a:r>
            <a:r>
              <a:rPr lang="en-US" sz="1200" dirty="0" smtClean="0"/>
              <a:t>instance of SQL Server.</a:t>
            </a:r>
            <a:r>
              <a:rPr lang="en-US" sz="1200" b="1" dirty="0" smtClean="0"/>
              <a:t> </a:t>
            </a:r>
            <a:r>
              <a:rPr lang="en-US" sz="1200" b="0" dirty="0" smtClean="0"/>
              <a:t>Tempdb</a:t>
            </a:r>
            <a:r>
              <a:rPr lang="en-US" dirty="0" smtClean="0"/>
              <a:t> </a:t>
            </a:r>
            <a:r>
              <a:rPr lang="en-US" sz="1200" dirty="0" smtClean="0"/>
              <a:t>is re-created every time SQL Server is started so that the system always starts with a clean copy of</a:t>
            </a:r>
            <a:r>
              <a:rPr lang="en-US" dirty="0" smtClean="0"/>
              <a:t> </a:t>
            </a:r>
            <a:r>
              <a:rPr lang="en-US" sz="1200" dirty="0" smtClean="0"/>
              <a:t>the database. Temporary tables and stored procedures are dropped automatically on disconnect, and</a:t>
            </a:r>
            <a:r>
              <a:rPr lang="en-US" dirty="0" smtClean="0"/>
              <a:t> </a:t>
            </a:r>
            <a:r>
              <a:rPr lang="en-US" sz="1200" dirty="0" smtClean="0"/>
              <a:t>no connections are active when the system is shut down. Therefore, there is never anything in</a:t>
            </a:r>
            <a:r>
              <a:rPr lang="en-US" dirty="0" smtClean="0"/>
              <a:t> </a:t>
            </a:r>
            <a:r>
              <a:rPr lang="en-US" sz="1200" b="0" dirty="0" smtClean="0"/>
              <a:t>Tempdb</a:t>
            </a:r>
            <a:r>
              <a:rPr lang="en-US" sz="1200" dirty="0" smtClean="0"/>
              <a:t> to be saved from one session of SQL Server to another. Backup and restore operations are not allowed</a:t>
            </a:r>
            <a:r>
              <a:rPr lang="en-US" sz="1200" baseline="0" dirty="0" smtClean="0"/>
              <a:t> in tempdb.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Some of the settings of </a:t>
            </a:r>
            <a:r>
              <a:rPr lang="en-US" sz="1200" b="0" dirty="0" smtClean="0"/>
              <a:t>model</a:t>
            </a:r>
            <a:r>
              <a:rPr lang="en-US" sz="1200" dirty="0" smtClean="0"/>
              <a:t> are also used for creating a new </a:t>
            </a:r>
            <a:r>
              <a:rPr lang="en-US" sz="1200" b="0" dirty="0" smtClean="0"/>
              <a:t>Tempdb</a:t>
            </a:r>
            <a:r>
              <a:rPr lang="en-US" dirty="0" smtClean="0"/>
              <a:t> </a:t>
            </a:r>
            <a:r>
              <a:rPr lang="en-US" sz="1200" dirty="0" smtClean="0"/>
              <a:t>during start up, so the </a:t>
            </a:r>
            <a:r>
              <a:rPr lang="en-US" sz="1200" b="0" dirty="0" smtClean="0"/>
              <a:t>model</a:t>
            </a:r>
            <a:r>
              <a:rPr lang="en-US" sz="1200" dirty="0" smtClean="0"/>
              <a:t> database must always exist on a SQL Server system. If you modify the </a:t>
            </a:r>
            <a:r>
              <a:rPr lang="en-US" sz="1200" b="0" dirty="0" smtClean="0"/>
              <a:t>model</a:t>
            </a:r>
            <a:r>
              <a:rPr lang="en-US" sz="1200" dirty="0" smtClean="0"/>
              <a:t> database, all databases created afterward will inherit those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514600"/>
            <a:ext cx="7772400" cy="1830388"/>
          </a:xfrm>
        </p:spPr>
        <p:txBody>
          <a:bodyPr/>
          <a:lstStyle/>
          <a:p>
            <a:r>
              <a:rPr lang="en-US" dirty="0" smtClean="0"/>
              <a:t>       SYSTEM DATABASES</a:t>
            </a:r>
            <a:endParaRPr lang="en-US" dirty="0"/>
          </a:p>
        </p:txBody>
      </p:sp>
      <p:pic>
        <p:nvPicPr>
          <p:cNvPr id="1026" name="Picture 2" descr="http://t3.gstatic.com/images?q=tbn:ANd9GcThh7C_NcOdVrrU-A4X-mrUHoNj2T44yU3pf-d76GxYvNKlV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20288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Without MasterDb SQL Server will not start</a:t>
            </a:r>
          </a:p>
          <a:p>
            <a:pPr algn="just"/>
            <a:r>
              <a:rPr lang="en-US" dirty="0" smtClean="0"/>
              <a:t>TempDb is created every time SQL Server starts</a:t>
            </a:r>
          </a:p>
          <a:p>
            <a:pPr algn="just"/>
            <a:r>
              <a:rPr lang="en-US" dirty="0" smtClean="0"/>
              <a:t>ModelDb acts as a template</a:t>
            </a:r>
          </a:p>
          <a:p>
            <a:pPr algn="just"/>
            <a:r>
              <a:rPr lang="en-US" dirty="0" smtClean="0"/>
              <a:t>MSDB is used to schedule jobs</a:t>
            </a:r>
          </a:p>
          <a:p>
            <a:pPr algn="just"/>
            <a:r>
              <a:rPr lang="en-US" dirty="0" smtClean="0"/>
              <a:t>Cannot drop any of these System 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Types of System Databases</a:t>
            </a:r>
          </a:p>
          <a:p>
            <a:r>
              <a:rPr lang="en-US" dirty="0" smtClean="0"/>
              <a:t>Optional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1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Master </a:t>
            </a:r>
          </a:p>
          <a:p>
            <a:pPr algn="just"/>
            <a:r>
              <a:rPr lang="en-US" dirty="0" smtClean="0"/>
              <a:t>Model </a:t>
            </a:r>
          </a:p>
          <a:p>
            <a:pPr algn="just"/>
            <a:r>
              <a:rPr lang="en-US" dirty="0" smtClean="0"/>
              <a:t>MSDB </a:t>
            </a:r>
          </a:p>
          <a:p>
            <a:pPr algn="just"/>
            <a:r>
              <a:rPr lang="en-US" dirty="0" smtClean="0"/>
              <a:t>Tempdb </a:t>
            </a:r>
          </a:p>
          <a:p>
            <a:pPr algn="just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Databases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57"/>
          <a:stretch/>
        </p:blipFill>
        <p:spPr>
          <a:xfrm>
            <a:off x="4495801" y="1981200"/>
            <a:ext cx="3657599" cy="27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Records </a:t>
            </a:r>
            <a:endParaRPr lang="en-US" dirty="0"/>
          </a:p>
          <a:p>
            <a:pPr lvl="1" algn="just"/>
            <a:r>
              <a:rPr lang="en-US" dirty="0"/>
              <a:t>A</a:t>
            </a:r>
            <a:r>
              <a:rPr lang="en-US" dirty="0" smtClean="0"/>
              <a:t>ll the system level information</a:t>
            </a:r>
          </a:p>
          <a:p>
            <a:pPr lvl="1" algn="just"/>
            <a:r>
              <a:rPr lang="en-US" dirty="0" smtClean="0"/>
              <a:t>Instance-wide metadata</a:t>
            </a:r>
          </a:p>
          <a:p>
            <a:pPr lvl="1" algn="just"/>
            <a:r>
              <a:rPr lang="en-US" dirty="0"/>
              <a:t>E</a:t>
            </a:r>
            <a:r>
              <a:rPr lang="en-US" dirty="0" smtClean="0"/>
              <a:t>xistence of all other databases including the Locations</a:t>
            </a:r>
          </a:p>
          <a:p>
            <a:pPr lvl="1" algn="just"/>
            <a:r>
              <a:rPr lang="en-US" dirty="0"/>
              <a:t>I</a:t>
            </a:r>
            <a:r>
              <a:rPr lang="en-US" dirty="0" smtClean="0"/>
              <a:t>nitialization information for SQL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 global resource</a:t>
            </a:r>
          </a:p>
          <a:p>
            <a:pPr algn="just"/>
            <a:r>
              <a:rPr lang="en-US" dirty="0" smtClean="0"/>
              <a:t>Holds </a:t>
            </a:r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emporary user objects </a:t>
            </a:r>
          </a:p>
          <a:p>
            <a:pPr lvl="1" algn="just"/>
            <a:r>
              <a:rPr lang="en-US" dirty="0"/>
              <a:t>I</a:t>
            </a:r>
            <a:r>
              <a:rPr lang="en-US" dirty="0" smtClean="0"/>
              <a:t>ntermediate result sets</a:t>
            </a:r>
          </a:p>
          <a:p>
            <a:pPr algn="just"/>
            <a:r>
              <a:rPr lang="en-US" dirty="0"/>
              <a:t>R</a:t>
            </a:r>
            <a:r>
              <a:rPr lang="en-US" dirty="0" smtClean="0"/>
              <a:t>e-created </a:t>
            </a:r>
            <a:r>
              <a:rPr lang="en-US" dirty="0"/>
              <a:t>every time SQL 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 smtClean="0"/>
              <a:t>starts</a:t>
            </a:r>
          </a:p>
          <a:p>
            <a:pPr algn="just"/>
            <a:r>
              <a:rPr lang="en-US" dirty="0" smtClean="0"/>
              <a:t>Cannot take backup of Tempdb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Applied as the template for all databases created on the instance of SQL </a:t>
            </a:r>
            <a:r>
              <a:rPr lang="en-US" dirty="0" smtClean="0"/>
              <a:t>Server</a:t>
            </a:r>
          </a:p>
          <a:p>
            <a:pPr algn="just"/>
            <a:r>
              <a:rPr lang="en-US" dirty="0" smtClean="0"/>
              <a:t>Model </a:t>
            </a:r>
            <a:r>
              <a:rPr lang="en-US" dirty="0"/>
              <a:t>database must always exist on a SQL Server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 smtClean="0"/>
              <a:t>The default is user configurable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Used </a:t>
            </a:r>
            <a:r>
              <a:rPr lang="en-US" dirty="0"/>
              <a:t>by SQL Server Agent for scheduling alerts and </a:t>
            </a:r>
            <a:r>
              <a:rPr lang="en-US" dirty="0" smtClean="0"/>
              <a:t>jobs</a:t>
            </a:r>
          </a:p>
          <a:p>
            <a:pPr algn="just"/>
            <a:r>
              <a:rPr lang="en-US" dirty="0" smtClean="0"/>
              <a:t>Holds information about Backup and Restore </a:t>
            </a:r>
            <a:r>
              <a:rPr lang="en-US" dirty="0" smtClean="0"/>
              <a:t>history. </a:t>
            </a:r>
            <a:r>
              <a:rPr lang="en-US" dirty="0" smtClean="0"/>
              <a:t>This information </a:t>
            </a:r>
            <a:r>
              <a:rPr lang="en-US" dirty="0"/>
              <a:t>includes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name of the party that performed the </a:t>
            </a:r>
            <a:r>
              <a:rPr lang="en-US" dirty="0" smtClean="0"/>
              <a:t>backup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time of the </a:t>
            </a:r>
            <a:r>
              <a:rPr lang="en-US" dirty="0" smtClean="0"/>
              <a:t>backup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devices or files where the backup is </a:t>
            </a:r>
            <a:r>
              <a:rPr lang="en-US" dirty="0" smtClean="0"/>
              <a:t>stored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Hidden database</a:t>
            </a:r>
          </a:p>
          <a:p>
            <a:pPr algn="just"/>
            <a:r>
              <a:rPr lang="en-US" dirty="0" smtClean="0"/>
              <a:t>Read-only </a:t>
            </a:r>
            <a:r>
              <a:rPr lang="en-US" dirty="0"/>
              <a:t>database that contains copies of </a:t>
            </a:r>
            <a:r>
              <a:rPr lang="en-US"/>
              <a:t>all </a:t>
            </a:r>
            <a:r>
              <a:rPr lang="en-US" smtClean="0"/>
              <a:t>System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ReportServerDb:</a:t>
            </a:r>
          </a:p>
          <a:p>
            <a:pPr lvl="1" algn="just"/>
            <a:r>
              <a:rPr lang="en-US" dirty="0" smtClean="0"/>
              <a:t>Used by Reporting Services</a:t>
            </a:r>
          </a:p>
          <a:p>
            <a:pPr lvl="1" algn="just"/>
            <a:r>
              <a:rPr lang="en-US" dirty="0" smtClean="0"/>
              <a:t>Stores </a:t>
            </a:r>
            <a:r>
              <a:rPr lang="en-US" dirty="0"/>
              <a:t>all properties, objects, and metadata in a SQL Server </a:t>
            </a:r>
            <a:r>
              <a:rPr lang="en-US" dirty="0" smtClean="0"/>
              <a:t>database</a:t>
            </a:r>
          </a:p>
          <a:p>
            <a:pPr lvl="1" algn="just"/>
            <a:r>
              <a:rPr lang="en-US" dirty="0" smtClean="0"/>
              <a:t>Stored </a:t>
            </a:r>
            <a:r>
              <a:rPr lang="en-US" dirty="0"/>
              <a:t>data includes published reports, compiled reports, report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1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</TotalTime>
  <Words>398</Words>
  <Application>Microsoft Office PowerPoint</Application>
  <PresentationFormat>On-screen Show (4:3)</PresentationFormat>
  <Paragraphs>56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       SYSTEM DATABASES</vt:lpstr>
      <vt:lpstr>Objective</vt:lpstr>
      <vt:lpstr>System Databases</vt:lpstr>
      <vt:lpstr>Master  </vt:lpstr>
      <vt:lpstr>Tempdb</vt:lpstr>
      <vt:lpstr>Model </vt:lpstr>
      <vt:lpstr>MSDB</vt:lpstr>
      <vt:lpstr>Resource </vt:lpstr>
      <vt:lpstr>Optional Databases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DATABASE</dc:title>
  <dc:creator>Varadarajan, Shyamala (Cognizant)</dc:creator>
  <cp:lastModifiedBy>Varadarajan, Shyamala (Cognizant)</cp:lastModifiedBy>
  <cp:revision>30</cp:revision>
  <dcterms:created xsi:type="dcterms:W3CDTF">2006-08-16T00:00:00Z</dcterms:created>
  <dcterms:modified xsi:type="dcterms:W3CDTF">2012-09-25T10:28:15Z</dcterms:modified>
</cp:coreProperties>
</file>