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73" r:id="rId5"/>
    <p:sldId id="269" r:id="rId6"/>
    <p:sldId id="277" r:id="rId7"/>
    <p:sldId id="278" r:id="rId8"/>
    <p:sldId id="260" r:id="rId9"/>
    <p:sldId id="280" r:id="rId10"/>
    <p:sldId id="268" r:id="rId11"/>
    <p:sldId id="271" r:id="rId12"/>
    <p:sldId id="275" r:id="rId13"/>
    <p:sldId id="27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ED5BAE5-F921-461E-93F7-8E37D239415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F2E6A6A-B0EC-43B0-AF5A-219930A14B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detocode.com/Articles/365.aspx" TargetMode="External"/><Relationship Id="rId2" Type="http://schemas.openxmlformats.org/officeDocument/2006/relationships/hyperlink" Target="http://dba.stackexchange.com/questions/16385/whats-the-difference-between-a-temp-table-and-table-variable-in-sql-serv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qlwithmanoj.wordpress.com/category/tempdb/" TargetMode="External"/><Relationship Id="rId4" Type="http://schemas.openxmlformats.org/officeDocument/2006/relationships/hyperlink" Target="http://sqlnerd.blogspot.in/2005/09/temp-tables-vs-table-variable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Microsoft introduced table variables in SQL Server 2000 as an alternative to using temporary tables</a:t>
            </a:r>
            <a:endParaRPr lang="en-US" sz="2400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TEMPORARY TABLES VS. </a:t>
            </a:r>
            <a:br>
              <a:rPr lang="en-US" sz="4400" dirty="0" smtClean="0"/>
            </a:br>
            <a:r>
              <a:rPr lang="en-US" sz="4400" dirty="0" smtClean="0"/>
              <a:t>TABLE VARIABLES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16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SIMILARITIES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Instantiated in </a:t>
            </a:r>
            <a:r>
              <a:rPr lang="en-US" sz="2800" dirty="0" err="1" smtClean="0"/>
              <a:t>tempdb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Clustered indexes can be created on table variables and temporary tables.</a:t>
            </a:r>
          </a:p>
          <a:p>
            <a:r>
              <a:rPr lang="en-US" sz="2800" dirty="0" smtClean="0"/>
              <a:t>Both are logged in the transaction log.</a:t>
            </a:r>
          </a:p>
          <a:p>
            <a:r>
              <a:rPr lang="en-US" sz="2800" dirty="0" smtClean="0"/>
              <a:t>Just as with temp and regular tables, users can perform all DML queries against a table variable:  SELECT, INSERT, UPDATE, and DELETE.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0574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CHOOSING BETWEEN TEMPORARY TABLES &amp; </a:t>
            </a:r>
            <a:br>
              <a:rPr lang="en-US" sz="4400" dirty="0" smtClean="0"/>
            </a:br>
            <a:r>
              <a:rPr lang="en-US" sz="4400" dirty="0" smtClean="0"/>
              <a:t>TABLE VARIABLES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79248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The size of the </a:t>
            </a:r>
            <a:r>
              <a:rPr lang="en-US" sz="2800" dirty="0" err="1" smtClean="0"/>
              <a:t>resultset</a:t>
            </a:r>
            <a:r>
              <a:rPr lang="en-US" sz="2800" dirty="0" smtClean="0"/>
              <a:t> will determine which solution to choose.</a:t>
            </a:r>
          </a:p>
          <a:p>
            <a:pPr marL="0" indent="0"/>
            <a:r>
              <a:rPr lang="en-US" sz="2800" dirty="0" smtClean="0"/>
              <a:t> If the </a:t>
            </a:r>
            <a:r>
              <a:rPr lang="en-US" sz="2800" dirty="0" err="1" smtClean="0"/>
              <a:t>resultset</a:t>
            </a:r>
            <a:r>
              <a:rPr lang="en-US" sz="2800" dirty="0" smtClean="0"/>
              <a:t> is large, the </a:t>
            </a:r>
            <a:r>
              <a:rPr lang="en-US" sz="2800" i="1" dirty="0" smtClean="0"/>
              <a:t>temporary table </a:t>
            </a:r>
            <a:r>
              <a:rPr lang="en-US" sz="2800" dirty="0" smtClean="0"/>
              <a:t> is always the optimum choice.</a:t>
            </a:r>
          </a:p>
          <a:p>
            <a:pPr marL="0" indent="0"/>
            <a:r>
              <a:rPr lang="en-US" sz="2800" dirty="0" smtClean="0"/>
              <a:t> If the </a:t>
            </a:r>
            <a:r>
              <a:rPr lang="en-US" sz="2800" dirty="0" err="1" smtClean="0"/>
              <a:t>resultset</a:t>
            </a:r>
            <a:r>
              <a:rPr lang="en-US" sz="2800" dirty="0" smtClean="0"/>
              <a:t> is small,  the </a:t>
            </a:r>
            <a:r>
              <a:rPr lang="en-US" sz="2800" i="1" dirty="0" smtClean="0"/>
              <a:t>table variable</a:t>
            </a:r>
            <a:r>
              <a:rPr lang="en-US" sz="2800" dirty="0" smtClean="0"/>
              <a:t> is always the optimum choice.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Temporary </a:t>
            </a:r>
            <a:r>
              <a:rPr lang="en-US" sz="2800" dirty="0"/>
              <a:t>table </a:t>
            </a:r>
            <a:r>
              <a:rPr lang="en-US" sz="2800" dirty="0" smtClean="0"/>
              <a:t>is </a:t>
            </a:r>
            <a:r>
              <a:rPr lang="en-US" sz="2800" dirty="0"/>
              <a:t>generally created to store session specific </a:t>
            </a:r>
            <a:r>
              <a:rPr lang="en-US" sz="2800" dirty="0" smtClean="0"/>
              <a:t>data.</a:t>
            </a:r>
          </a:p>
          <a:p>
            <a:r>
              <a:rPr lang="en-US" sz="2800" dirty="0" smtClean="0"/>
              <a:t>Local, global and persistent temp tables are the different flavors of temp tables.</a:t>
            </a:r>
          </a:p>
          <a:p>
            <a:r>
              <a:rPr lang="en-US" sz="2800" dirty="0"/>
              <a:t>Table variables store a set of records and is scoped to the current batch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Depending upon the case, one of these can be used.</a:t>
            </a: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http://</a:t>
            </a:r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dba.stackexchange.com/questions/16385/whats-the-difference-between-a-temp-table-and-table-variable-in-sql-server</a:t>
            </a:r>
            <a:endParaRPr lang="en-US" sz="2800" i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  <a:hlinkClick r:id="rId3"/>
              </a:rPr>
              <a:t>http://odetocode.com/Articles/365.aspx</a:t>
            </a:r>
            <a:endParaRPr lang="en-US" sz="2800" i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  <a:hlinkClick r:id="rId4"/>
              </a:rPr>
              <a:t>http://sqlnerd.blogspot.in/2005/09/temp-tables-vs-table-variables.html</a:t>
            </a:r>
            <a:endParaRPr lang="en-US" sz="2800" i="1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tx1">
                    <a:lumMod val="95000"/>
                  </a:schemeClr>
                </a:solidFill>
                <a:hlinkClick r:id="rId5"/>
              </a:rPr>
              <a:t>http://sqlwithmanoj.wordpress.com/category/tempdb/</a:t>
            </a:r>
            <a:endParaRPr lang="en-US" sz="2800" i="1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7924800" cy="1143000"/>
          </a:xfrm>
        </p:spPr>
        <p:txBody>
          <a:bodyPr/>
          <a:lstStyle/>
          <a:p>
            <a:pPr algn="ctr">
              <a:defRPr/>
            </a:pPr>
            <a:r>
              <a:rPr lang="en-US" sz="6600" b="1" smtClean="0"/>
              <a:t>Thank you !!!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474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What is a Temporary Table?</a:t>
            </a:r>
          </a:p>
          <a:p>
            <a:r>
              <a:rPr lang="en-US" sz="2800" dirty="0" smtClean="0"/>
              <a:t>Different flavors of Temporary Tables.</a:t>
            </a:r>
          </a:p>
          <a:p>
            <a:r>
              <a:rPr lang="en-US" sz="2800" dirty="0" smtClean="0"/>
              <a:t>What is a Table Variable?</a:t>
            </a:r>
          </a:p>
          <a:p>
            <a:r>
              <a:rPr lang="en-US" sz="2800" dirty="0" smtClean="0"/>
              <a:t>What are the Similarities &amp; Differences?</a:t>
            </a:r>
          </a:p>
          <a:p>
            <a:r>
              <a:rPr lang="en-US" sz="2800" dirty="0" smtClean="0"/>
              <a:t>When to choose Temporary Tables &amp; Table Variables?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TEMPORARY TABLE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To provide workspace for the intermediate results when processing data within a batch or procedure.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</a:p>
          <a:p>
            <a:pPr marL="0" indent="0">
              <a:buNone/>
            </a:pPr>
            <a:r>
              <a:rPr lang="en-US" sz="2800" i="1" dirty="0" smtClean="0"/>
              <a:t>	CREATE TABLE #</a:t>
            </a:r>
            <a:r>
              <a:rPr lang="en-US" sz="2800" i="1" dirty="0" err="1" smtClean="0"/>
              <a:t>tbl_name</a:t>
            </a:r>
            <a:r>
              <a:rPr lang="en-US" sz="2800" i="1" dirty="0" smtClean="0"/>
              <a:t>  </a:t>
            </a:r>
            <a:br>
              <a:rPr lang="en-US" sz="2800" i="1" dirty="0" smtClean="0"/>
            </a:br>
            <a:r>
              <a:rPr lang="en-US" sz="2800" i="1" dirty="0" smtClean="0"/>
              <a:t>   	(</a:t>
            </a:r>
          </a:p>
          <a:p>
            <a:pPr marL="0" indent="0">
              <a:buNone/>
            </a:pPr>
            <a:r>
              <a:rPr lang="en-US" sz="2800" i="1" dirty="0" smtClean="0"/>
              <a:t>	&lt;</a:t>
            </a:r>
            <a:r>
              <a:rPr lang="en-US" sz="2800" i="1" dirty="0" err="1" smtClean="0"/>
              <a:t>column_name</a:t>
            </a:r>
            <a:r>
              <a:rPr lang="en-US" sz="2800" i="1" dirty="0" smtClean="0"/>
              <a:t>&gt; </a:t>
            </a:r>
            <a:br>
              <a:rPr lang="en-US" sz="2800" i="1" dirty="0" smtClean="0"/>
            </a:br>
            <a:r>
              <a:rPr lang="en-US" sz="2800" i="1" dirty="0" smtClean="0"/>
              <a:t>  	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5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Different flavors of temporary tables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Local Temporary Table (starting with #)</a:t>
            </a:r>
          </a:p>
          <a:p>
            <a:r>
              <a:rPr lang="en-US" sz="2800" dirty="0" smtClean="0"/>
              <a:t>Global Temporary Table (starting with ##)</a:t>
            </a:r>
          </a:p>
          <a:p>
            <a:r>
              <a:rPr lang="en-US" sz="2800" dirty="0" smtClean="0"/>
              <a:t>Persistent Temporary Table (prefixed by </a:t>
            </a:r>
            <a:r>
              <a:rPr lang="en-US" sz="2800" dirty="0" err="1" smtClean="0"/>
              <a:t>TempDB</a:t>
            </a:r>
            <a:r>
              <a:rPr lang="en-US" sz="2800" dirty="0" smtClean="0"/>
              <a:t>..)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TABLE VARIABLE (1/3)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Used for returning datasets from table-valued functions, that is one or more rows and/or columns from a UDF. It will no longer exist after the procedure exits.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</a:p>
          <a:p>
            <a:pPr marL="0" indent="0">
              <a:buNone/>
            </a:pPr>
            <a:r>
              <a:rPr lang="en-US" sz="2800" i="1" dirty="0" smtClean="0"/>
              <a:t>	</a:t>
            </a:r>
            <a:r>
              <a:rPr lang="en-US" sz="2800" i="1" dirty="0"/>
              <a:t>DECLARE </a:t>
            </a:r>
            <a:r>
              <a:rPr lang="en-US" sz="2800" i="1" dirty="0" smtClean="0"/>
              <a:t>@</a:t>
            </a:r>
            <a:r>
              <a:rPr lang="en-US" sz="2800" i="1" dirty="0" err="1" smtClean="0"/>
              <a:t>var_name</a:t>
            </a:r>
            <a:r>
              <a:rPr lang="en-US" sz="2800" i="1" dirty="0" smtClean="0"/>
              <a:t>  </a:t>
            </a:r>
            <a:r>
              <a:rPr lang="en-US" sz="2800" i="1" dirty="0"/>
              <a:t>TABLE </a:t>
            </a:r>
          </a:p>
          <a:p>
            <a:pPr marL="0" indent="0">
              <a:buNone/>
            </a:pPr>
            <a:r>
              <a:rPr lang="en-US" sz="2800" i="1" dirty="0" smtClean="0"/>
              <a:t>	(</a:t>
            </a:r>
          </a:p>
          <a:p>
            <a:pPr marL="0" indent="0">
              <a:buNone/>
            </a:pPr>
            <a:r>
              <a:rPr lang="en-US" sz="2800" i="1" dirty="0"/>
              <a:t>	&lt;</a:t>
            </a:r>
            <a:r>
              <a:rPr lang="en-US" sz="2800" i="1" dirty="0" err="1"/>
              <a:t>column_name</a:t>
            </a:r>
            <a:r>
              <a:rPr lang="en-US" sz="2800" i="1" dirty="0"/>
              <a:t>&gt; </a:t>
            </a:r>
            <a:br>
              <a:rPr lang="en-US" sz="2800" i="1" dirty="0"/>
            </a:br>
            <a:r>
              <a:rPr lang="en-US" sz="2800" i="1" dirty="0"/>
              <a:t> </a:t>
            </a:r>
            <a:r>
              <a:rPr lang="en-US" sz="2800" i="1" dirty="0" smtClean="0"/>
              <a:t>	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5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TABLE VARIABLE (2/3)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79248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dirty="0" err="1" smtClean="0"/>
              <a:t>Eg</a:t>
            </a:r>
            <a:r>
              <a:rPr lang="en-US" sz="3100" dirty="0" smtClean="0"/>
              <a:t>:</a:t>
            </a:r>
          </a:p>
          <a:p>
            <a:pPr>
              <a:buNone/>
            </a:pPr>
            <a:r>
              <a:rPr lang="en-US" sz="3100" dirty="0" smtClean="0"/>
              <a:t>create procedure temp3</a:t>
            </a:r>
          </a:p>
          <a:p>
            <a:pPr>
              <a:buNone/>
            </a:pPr>
            <a:r>
              <a:rPr lang="en-US" sz="3100" dirty="0" smtClean="0"/>
              <a:t>as</a:t>
            </a:r>
          </a:p>
          <a:p>
            <a:pPr>
              <a:buNone/>
            </a:pPr>
            <a:r>
              <a:rPr lang="en-US" sz="3100" dirty="0" smtClean="0"/>
              <a:t>declare @</a:t>
            </a:r>
            <a:r>
              <a:rPr lang="en-US" sz="3100" dirty="0" err="1" smtClean="0"/>
              <a:t>tabl</a:t>
            </a:r>
            <a:r>
              <a:rPr lang="en-US" sz="3100" dirty="0" smtClean="0"/>
              <a:t> table(</a:t>
            </a:r>
            <a:r>
              <a:rPr lang="en-US" sz="3100" dirty="0" err="1" smtClean="0"/>
              <a:t>empid</a:t>
            </a:r>
            <a:r>
              <a:rPr lang="en-US" sz="3100" dirty="0" smtClean="0"/>
              <a:t> </a:t>
            </a:r>
            <a:r>
              <a:rPr lang="en-US" sz="3100" dirty="0" err="1" smtClean="0"/>
              <a:t>int</a:t>
            </a:r>
            <a:r>
              <a:rPr lang="en-US" sz="3100" dirty="0" smtClean="0"/>
              <a:t> primary </a:t>
            </a:r>
            <a:r>
              <a:rPr lang="en-US" sz="3100" dirty="0" err="1" smtClean="0"/>
              <a:t>key,name</a:t>
            </a:r>
            <a:r>
              <a:rPr lang="en-US" sz="3100" dirty="0" smtClean="0"/>
              <a:t> </a:t>
            </a:r>
            <a:r>
              <a:rPr lang="en-US" sz="3100" dirty="0" err="1" smtClean="0"/>
              <a:t>varchar</a:t>
            </a:r>
            <a:r>
              <a:rPr lang="en-US" sz="3100" dirty="0" smtClean="0"/>
              <a:t>(100))</a:t>
            </a:r>
          </a:p>
          <a:p>
            <a:pPr>
              <a:buNone/>
            </a:pPr>
            <a:r>
              <a:rPr lang="en-US" sz="3100" dirty="0" smtClean="0"/>
              <a:t>begin</a:t>
            </a:r>
          </a:p>
          <a:p>
            <a:pPr>
              <a:buNone/>
            </a:pPr>
            <a:r>
              <a:rPr lang="en-US" sz="3100" dirty="0" smtClean="0"/>
              <a:t>insert into @</a:t>
            </a:r>
            <a:r>
              <a:rPr lang="en-US" sz="3100" dirty="0" err="1" smtClean="0"/>
              <a:t>tabl</a:t>
            </a:r>
            <a:r>
              <a:rPr lang="en-US" sz="3100" dirty="0" smtClean="0"/>
              <a:t> select </a:t>
            </a:r>
            <a:r>
              <a:rPr lang="en-US" sz="3100" dirty="0" err="1" smtClean="0"/>
              <a:t>EmployeeID,Title</a:t>
            </a:r>
            <a:r>
              <a:rPr lang="en-US" sz="3100" dirty="0" smtClean="0"/>
              <a:t> from </a:t>
            </a:r>
            <a:r>
              <a:rPr lang="en-US" sz="3100" dirty="0" err="1" smtClean="0"/>
              <a:t>HumanResources.Employee</a:t>
            </a:r>
            <a:r>
              <a:rPr lang="en-US" sz="3100" dirty="0" smtClean="0"/>
              <a:t> </a:t>
            </a:r>
          </a:p>
          <a:p>
            <a:pPr>
              <a:buNone/>
            </a:pPr>
            <a:r>
              <a:rPr lang="en-US" sz="3100" dirty="0" smtClean="0"/>
              <a:t>where </a:t>
            </a:r>
            <a:r>
              <a:rPr lang="en-US" sz="3100" dirty="0" err="1" smtClean="0"/>
              <a:t>EmployeeID</a:t>
            </a:r>
            <a:r>
              <a:rPr lang="en-US" sz="3100" dirty="0" smtClean="0"/>
              <a:t> between 1 and 10</a:t>
            </a:r>
          </a:p>
          <a:p>
            <a:pPr>
              <a:buNone/>
            </a:pPr>
            <a:r>
              <a:rPr lang="en-US" sz="3100" dirty="0" smtClean="0"/>
              <a:t>select * from @</a:t>
            </a:r>
            <a:r>
              <a:rPr lang="en-US" sz="3100" dirty="0" err="1" smtClean="0"/>
              <a:t>tabl</a:t>
            </a:r>
            <a:endParaRPr lang="en-US" sz="3100" dirty="0" smtClean="0"/>
          </a:p>
          <a:p>
            <a:pPr>
              <a:buNone/>
            </a:pPr>
            <a:r>
              <a:rPr lang="en-US" sz="3100" dirty="0" smtClean="0"/>
              <a:t>end</a:t>
            </a:r>
          </a:p>
          <a:p>
            <a:pPr>
              <a:buNone/>
            </a:pPr>
            <a:r>
              <a:rPr lang="en-US" sz="3100" dirty="0" smtClean="0"/>
              <a:t> </a:t>
            </a:r>
          </a:p>
          <a:p>
            <a:pPr>
              <a:buNone/>
            </a:pPr>
            <a:r>
              <a:rPr lang="en-US" sz="3100" dirty="0" smtClean="0"/>
              <a:t>exec temp3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914400"/>
            <a:ext cx="7924800" cy="1828800"/>
          </a:xfrm>
        </p:spPr>
        <p:txBody>
          <a:bodyPr/>
          <a:lstStyle/>
          <a:p>
            <a:pPr algn="ctr"/>
            <a:r>
              <a:rPr lang="en-US" sz="4400" dirty="0" smtClean="0"/>
              <a:t>TABLE VARIABLE (3/3)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14400"/>
            <a:ext cx="79248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The table definition of a table variable cannot change after the</a:t>
            </a:r>
          </a:p>
          <a:p>
            <a:pPr>
              <a:buNone/>
            </a:pPr>
            <a:r>
              <a:rPr lang="en-US" sz="5100" dirty="0" smtClean="0"/>
              <a:t>	 DECLARE statement.</a:t>
            </a:r>
          </a:p>
          <a:p>
            <a:r>
              <a:rPr lang="en-US" sz="5100" dirty="0" smtClean="0"/>
              <a:t>Cannot use a table variable with SELECT INTO,ALTER &amp; TRUNCATE</a:t>
            </a:r>
          </a:p>
          <a:p>
            <a:r>
              <a:rPr lang="en-US" sz="5100" dirty="0" smtClean="0"/>
              <a:t>Can use a table variable as the return value of a UDF.</a:t>
            </a:r>
          </a:p>
          <a:p>
            <a:pPr>
              <a:buNone/>
            </a:pPr>
            <a:r>
              <a:rPr lang="en-US" sz="4400" dirty="0" err="1" smtClean="0"/>
              <a:t>Eg</a:t>
            </a:r>
            <a:r>
              <a:rPr lang="en-US" sz="4400" dirty="0" smtClean="0"/>
              <a:t>:</a:t>
            </a:r>
          </a:p>
          <a:p>
            <a:pPr>
              <a:buNone/>
            </a:pPr>
            <a:r>
              <a:rPr lang="en-US" sz="4400" dirty="0" smtClean="0"/>
              <a:t>create function fun()</a:t>
            </a:r>
          </a:p>
          <a:p>
            <a:pPr>
              <a:buNone/>
            </a:pPr>
            <a:r>
              <a:rPr lang="en-US" sz="4400" dirty="0" smtClean="0"/>
              <a:t>returns @</a:t>
            </a:r>
            <a:r>
              <a:rPr lang="en-US" sz="4400" dirty="0" err="1" smtClean="0"/>
              <a:t>newtab</a:t>
            </a:r>
            <a:r>
              <a:rPr lang="en-US" sz="4400" dirty="0" smtClean="0"/>
              <a:t> table(</a:t>
            </a:r>
            <a:r>
              <a:rPr lang="en-US" sz="4400" dirty="0" err="1" smtClean="0"/>
              <a:t>e_name</a:t>
            </a:r>
            <a:r>
              <a:rPr lang="en-US" sz="4400" dirty="0" smtClean="0"/>
              <a:t> </a:t>
            </a:r>
            <a:r>
              <a:rPr lang="en-US" sz="4400" dirty="0" err="1" smtClean="0"/>
              <a:t>varchar</a:t>
            </a:r>
            <a:r>
              <a:rPr lang="en-US" sz="4400" dirty="0" smtClean="0"/>
              <a:t>(20))</a:t>
            </a:r>
          </a:p>
          <a:p>
            <a:pPr>
              <a:buNone/>
            </a:pPr>
            <a:r>
              <a:rPr lang="en-US" sz="4400" dirty="0" smtClean="0"/>
              <a:t>as</a:t>
            </a:r>
          </a:p>
          <a:p>
            <a:pPr>
              <a:buNone/>
            </a:pPr>
            <a:r>
              <a:rPr lang="en-US" sz="4400" dirty="0" smtClean="0"/>
              <a:t>begin</a:t>
            </a:r>
          </a:p>
          <a:p>
            <a:pPr>
              <a:buNone/>
            </a:pPr>
            <a:r>
              <a:rPr lang="en-US" sz="4400" dirty="0" smtClean="0"/>
              <a:t>insert @</a:t>
            </a:r>
            <a:r>
              <a:rPr lang="en-US" sz="4400" dirty="0" err="1" smtClean="0"/>
              <a:t>newtab</a:t>
            </a:r>
            <a:r>
              <a:rPr lang="en-US" sz="4400" dirty="0" smtClean="0"/>
              <a:t> select * from xx</a:t>
            </a:r>
          </a:p>
          <a:p>
            <a:pPr>
              <a:buNone/>
            </a:pPr>
            <a:r>
              <a:rPr lang="en-US" sz="4400" dirty="0" smtClean="0"/>
              <a:t>return</a:t>
            </a:r>
          </a:p>
          <a:p>
            <a:pPr>
              <a:buNone/>
            </a:pPr>
            <a:r>
              <a:rPr lang="en-US" sz="4400" dirty="0" smtClean="0"/>
              <a:t>end</a:t>
            </a:r>
          </a:p>
          <a:p>
            <a:pPr>
              <a:buNone/>
            </a:pPr>
            <a:r>
              <a:rPr lang="en-US" sz="4400" dirty="0" smtClean="0"/>
              <a:t>select * from dbo.fun()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924800" cy="1143000"/>
          </a:xfrm>
        </p:spPr>
        <p:txBody>
          <a:bodyPr/>
          <a:lstStyle/>
          <a:p>
            <a:pPr algn="ctr"/>
            <a:r>
              <a:rPr lang="en-US" sz="4400" dirty="0" smtClean="0"/>
              <a:t>DIFFERENCES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79248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Unlike Temporary table, table variables cannot do any DDL operations.</a:t>
            </a:r>
          </a:p>
          <a:p>
            <a:r>
              <a:rPr lang="en-US" sz="2800" dirty="0" smtClean="0"/>
              <a:t>Table variables cannot have Non-Clustered Indexes.</a:t>
            </a:r>
          </a:p>
          <a:p>
            <a:r>
              <a:rPr lang="en-US" sz="2800" dirty="0" smtClean="0"/>
              <a:t>Statistics cannot be created against table variables.</a:t>
            </a:r>
          </a:p>
          <a:p>
            <a:r>
              <a:rPr lang="en-US" sz="2800" dirty="0" smtClean="0"/>
              <a:t>Temporary tables cannot be used inside a function. Table variables can be used inside scalar or multi-statement table UDFs.</a:t>
            </a:r>
          </a:p>
          <a:p>
            <a:r>
              <a:rPr lang="en-US" sz="2800" dirty="0" smtClean="0"/>
              <a:t>ROLLBACK command will affect a #temp table but leave the @</a:t>
            </a:r>
            <a:r>
              <a:rPr lang="en-US" sz="2800" dirty="0" err="1" smtClean="0"/>
              <a:t>table_variable</a:t>
            </a:r>
            <a:r>
              <a:rPr lang="en-US" sz="2800" dirty="0" smtClean="0"/>
              <a:t> untouched.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924800" cy="1143000"/>
          </a:xfrm>
        </p:spPr>
        <p:txBody>
          <a:bodyPr/>
          <a:lstStyle/>
          <a:p>
            <a:pPr algn="ctr"/>
            <a:r>
              <a:rPr lang="en-US" sz="4400" dirty="0" smtClean="0"/>
              <a:t>EXAMPLE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990600"/>
            <a:ext cx="7924800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err="1" smtClean="0"/>
              <a:t>Eg</a:t>
            </a:r>
            <a:r>
              <a:rPr lang="en-US" sz="3400" dirty="0" smtClean="0"/>
              <a:t>: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3100" dirty="0" smtClean="0"/>
              <a:t>DECLARE @T TABLE(X INT)</a:t>
            </a:r>
            <a:br>
              <a:rPr lang="en-US" sz="3100" dirty="0" smtClean="0"/>
            </a:br>
            <a:r>
              <a:rPr lang="en-US" sz="3100" dirty="0" smtClean="0"/>
              <a:t>CREATE TABLE #T(X INT)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BEGIN TRAN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INSERT #T </a:t>
            </a:r>
            <a:br>
              <a:rPr lang="en-US" sz="3100" dirty="0" smtClean="0"/>
            </a:br>
            <a:r>
              <a:rPr lang="en-US" sz="3100" dirty="0" smtClean="0"/>
              <a:t>OUTPUT INSERTED.X INTO @T VALUES(1),(2),(3)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/*Both have 3 rows*/</a:t>
            </a:r>
            <a:br>
              <a:rPr lang="en-US" sz="3100" dirty="0" smtClean="0"/>
            </a:br>
            <a:r>
              <a:rPr lang="en-US" sz="3100" dirty="0" smtClean="0"/>
              <a:t>SELECT * FROM #T</a:t>
            </a:r>
            <a:br>
              <a:rPr lang="en-US" sz="3100" dirty="0" smtClean="0"/>
            </a:br>
            <a:r>
              <a:rPr lang="en-US" sz="3100" dirty="0" smtClean="0"/>
              <a:t>SELECT * FROM @T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ROLLBACK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/*Only table variable now has rows*/</a:t>
            </a:r>
            <a:br>
              <a:rPr lang="en-US" sz="3100" dirty="0" smtClean="0"/>
            </a:br>
            <a:r>
              <a:rPr lang="en-US" sz="3100" dirty="0" smtClean="0"/>
              <a:t>SELECT * FROM #T</a:t>
            </a:r>
            <a:br>
              <a:rPr lang="en-US" sz="3100" dirty="0" smtClean="0"/>
            </a:br>
            <a:r>
              <a:rPr lang="en-US" sz="3100" dirty="0" smtClean="0"/>
              <a:t>SELECT * FROM @T</a:t>
            </a:r>
            <a:br>
              <a:rPr lang="en-US" sz="3100" dirty="0" smtClean="0"/>
            </a:br>
            <a:r>
              <a:rPr lang="en-US" sz="3100" dirty="0" smtClean="0"/>
              <a:t>DROP TABLE #T</a:t>
            </a: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746</TotalTime>
  <Words>298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Horizon</vt:lpstr>
      <vt:lpstr>TEMPORARY TABLES VS.  TABLE VARIABLES</vt:lpstr>
      <vt:lpstr>Overview</vt:lpstr>
      <vt:lpstr>TEMPORARY TABLE</vt:lpstr>
      <vt:lpstr>Different flavors of temporary tables</vt:lpstr>
      <vt:lpstr>TABLE VARIABLE (1/3)</vt:lpstr>
      <vt:lpstr>TABLE VARIABLE (2/3)</vt:lpstr>
      <vt:lpstr>TABLE VARIABLE (3/3)</vt:lpstr>
      <vt:lpstr>DIFFERENCES</vt:lpstr>
      <vt:lpstr>EXAMPLE  </vt:lpstr>
      <vt:lpstr>SIMILARITIES</vt:lpstr>
      <vt:lpstr>CHOOSING BETWEEN TEMPORARY TABLES &amp;  TABLE VARIABLES</vt:lpstr>
      <vt:lpstr>SUMMARY</vt:lpstr>
      <vt:lpstr>References </vt:lpstr>
      <vt:lpstr>Thank you !!!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RANKING FUNCTIONS</dc:title>
  <dc:creator>K K, Praveena (Cognizant)</dc:creator>
  <cp:lastModifiedBy>K K, Praveena (Cognizant)</cp:lastModifiedBy>
  <cp:revision>107</cp:revision>
  <dcterms:created xsi:type="dcterms:W3CDTF">2012-09-21T10:24:13Z</dcterms:created>
  <dcterms:modified xsi:type="dcterms:W3CDTF">2012-09-26T03:50:51Z</dcterms:modified>
</cp:coreProperties>
</file>