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78" r:id="rId9"/>
    <p:sldId id="279" r:id="rId10"/>
    <p:sldId id="282" r:id="rId11"/>
    <p:sldId id="28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4" r:id="rId24"/>
    <p:sldId id="273" r:id="rId25"/>
    <p:sldId id="280" r:id="rId26"/>
    <p:sldId id="274" r:id="rId27"/>
    <p:sldId id="275" r:id="rId28"/>
    <p:sldId id="276" r:id="rId29"/>
    <p:sldId id="28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4660"/>
  </p:normalViewPr>
  <p:slideViewPr>
    <p:cSldViewPr>
      <p:cViewPr>
        <p:scale>
          <a:sx n="76" d="100"/>
          <a:sy n="76" d="100"/>
        </p:scale>
        <p:origin x="-32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E9C340E-ACA8-475C-94FA-316F30AFF77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1A00A0-DC39-40B2-9B18-515E3BE5BE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Instead-of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artitionedViews.tx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“WITH ENCRYPTION” option encrypts the views by which I mean it will not be visible via </a:t>
            </a:r>
            <a:r>
              <a:rPr lang="en-US" dirty="0" smtClean="0"/>
              <a:t>SP_HELPTEXT.</a:t>
            </a:r>
          </a:p>
          <a:p>
            <a:r>
              <a:rPr lang="en-US" dirty="0" smtClean="0"/>
              <a:t>Encrypts the entries in </a:t>
            </a:r>
            <a:r>
              <a:rPr lang="en-US" dirty="0" err="1" smtClean="0"/>
              <a:t>sys.syscomments</a:t>
            </a:r>
            <a:r>
              <a:rPr lang="en-US" dirty="0" smtClean="0"/>
              <a:t> that contain the text of CREATE VIEW statement.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views created with this option, the browse-mode returns the view name and not the base table name.</a:t>
            </a:r>
          </a:p>
          <a:p>
            <a:r>
              <a:rPr lang="en-US" dirty="0" smtClean="0"/>
              <a:t>Browse-mode metadata is the additional data that the SQL instance returns to the client APIs.</a:t>
            </a:r>
          </a:p>
          <a:p>
            <a:r>
              <a:rPr lang="en-US" dirty="0" smtClean="0"/>
              <a:t>It includes information about the base-table that the columns in the result set belong to.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VIEW_METADATA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view can be modified if,</a:t>
            </a:r>
          </a:p>
          <a:p>
            <a:r>
              <a:rPr lang="en-US" dirty="0" smtClean="0"/>
              <a:t>Any modifications, including UPDATE, INSERT, and DELETE statements, must reference columns from only one base table. </a:t>
            </a:r>
          </a:p>
          <a:p>
            <a:r>
              <a:rPr lang="en-US" dirty="0" smtClean="0"/>
              <a:t>The columns being modified in the view must directly reference the underlying data in the table columns.</a:t>
            </a:r>
          </a:p>
          <a:p>
            <a:pPr>
              <a:buNone/>
            </a:pPr>
            <a:r>
              <a:rPr lang="en-US" dirty="0" smtClean="0"/>
              <a:t>   No AVG,COUNT……INTERSECT,JOIN…..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UPDATABLE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columns are not affected by Group by,Having,or Distinct clauses.</a:t>
            </a:r>
          </a:p>
          <a:p>
            <a:r>
              <a:rPr lang="en-US" dirty="0" smtClean="0"/>
              <a:t>TOP clause is not used with the WITH CHECK OPTION clause.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		Cont….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INSTEAD OF </a:t>
            </a:r>
            <a:r>
              <a:rPr lang="en-US" dirty="0" smtClean="0"/>
              <a:t>triggers can be created on a view to make a view updatable. </a:t>
            </a:r>
          </a:p>
          <a:p>
            <a:r>
              <a:rPr lang="en-US" dirty="0" smtClean="0"/>
              <a:t>A view based on multiple base tables must use an INSTEAD OF trigger to support inserts, updates and deletes that reference data in more than one table.</a:t>
            </a:r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 smtClean="0"/>
          </a:p>
          <a:p>
            <a:r>
              <a:rPr lang="en-US" dirty="0" smtClean="0"/>
              <a:t>Or we can use </a:t>
            </a:r>
            <a:r>
              <a:rPr lang="en-US" b="1" dirty="0" smtClean="0"/>
              <a:t>PARTITIONED VIEWS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view defined by a UNION ALL of member tables structured in the same way, but stored separately as multiple tables.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&lt;select_list1&gt; FROM T1 UNION ALL SELECT &lt;select_list2&gt; FROM T2 UNION ALL ... SELECT &lt;</a:t>
            </a:r>
            <a:r>
              <a:rPr lang="en-US" dirty="0" err="1" smtClean="0"/>
              <a:t>select_listn</a:t>
            </a:r>
            <a:r>
              <a:rPr lang="en-US" dirty="0" smtClean="0"/>
              <a:t>&gt; FROM </a:t>
            </a:r>
            <a:r>
              <a:rPr lang="en-US" dirty="0" err="1" smtClean="0"/>
              <a:t>Tn</a:t>
            </a:r>
            <a:r>
              <a:rPr lang="en-US" dirty="0" smtClean="0"/>
              <a:t>;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select list:</a:t>
            </a:r>
          </a:p>
          <a:p>
            <a:r>
              <a:rPr lang="en-US" dirty="0" smtClean="0"/>
              <a:t>All columns in the member tables should be selected in the column list of the view definition.</a:t>
            </a:r>
          </a:p>
          <a:p>
            <a:r>
              <a:rPr lang="en-US" dirty="0" smtClean="0"/>
              <a:t>The columns in the same ordinal position of each select list should be of the same type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for Creating Partitioned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constraints should be in such a way that any specified value of &lt;</a:t>
            </a:r>
            <a:r>
              <a:rPr lang="en-US" dirty="0" err="1" smtClean="0"/>
              <a:t>col</a:t>
            </a:r>
            <a:r>
              <a:rPr lang="en-US" dirty="0" smtClean="0"/>
              <a:t>&gt; can satisfy, at most, one of the constraints </a:t>
            </a:r>
          </a:p>
          <a:p>
            <a:r>
              <a:rPr lang="en-US" dirty="0" smtClean="0"/>
              <a:t>The column &lt;</a:t>
            </a:r>
            <a:r>
              <a:rPr lang="en-US" dirty="0" err="1" smtClean="0"/>
              <a:t>col</a:t>
            </a:r>
            <a:r>
              <a:rPr lang="en-US" dirty="0" smtClean="0"/>
              <a:t>&gt; on which the disjointed constraints are defined is called the partitioning column.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cont…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partitioning column is a part of the PRIMARY KEY of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cannot be a computed, identity, default, or timestamp column.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There are no restrictions on the updatability of the partitioning column.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Member tables, or underlying tables T1, ..., </a:t>
            </a:r>
            <a:r>
              <a:rPr lang="en-US" dirty="0" err="1" smtClean="0"/>
              <a:t>Tn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The tables can be either local tables or tables from other computers.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same table cannot appear two times in the set of tables that are being combined with the UNION ALL statement.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view?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Create View</a:t>
            </a:r>
          </a:p>
          <a:p>
            <a:r>
              <a:rPr lang="en-US" dirty="0" smtClean="0"/>
              <a:t>Updatable Views</a:t>
            </a:r>
          </a:p>
          <a:p>
            <a:r>
              <a:rPr lang="en-US" dirty="0" smtClean="0"/>
              <a:t>Partitioned Views</a:t>
            </a:r>
          </a:p>
          <a:p>
            <a:r>
              <a:rPr lang="en-US" dirty="0" smtClean="0"/>
              <a:t>With Check option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member tables cannot have indexes created on computed columns in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member tables should have all PRIMARY KEY constraints on the same number of columns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INSERT statement must supply values for all the columns in the view</a:t>
            </a:r>
          </a:p>
          <a:p>
            <a:r>
              <a:rPr lang="en-US" dirty="0" smtClean="0"/>
              <a:t>The value being inserted into the partitioning column should satisfy at least one of the underlying constraints.</a:t>
            </a:r>
          </a:p>
          <a:p>
            <a:r>
              <a:rPr lang="en-US" dirty="0" smtClean="0"/>
              <a:t>UPDATE statements cannot specify the DEFAULT keyword as a value in the SET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for Modifying Data in Partitioned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INSERT, UPDATE, and DELETE actions against a partitioned view are not allowed if there is a self-join with the same view or with any of the member tables in the statement. </a:t>
            </a:r>
          </a:p>
          <a:p>
            <a:r>
              <a:rPr lang="en-US" dirty="0" smtClean="0"/>
              <a:t>Bulk importing data into a partitioned view is unsupported by </a:t>
            </a:r>
            <a:r>
              <a:rPr lang="en-US" b="1" dirty="0" err="1" smtClean="0"/>
              <a:t>bcp</a:t>
            </a:r>
            <a:r>
              <a:rPr lang="en-US" dirty="0" smtClean="0"/>
              <a:t> or the BULK INSERT and INSERT ... SELECT * FROM OPENROWSET(BULK...) statements.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 action="ppaction://hlinkfile"/>
            </a:endParaRPr>
          </a:p>
          <a:p>
            <a:pPr algn="ctr"/>
            <a:endParaRPr lang="en-US" dirty="0">
              <a:hlinkClick r:id="rId2" action="ppaction://hlinkfile"/>
            </a:endParaRPr>
          </a:p>
          <a:p>
            <a:pPr algn="ctr"/>
            <a:endParaRPr lang="en-US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 action="ppaction://hlinkfile"/>
              </a:rPr>
              <a:t>Partitioned </a:t>
            </a:r>
            <a:r>
              <a:rPr lang="en-US" dirty="0" smtClean="0">
                <a:hlinkClick r:id="rId2" action="ppaction://hlinkfile"/>
              </a:rPr>
              <a:t>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Requires CREATE VIEW permission in the database and ALTER permission on the schema in which the view is being created.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in case we are working with a non-schema bound view and there is some change in the underlying table, to prevent the view from producing unexpected results</a:t>
            </a:r>
            <a:r>
              <a:rPr lang="en-US" dirty="0" smtClean="0"/>
              <a:t>,</a:t>
            </a:r>
          </a:p>
          <a:p>
            <a:r>
              <a:rPr lang="en-US" dirty="0"/>
              <a:t>EXECUTE SP_REFRESHVIEW '</a:t>
            </a:r>
            <a:r>
              <a:rPr lang="en-US" dirty="0" err="1"/>
              <a:t>dbo.BILL_V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1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with check option causes the where clause of the view to check the data being inserted or updated through the view in addition to the data being retrieved.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dbo.tbl_AjantaTour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dbo.Tour</a:t>
            </a:r>
            <a:r>
              <a:rPr lang="en-US" dirty="0" smtClean="0"/>
              <a:t> WHERE </a:t>
            </a:r>
            <a:r>
              <a:rPr lang="en-US" dirty="0" err="1" smtClean="0"/>
              <a:t>BaseCampID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tbl_AjantaTour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the Data WITH CHECK OPTION in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Insert is allowed as the view is without the WITH CHECK OPTION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tbl_AjantaTour</a:t>
            </a:r>
            <a:r>
              <a:rPr lang="en-US" dirty="0" smtClean="0"/>
              <a:t>(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(‘Blue Ridge Parkway Hike’, 1)</a:t>
            </a:r>
            <a:br>
              <a:rPr lang="en-US" dirty="0" smtClean="0"/>
            </a:br>
            <a:r>
              <a:rPr lang="en-US" dirty="0" smtClean="0"/>
              <a:t>(1 row(s) affected)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CREATE VIEW </a:t>
            </a:r>
            <a:r>
              <a:rPr lang="en-US" dirty="0" err="1"/>
              <a:t>dbo.tbl_AjantaTour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	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 FROM </a:t>
            </a:r>
            <a:r>
              <a:rPr lang="en-US" dirty="0" err="1" smtClean="0"/>
              <a:t>dbo.Tour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BaseCampID</a:t>
            </a:r>
            <a:r>
              <a:rPr lang="en-US" dirty="0" smtClean="0"/>
              <a:t> = 2</a:t>
            </a:r>
            <a:br>
              <a:rPr lang="en-US" dirty="0" smtClean="0"/>
            </a:br>
            <a:r>
              <a:rPr lang="en-US" dirty="0" smtClean="0"/>
              <a:t>WITH CHECK OPTION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dbo.tbl_AjantaTour</a:t>
            </a:r>
            <a:r>
              <a:rPr lang="en-US" dirty="0" smtClean="0"/>
              <a:t>(</a:t>
            </a:r>
            <a:r>
              <a:rPr lang="en-US" dirty="0" err="1" smtClean="0"/>
              <a:t>TourName</a:t>
            </a:r>
            <a:r>
              <a:rPr lang="en-US" dirty="0" smtClean="0"/>
              <a:t>, </a:t>
            </a:r>
            <a:r>
              <a:rPr lang="en-US" dirty="0" err="1" smtClean="0"/>
              <a:t>BaseCampID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(‘Blue Ridge Parkway Hike’, 1) </a:t>
            </a:r>
          </a:p>
          <a:p>
            <a:pPr>
              <a:buNone/>
            </a:pPr>
            <a:r>
              <a:rPr lang="en-US" dirty="0" smtClean="0"/>
              <a:t>It throws an error message.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pull together data from multiple tables.</a:t>
            </a:r>
          </a:p>
          <a:p>
            <a:r>
              <a:rPr lang="en-US" dirty="0" smtClean="0"/>
              <a:t>Views restrict access to portions of database.</a:t>
            </a:r>
          </a:p>
          <a:p>
            <a:r>
              <a:rPr lang="en-US" dirty="0" smtClean="0"/>
              <a:t>Partitioned view is a view </a:t>
            </a:r>
            <a:r>
              <a:rPr lang="en-US" dirty="0"/>
              <a:t>defined by a UNION ALL of member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WITH CHECK OPTION checks the data that is being inserted </a:t>
            </a:r>
            <a:r>
              <a:rPr lang="en-US" smtClean="0"/>
              <a:t>or updated.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9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consists of a SELECT statement, and when you run the view, you see the results of it like you would when opening a table. </a:t>
            </a:r>
          </a:p>
          <a:p>
            <a:r>
              <a:rPr lang="en-US" dirty="0" smtClean="0"/>
              <a:t>It pulls together data from multiple tables, as well as aggregate data, and present it as though it is a single table.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 view can be useful when there are multiple users with different levels of access, who all need to see portions of the data in the database</a:t>
            </a:r>
          </a:p>
          <a:p>
            <a:r>
              <a:rPr lang="en-US" dirty="0" smtClean="0"/>
              <a:t>Restrict access to specific rows in a table</a:t>
            </a:r>
          </a:p>
          <a:p>
            <a:r>
              <a:rPr lang="en-US" dirty="0" smtClean="0"/>
              <a:t>Restrict access to specific columns in a table</a:t>
            </a:r>
          </a:p>
          <a:p>
            <a:r>
              <a:rPr lang="en-US" dirty="0" smtClean="0"/>
              <a:t>Join columns from multiple tables and present them as though they are part of a single table</a:t>
            </a:r>
          </a:p>
          <a:p>
            <a:r>
              <a:rPr lang="en-US" dirty="0" smtClean="0"/>
              <a:t>Present aggregate information (such as the results of the COUNT function)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CREATE VIEW [ </a:t>
            </a:r>
            <a:r>
              <a:rPr lang="en-US" sz="2800" dirty="0" err="1"/>
              <a:t>schema_name</a:t>
            </a:r>
            <a:r>
              <a:rPr lang="en-US" sz="2800" dirty="0"/>
              <a:t> . ] </a:t>
            </a:r>
            <a:r>
              <a:rPr lang="en-US" sz="2800" dirty="0" err="1"/>
              <a:t>view_name</a:t>
            </a:r>
            <a:r>
              <a:rPr lang="en-US" sz="2800" dirty="0"/>
              <a:t> [ (column [ ,...n ] ) ] [ WITH &lt;</a:t>
            </a:r>
            <a:r>
              <a:rPr lang="en-US" sz="2800" dirty="0" err="1"/>
              <a:t>view_attribute</a:t>
            </a:r>
            <a:r>
              <a:rPr lang="en-US" sz="2800" dirty="0"/>
              <a:t>&gt; [ ,...n ] ] AS </a:t>
            </a:r>
            <a:r>
              <a:rPr lang="en-US" sz="2800" dirty="0" err="1"/>
              <a:t>select_statement</a:t>
            </a:r>
            <a:r>
              <a:rPr lang="en-US" sz="2800" dirty="0"/>
              <a:t> [ WITH CHECK OPTION ] [ ; ] &lt;</a:t>
            </a:r>
            <a:r>
              <a:rPr lang="en-US" sz="2800" dirty="0" err="1"/>
              <a:t>view_attribute</a:t>
            </a:r>
            <a:r>
              <a:rPr lang="en-US" sz="2800" dirty="0"/>
              <a:t>&gt; ::= { [ ENCRYPTION ]     [ SCHEMABINDING ]     [ VIEW_METADATA ]     }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view can be created only in the current database.</a:t>
            </a:r>
          </a:p>
          <a:p>
            <a:r>
              <a:rPr lang="en-US" dirty="0" smtClean="0"/>
              <a:t>The CREATE VIEW must be the first statement in a query batch.</a:t>
            </a:r>
          </a:p>
          <a:p>
            <a:r>
              <a:rPr lang="en-US" dirty="0" smtClean="0"/>
              <a:t> A view can have a maximum of 1,024 columns.</a:t>
            </a:r>
          </a:p>
          <a:p>
            <a:r>
              <a:rPr lang="en-US" dirty="0"/>
              <a:t>Views do not have a physical existence, but still they do return a set of record set as a table does, the </a:t>
            </a:r>
            <a:r>
              <a:rPr lang="en-US" dirty="0" smtClean="0"/>
              <a:t>difference </a:t>
            </a:r>
            <a:r>
              <a:rPr lang="en-US" dirty="0"/>
              <a:t>is it is simply an additional layer which calls the underlying code which finally returns the record set.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whether all the database objects exist and are valid.</a:t>
            </a:r>
          </a:p>
          <a:p>
            <a:r>
              <a:rPr lang="en-US" dirty="0" smtClean="0"/>
              <a:t>DML Statements do not violate any constraints</a:t>
            </a:r>
          </a:p>
          <a:p>
            <a:r>
              <a:rPr lang="en-US" dirty="0" smtClean="0"/>
              <a:t>A failure check returns an error message.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binding binds your views to the dependent physical columns of the accessed tables specified in the contents of the </a:t>
            </a:r>
            <a:r>
              <a:rPr lang="en-US" dirty="0" smtClean="0"/>
              <a:t>view.</a:t>
            </a:r>
          </a:p>
          <a:p>
            <a:r>
              <a:rPr lang="en-US" dirty="0"/>
              <a:t> </a:t>
            </a:r>
            <a:r>
              <a:rPr lang="en-US" dirty="0" smtClean="0"/>
              <a:t>The base table cannot be modified if it has a view created with SCHEMABINDING option.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SCHEMABINDING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prevents your views from being orphaned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indexes are to be created on the view, then we need to schemabind the view.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99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399</TotalTime>
  <Words>1143</Words>
  <Application>Microsoft Office PowerPoint</Application>
  <PresentationFormat>On-screen Show (4:3)</PresentationFormat>
  <Paragraphs>117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VIEWS</vt:lpstr>
      <vt:lpstr>OVERVIEW</vt:lpstr>
      <vt:lpstr>VIEWS</vt:lpstr>
      <vt:lpstr>SIGNIFICANCE</vt:lpstr>
      <vt:lpstr>Create View</vt:lpstr>
      <vt:lpstr>VIEWS</vt:lpstr>
      <vt:lpstr>QUERYING A VIEW</vt:lpstr>
      <vt:lpstr>SCHEMABINDING VIEW</vt:lpstr>
      <vt:lpstr>Why do we need ?</vt:lpstr>
      <vt:lpstr>WITH ENCRYPTION</vt:lpstr>
      <vt:lpstr>VIEW_METADATA</vt:lpstr>
      <vt:lpstr>UPDATABLE VIEWS</vt:lpstr>
      <vt:lpstr>      Cont….</vt:lpstr>
      <vt:lpstr>Other Ways..</vt:lpstr>
      <vt:lpstr>PARTITIONED VIEWS</vt:lpstr>
      <vt:lpstr>Conditions for Creating Partitioned Views</vt:lpstr>
      <vt:lpstr>     cont…</vt:lpstr>
      <vt:lpstr>Partitioning Column</vt:lpstr>
      <vt:lpstr>Cont..</vt:lpstr>
      <vt:lpstr>Cont..</vt:lpstr>
      <vt:lpstr>Conditions for Modifying Data in Partitioned Views</vt:lpstr>
      <vt:lpstr>PowerPoint Presentation</vt:lpstr>
      <vt:lpstr>Example</vt:lpstr>
      <vt:lpstr>PERMISSIONS</vt:lpstr>
      <vt:lpstr>REFRESHING</vt:lpstr>
      <vt:lpstr>Protecting the Data WITH CHECK OPTION in Views</vt:lpstr>
      <vt:lpstr>PowerPoint Presentation</vt:lpstr>
      <vt:lpstr>PowerPoint Presentation</vt:lpstr>
      <vt:lpstr>SUMMARY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Soundararajan, Veena (Cognizant)</dc:creator>
  <cp:lastModifiedBy>Balasubramanian, Santoshi kalyani (Cognizant)</cp:lastModifiedBy>
  <cp:revision>27</cp:revision>
  <dcterms:created xsi:type="dcterms:W3CDTF">2012-09-24T10:54:59Z</dcterms:created>
  <dcterms:modified xsi:type="dcterms:W3CDTF">2012-10-04T11:22:36Z</dcterms:modified>
</cp:coreProperties>
</file>