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104F4D-92E8-4564-B4AB-B6A58D1969B6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05D7E22-9BE2-4953-8C2A-58E26431D8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4572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93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66770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0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Permissions </a:t>
            </a:r>
            <a:r>
              <a:rPr lang="en-US" dirty="0" err="1" smtClean="0"/>
              <a:t>vs</a:t>
            </a:r>
            <a:r>
              <a:rPr lang="en-US" dirty="0" smtClean="0"/>
              <a:t>    Effective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user’s </a:t>
            </a:r>
            <a:r>
              <a:rPr lang="en-US" b="1" dirty="0"/>
              <a:t>effective permissions</a:t>
            </a:r>
            <a:r>
              <a:rPr lang="en-US" dirty="0"/>
              <a:t> to a specific object </a:t>
            </a:r>
            <a:r>
              <a:rPr lang="en-US" dirty="0" smtClean="0"/>
              <a:t> consists </a:t>
            </a:r>
            <a:r>
              <a:rPr lang="en-US" dirty="0"/>
              <a:t>of the permissions explicitly granted to the user and the permissions derived from the user groups that the user belongs </a:t>
            </a:r>
            <a:r>
              <a:rPr lang="en-US" dirty="0" smtClean="0"/>
              <a:t>to.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           User1 </a:t>
            </a:r>
            <a:r>
              <a:rPr lang="en-US" dirty="0"/>
              <a:t>is a member of </a:t>
            </a:r>
            <a:r>
              <a:rPr lang="en-US" dirty="0" smtClean="0"/>
              <a:t>Group A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User2 </a:t>
            </a:r>
            <a:r>
              <a:rPr lang="en-US" dirty="0"/>
              <a:t>is a member of </a:t>
            </a:r>
            <a:r>
              <a:rPr lang="en-US" dirty="0" smtClean="0"/>
              <a:t>Group A </a:t>
            </a:r>
            <a:r>
              <a:rPr lang="en-US" dirty="0"/>
              <a:t>and </a:t>
            </a:r>
            <a:r>
              <a:rPr lang="en-US" dirty="0" smtClean="0"/>
              <a:t>Group B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      Group A  - SELECT permission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       Group B - </a:t>
            </a:r>
            <a:r>
              <a:rPr lang="en-US" dirty="0"/>
              <a:t>INSERT permission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If no permission is granted explicitly to User1 and User2, their </a:t>
            </a:r>
            <a:r>
              <a:rPr lang="en-US" u="sng" dirty="0"/>
              <a:t>explicit permissions </a:t>
            </a:r>
            <a:r>
              <a:rPr lang="en-US" u="sng" dirty="0" smtClean="0"/>
              <a:t>is none</a:t>
            </a:r>
            <a:r>
              <a:rPr lang="en-US" dirty="0" smtClean="0"/>
              <a:t>.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83560"/>
            <a:ext cx="8763000" cy="4572000"/>
          </a:xfrm>
        </p:spPr>
        <p:txBody>
          <a:bodyPr/>
          <a:lstStyle/>
          <a:p>
            <a:r>
              <a:rPr lang="en-US" dirty="0" smtClean="0"/>
              <a:t>Their Effective permissions :</a:t>
            </a:r>
          </a:p>
          <a:p>
            <a:pPr marL="68580" indent="0">
              <a:buNone/>
            </a:pPr>
            <a:r>
              <a:rPr lang="en-US" dirty="0" smtClean="0"/>
              <a:t>        User1 - </a:t>
            </a:r>
            <a:r>
              <a:rPr lang="en-US" dirty="0"/>
              <a:t>effective SELECT permission </a:t>
            </a:r>
            <a:r>
              <a:rPr lang="en-US" dirty="0" smtClean="0"/>
              <a:t> </a:t>
            </a:r>
            <a:r>
              <a:rPr lang="en-US" dirty="0"/>
              <a:t>inherited </a:t>
            </a:r>
            <a:r>
              <a:rPr lang="en-US" dirty="0" smtClean="0"/>
              <a:t>       		from Group A.</a:t>
            </a:r>
          </a:p>
          <a:p>
            <a:pPr marL="68580" indent="0">
              <a:buNone/>
            </a:pPr>
            <a:r>
              <a:rPr lang="en-US" dirty="0" smtClean="0"/>
              <a:t>       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User2 - </a:t>
            </a:r>
            <a:r>
              <a:rPr lang="en-US" dirty="0"/>
              <a:t>effective SELECT and INSERT permissions </a:t>
            </a:r>
            <a:r>
              <a:rPr lang="en-US" dirty="0" smtClean="0"/>
              <a:t> 		inherited </a:t>
            </a:r>
            <a:r>
              <a:rPr lang="en-US" dirty="0"/>
              <a:t>from </a:t>
            </a:r>
            <a:r>
              <a:rPr lang="en-US" dirty="0" smtClean="0"/>
              <a:t>Group A and Group B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7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</TotalTime>
  <Words>68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PowerPoint Presentation</vt:lpstr>
      <vt:lpstr>PowerPoint Presentation</vt:lpstr>
      <vt:lpstr>Explicit Permissions vs    Effective Permissions</vt:lpstr>
      <vt:lpstr>Example</vt:lpstr>
      <vt:lpstr>Example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2</cp:revision>
  <dcterms:created xsi:type="dcterms:W3CDTF">2012-10-05T04:15:44Z</dcterms:created>
  <dcterms:modified xsi:type="dcterms:W3CDTF">2012-10-05T04:36:46Z</dcterms:modified>
</cp:coreProperties>
</file>