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0" r:id="rId15"/>
    <p:sldId id="271" r:id="rId16"/>
    <p:sldId id="282" r:id="rId17"/>
    <p:sldId id="283" r:id="rId18"/>
    <p:sldId id="284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2213C0-966E-49C2-B6C8-9F60338BD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C5A8E-C1E1-4F1A-9FA5-7A42D2EBE56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332A0-54F3-45EB-BBA3-FD995F67028A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39CF8-90C4-4075-B203-B0FC487E9C93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CC3CB-9F8D-420D-98AA-B4EB09E49680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8C61D-BD49-434E-A77C-2EE2CF09D430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D695-9FA1-46E9-83E8-9F18E3D369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6D0B-720F-44BB-8017-96C3FDEDA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BE22-079D-4EA5-96F9-5F4B5C9241F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367F-55D8-4E76-B511-84FFF26124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D6BB-E283-4402-8176-80A746B109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17EA2-5314-4702-A011-0BD1BD36EE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6CCE-D998-4111-A5ED-75F5CCB41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8CBFF-F9F7-4C43-9035-099A79DA1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CF67-BA60-4F3B-82C2-D4A27FF7F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F8CF-4D4A-4AE4-8FAC-0A116F4CB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6092-E690-40A7-9AC6-4159037B3F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3701A7-A3A7-4FFA-B0F7-A6D67F33E5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ulti-statement.tx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87" y="2674938"/>
            <a:ext cx="4610763" cy="34512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inline table-valued function returns a variable of data type table whose value is derived from a single SELECT statement.</a:t>
            </a:r>
          </a:p>
          <a:p>
            <a:r>
              <a:rPr lang="en-US" sz="2400" dirty="0" smtClean="0"/>
              <a:t>There is no BEGIN/END block needed in the CREATE FUNCTION statement.</a:t>
            </a:r>
          </a:p>
          <a:p>
            <a:r>
              <a:rPr lang="en-US" sz="2400" dirty="0" smtClean="0"/>
              <a:t> There is also no need to specify the table variable name.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Inline Table-Valued Functions</a:t>
            </a:r>
            <a:br>
              <a:rPr lang="en-US" sz="3200" b="1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97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1800" dirty="0" smtClean="0"/>
              <a:t>--Transact-SQL Inline Table-Valued Function Syntax </a:t>
            </a:r>
          </a:p>
          <a:p>
            <a:pPr marL="0" indent="0">
              <a:buNone/>
            </a:pPr>
            <a:r>
              <a:rPr lang="en-US" sz="1800" dirty="0" smtClean="0"/>
              <a:t>CREATE FUNCTION [ </a:t>
            </a:r>
            <a:r>
              <a:rPr lang="en-US" sz="1800" dirty="0" err="1" smtClean="0"/>
              <a:t>schema_name</a:t>
            </a:r>
            <a:r>
              <a:rPr lang="en-US" sz="1800" dirty="0" smtClean="0"/>
              <a:t>. ] </a:t>
            </a:r>
            <a:r>
              <a:rPr lang="en-US" sz="1800" dirty="0" err="1" smtClean="0"/>
              <a:t>function_name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( [ { @</a:t>
            </a:r>
            <a:r>
              <a:rPr lang="en-US" sz="1800" dirty="0" err="1" smtClean="0"/>
              <a:t>parameter_name</a:t>
            </a:r>
            <a:r>
              <a:rPr lang="en-US" sz="1800" dirty="0" smtClean="0"/>
              <a:t> [ AS ] [ </a:t>
            </a:r>
            <a:r>
              <a:rPr lang="en-US" sz="1800" dirty="0" err="1" smtClean="0"/>
              <a:t>type_schema_name</a:t>
            </a:r>
            <a:r>
              <a:rPr lang="en-US" sz="1800" dirty="0" smtClean="0"/>
              <a:t>. ] </a:t>
            </a:r>
            <a:r>
              <a:rPr lang="en-US" sz="1800" dirty="0" err="1" smtClean="0"/>
              <a:t>parameter_data_type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  [ = default ] [ READONLY ] } </a:t>
            </a:r>
          </a:p>
          <a:p>
            <a:pPr marL="0" indent="0">
              <a:buNone/>
            </a:pPr>
            <a:r>
              <a:rPr lang="en-US" sz="1800" dirty="0" smtClean="0"/>
              <a:t>    [ ,...n ]</a:t>
            </a:r>
          </a:p>
          <a:p>
            <a:pPr marL="0" indent="0">
              <a:buNone/>
            </a:pPr>
            <a:r>
              <a:rPr lang="en-US" sz="1800" dirty="0" smtClean="0"/>
              <a:t>  ]</a:t>
            </a:r>
          </a:p>
          <a:p>
            <a:pPr marL="0" indent="0">
              <a:buNone/>
            </a:pP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RETURNS TABLE</a:t>
            </a:r>
          </a:p>
          <a:p>
            <a:pPr marL="0" indent="0">
              <a:buNone/>
            </a:pPr>
            <a:r>
              <a:rPr lang="en-US" sz="1800" dirty="0" smtClean="0"/>
              <a:t>    [ WITH &lt;</a:t>
            </a:r>
            <a:r>
              <a:rPr lang="en-US" sz="1800" dirty="0" err="1" smtClean="0"/>
              <a:t>function_option</a:t>
            </a:r>
            <a:r>
              <a:rPr lang="en-US" sz="1800" dirty="0" smtClean="0"/>
              <a:t>&gt; [ ,...n ] ]</a:t>
            </a:r>
          </a:p>
          <a:p>
            <a:pPr marL="0" indent="0">
              <a:buNone/>
            </a:pPr>
            <a:r>
              <a:rPr lang="en-US" sz="1800" dirty="0" smtClean="0"/>
              <a:t>    [ AS ]</a:t>
            </a:r>
          </a:p>
          <a:p>
            <a:pPr marL="0" indent="0">
              <a:buNone/>
            </a:pPr>
            <a:r>
              <a:rPr lang="en-US" sz="1800" dirty="0" smtClean="0"/>
              <a:t>    RETURN [ ( ] </a:t>
            </a:r>
            <a:r>
              <a:rPr lang="en-US" sz="1800" dirty="0" err="1" smtClean="0"/>
              <a:t>select_stmt</a:t>
            </a:r>
            <a:r>
              <a:rPr lang="en-US" sz="1800" dirty="0" smtClean="0"/>
              <a:t> [ ) ]</a:t>
            </a:r>
          </a:p>
          <a:p>
            <a:pPr marL="0" indent="0">
              <a:buNone/>
            </a:pPr>
            <a:r>
              <a:rPr lang="en-US" sz="1800" dirty="0" smtClean="0"/>
              <a:t>[ ; ]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00200"/>
            <a:ext cx="6629399" cy="43619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</a:t>
            </a:r>
            <a:r>
              <a:rPr lang="en-US" sz="2400" dirty="0" smtClean="0"/>
              <a:t>t uses multiple statements to build the table that is returned to the calling statement. </a:t>
            </a:r>
          </a:p>
          <a:p>
            <a:r>
              <a:rPr lang="en-US" sz="2400" dirty="0" smtClean="0"/>
              <a:t>Unlike inline function, table variable has to be explicitly defined.</a:t>
            </a:r>
          </a:p>
          <a:p>
            <a:endParaRPr lang="en-US" sz="2400" dirty="0"/>
          </a:p>
          <a:p>
            <a:pPr lvl="4"/>
            <a:r>
              <a:rPr lang="en-US" sz="2400" dirty="0" smtClean="0">
                <a:hlinkClick r:id="rId2" action="ppaction://hlinkfile"/>
              </a:rPr>
              <a:t>Example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Multi-statement Table valued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25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8288"/>
            <a:ext cx="7439479" cy="334811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-- Scalar-Valued Function</a:t>
            </a:r>
          </a:p>
          <a:p>
            <a:pPr marL="0" indent="0">
              <a:buNone/>
            </a:pPr>
            <a:r>
              <a:rPr lang="en-US" sz="2200" dirty="0" smtClean="0"/>
              <a:t>USE [AdventureWorks2012]</a:t>
            </a:r>
          </a:p>
          <a:p>
            <a:pPr marL="0" indent="0">
              <a:buNone/>
            </a:pPr>
            <a:r>
              <a:rPr lang="en-US" sz="2200" dirty="0" smtClean="0"/>
              <a:t>GO</a:t>
            </a:r>
          </a:p>
          <a:p>
            <a:pPr marL="0" indent="0">
              <a:buNone/>
            </a:pPr>
            <a:r>
              <a:rPr lang="en-US" sz="2200" dirty="0" smtClean="0"/>
              <a:t>ALTER FUNCTION [</a:t>
            </a:r>
            <a:r>
              <a:rPr lang="en-US" sz="2200" dirty="0" err="1" smtClean="0"/>
              <a:t>dbo</a:t>
            </a:r>
            <a:r>
              <a:rPr lang="en-US" sz="2200" dirty="0" smtClean="0"/>
              <a:t>].[</a:t>
            </a:r>
            <a:r>
              <a:rPr lang="en-US" sz="2200" dirty="0" err="1" smtClean="0"/>
              <a:t>ufnGetAccountingEndDate</a:t>
            </a:r>
            <a:r>
              <a:rPr lang="en-US" sz="2200" dirty="0" smtClean="0"/>
              <a:t>]()</a:t>
            </a:r>
          </a:p>
          <a:p>
            <a:pPr marL="0" indent="0">
              <a:buNone/>
            </a:pPr>
            <a:r>
              <a:rPr lang="en-US" sz="2200" dirty="0" smtClean="0"/>
              <a:t>RETURNS [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] </a:t>
            </a:r>
          </a:p>
          <a:p>
            <a:pPr marL="0" indent="0">
              <a:buNone/>
            </a:pPr>
            <a:r>
              <a:rPr lang="en-US" sz="2200" dirty="0" smtClean="0"/>
              <a:t>AS </a:t>
            </a:r>
          </a:p>
          <a:p>
            <a:pPr marL="0" indent="0">
              <a:buNone/>
            </a:pPr>
            <a:r>
              <a:rPr lang="en-US" sz="2200" dirty="0" smtClean="0"/>
              <a:t>BEGIN</a:t>
            </a:r>
          </a:p>
          <a:p>
            <a:pPr marL="0" indent="0">
              <a:buNone/>
            </a:pPr>
            <a:r>
              <a:rPr lang="en-US" sz="2200" dirty="0" smtClean="0"/>
              <a:t>    RETURN DATEADD(millisecond, -2, CONVERT(</a:t>
            </a:r>
            <a:r>
              <a:rPr lang="en-US" sz="2200" dirty="0" err="1" smtClean="0"/>
              <a:t>datetime</a:t>
            </a:r>
            <a:r>
              <a:rPr lang="en-US" sz="2200" dirty="0" smtClean="0"/>
              <a:t>, '20040701', 112));</a:t>
            </a:r>
          </a:p>
          <a:p>
            <a:pPr marL="0" indent="0">
              <a:buNone/>
            </a:pPr>
            <a:r>
              <a:rPr lang="en-US" sz="2200" dirty="0" smtClean="0"/>
              <a:t>END;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-- determines if function exists in database</a:t>
            </a:r>
          </a:p>
          <a:p>
            <a:pPr marL="0" indent="0">
              <a:buNone/>
            </a:pPr>
            <a:r>
              <a:rPr lang="en-US" sz="2200" dirty="0" smtClean="0"/>
              <a:t>IF OBJECT_ID (</a:t>
            </a:r>
            <a:r>
              <a:rPr lang="en-US" sz="2200" dirty="0" err="1" smtClean="0"/>
              <a:t>N'Sales.fn_SalesByStore</a:t>
            </a:r>
            <a:r>
              <a:rPr lang="en-US" sz="2200" dirty="0" smtClean="0"/>
              <a:t>', N'IF') IS NOT NULL</a:t>
            </a:r>
          </a:p>
          <a:p>
            <a:pPr marL="0" indent="0">
              <a:buNone/>
            </a:pPr>
            <a:r>
              <a:rPr lang="en-US" sz="2200" dirty="0" smtClean="0"/>
              <a:t>-- deletes function</a:t>
            </a:r>
          </a:p>
          <a:p>
            <a:pPr marL="0" indent="0">
              <a:buNone/>
            </a:pPr>
            <a:r>
              <a:rPr lang="en-US" sz="2200" dirty="0" smtClean="0"/>
              <a:t>    DROP FUNCTION </a:t>
            </a:r>
            <a:r>
              <a:rPr lang="en-US" sz="2200" dirty="0" err="1" smtClean="0"/>
              <a:t>Sales.fn_SalesByStore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GO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Scalar:</a:t>
            </a:r>
          </a:p>
          <a:p>
            <a:pPr lvl="3"/>
            <a:r>
              <a:rPr lang="en-US" sz="2000" dirty="0" smtClean="0"/>
              <a:t>select dbo.fn_name()</a:t>
            </a:r>
          </a:p>
          <a:p>
            <a:r>
              <a:rPr lang="en-US" dirty="0" smtClean="0"/>
              <a:t>Inline:</a:t>
            </a:r>
          </a:p>
          <a:p>
            <a:pPr lvl="3"/>
            <a:r>
              <a:rPr lang="en-US" sz="2000" dirty="0" smtClean="0"/>
              <a:t>select * from fn_name()</a:t>
            </a:r>
            <a:endParaRPr lang="en-US" sz="2000" dirty="0"/>
          </a:p>
          <a:p>
            <a:r>
              <a:rPr lang="en-US" dirty="0" smtClean="0"/>
              <a:t>Multi-Valued:</a:t>
            </a:r>
          </a:p>
          <a:p>
            <a:pPr lvl="3"/>
            <a:r>
              <a:rPr lang="en-US" sz="2000" dirty="0" smtClean="0"/>
              <a:t>select * from dbo.fn_name()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Determinism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Deterministic functions always return the same result any time they are called with a specific set of input values and given the same state of the database.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Nondeterministic functions may return different results each time they are called with a specific set of input values even if the database state that they access 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defined functions</a:t>
            </a:r>
          </a:p>
          <a:p>
            <a:r>
              <a:rPr lang="en-US"/>
              <a:t>System defined functions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Precision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 user-defined function is said to be precise if it does not involve any floating point operations. </a:t>
            </a:r>
          </a:p>
          <a:p>
            <a:pPr marL="0" indent="0">
              <a:buNone/>
            </a:pPr>
            <a:r>
              <a:rPr lang="en-US" sz="2400" b="1" dirty="0" smtClean="0"/>
              <a:t>Data Access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This property indicates whether the function accesses the local database server using the SQL Server in-process managed provider</a:t>
            </a:r>
          </a:p>
          <a:p>
            <a:pPr marL="0" indent="0">
              <a:buNone/>
            </a:pPr>
            <a:r>
              <a:rPr lang="en-US" sz="2400" b="1" dirty="0" smtClean="0"/>
              <a:t>System Data Access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This property indicates whether the function accesses system metadata in the local database server using the SQL Server in-process managed provider.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/>
              <a:t>IsSystemVerified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This property indicates whether the determinism and precision properties of the function are verifiable by the Database Engine.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This property is true for Transact-SQL functions as long as they do not call any functions marked </a:t>
            </a:r>
            <a:r>
              <a:rPr lang="en-US" sz="2400" b="1" dirty="0" err="1" smtClean="0"/>
              <a:t>IsSystemVerified</a:t>
            </a:r>
            <a:r>
              <a:rPr lang="en-US" sz="2400" dirty="0" smtClean="0"/>
              <a:t> = false.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In Transact-SQL statements such as SELECT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 applications calling the function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 the definition of another user-defined function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parameterize a view or improve the functionality of an indexed view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define a column in a table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define a CHECK constraint on a column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replace a stored procedure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1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They allow modular programming.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They allow faster execution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They can reduce network traffic. 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0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User-defined functions cannot be used to perform actions that modify the database state.</a:t>
            </a:r>
          </a:p>
          <a:p>
            <a:r>
              <a:rPr lang="en-US" sz="2400" dirty="0" smtClean="0"/>
              <a:t>User-defined functions cannot contain an OUTPUT INTO clause that has a table as its target.</a:t>
            </a:r>
          </a:p>
          <a:p>
            <a:r>
              <a:rPr lang="en-US" sz="2400" dirty="0" smtClean="0"/>
              <a:t>The following Service Broker statements cannot be included in the definition of a Transact-SQL user-defined function: </a:t>
            </a:r>
          </a:p>
          <a:p>
            <a:pPr lvl="1"/>
            <a:r>
              <a:rPr lang="en-US" sz="2000" dirty="0" smtClean="0"/>
              <a:t>BEGIN DIALOG CONVERSATION</a:t>
            </a:r>
          </a:p>
          <a:p>
            <a:pPr lvl="1"/>
            <a:r>
              <a:rPr lang="en-US" sz="2000" dirty="0" smtClean="0"/>
              <a:t>END CONVERSATION</a:t>
            </a:r>
          </a:p>
          <a:p>
            <a:pPr lvl="1"/>
            <a:r>
              <a:rPr lang="en-US" sz="2000" dirty="0" smtClean="0"/>
              <a:t>GET CONVERSATION GROUP</a:t>
            </a:r>
          </a:p>
          <a:p>
            <a:pPr lvl="1"/>
            <a:r>
              <a:rPr lang="en-US" sz="2000" dirty="0" smtClean="0"/>
              <a:t>MOVE CONVERSATION</a:t>
            </a:r>
          </a:p>
          <a:p>
            <a:pPr lvl="1"/>
            <a:r>
              <a:rPr lang="en-US" sz="2000" dirty="0" smtClean="0"/>
              <a:t>RECEIVE</a:t>
            </a:r>
          </a:p>
          <a:p>
            <a:pPr lvl="1"/>
            <a:r>
              <a:rPr lang="en-US" sz="2000" dirty="0" smtClean="0"/>
              <a:t>SEND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Restrictions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4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Nesting</a:t>
            </a:r>
          </a:p>
          <a:p>
            <a:pPr lvl="1"/>
            <a:r>
              <a:rPr lang="en-US" sz="2000" dirty="0" smtClean="0"/>
              <a:t>User-defined functions can be nested; that is, one user-defined function can call another. </a:t>
            </a:r>
          </a:p>
          <a:p>
            <a:pPr lvl="1"/>
            <a:r>
              <a:rPr lang="en-US" sz="2000" dirty="0" smtClean="0"/>
              <a:t>User</a:t>
            </a:r>
            <a:r>
              <a:rPr lang="en-US" sz="2000" dirty="0" smtClean="0"/>
              <a:t>-defined functions can be nested up to 32 levels.</a:t>
            </a:r>
            <a:endParaRPr lang="en-US" sz="2000" dirty="0" smtClean="0"/>
          </a:p>
          <a:p>
            <a:r>
              <a:rPr lang="en-US" sz="2400" dirty="0" smtClean="0"/>
              <a:t>Certain non-deterministic functions can be used inside user-defined functions.</a:t>
            </a:r>
            <a:endParaRPr lang="en-US" sz="1600" dirty="0" smtClean="0"/>
          </a:p>
          <a:p>
            <a:pPr lvl="1"/>
            <a:r>
              <a:rPr lang="en-US" sz="2000" dirty="0" smtClean="0"/>
              <a:t>GETDATE</a:t>
            </a:r>
          </a:p>
          <a:p>
            <a:pPr lvl="1"/>
            <a:r>
              <a:rPr lang="en-US" sz="2000" dirty="0" smtClean="0"/>
              <a:t>@@MAX_CONNECTIONS</a:t>
            </a:r>
            <a:endParaRPr lang="en-US" sz="2000" dirty="0" smtClean="0"/>
          </a:p>
          <a:p>
            <a:r>
              <a:rPr lang="en-US" sz="2400" dirty="0" smtClean="0"/>
              <a:t>Certain non-deterministic functions can be used inside user-defined functions.</a:t>
            </a:r>
          </a:p>
          <a:p>
            <a:pPr lvl="1"/>
            <a:r>
              <a:rPr lang="en-US" sz="2000" dirty="0" smtClean="0"/>
              <a:t>NEWID</a:t>
            </a:r>
          </a:p>
          <a:p>
            <a:pPr lvl="1"/>
            <a:r>
              <a:rPr lang="en-US" sz="2000" dirty="0" smtClean="0"/>
              <a:t>RAND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600" dirty="0" smtClean="0"/>
          </a:p>
          <a:p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Cont..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25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Built-in functions</a:t>
            </a:r>
          </a:p>
          <a:p>
            <a:r>
              <a:rPr lang="en-US"/>
              <a:t>System stored functions</a:t>
            </a:r>
          </a:p>
          <a:p>
            <a:r>
              <a:rPr lang="en-US"/>
              <a:t>Dynamic Management View and functions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System-defined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functions</a:t>
            </a:r>
          </a:p>
        </p:txBody>
      </p:sp>
      <p:pic>
        <p:nvPicPr>
          <p:cNvPr id="10244" name="Picture 4" descr="built-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57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scala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1561514"/>
            <a:ext cx="7845083" cy="45646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user-defined function is a database object that encapsulates one or more Transact-S</a:t>
            </a:r>
            <a:r>
              <a:rPr lang="en-US" sz="2400" dirty="0" smtClean="0"/>
              <a:t>QL statements for reuse.</a:t>
            </a:r>
            <a:endParaRPr lang="en-US" sz="2400" dirty="0" smtClean="0"/>
          </a:p>
          <a:p>
            <a:r>
              <a:rPr lang="en-US" sz="2400" dirty="0" smtClean="0"/>
              <a:t>They accept parameters, perform an action, such as a complex calculation, and return the result of that action as a value.</a:t>
            </a:r>
          </a:p>
          <a:p>
            <a:r>
              <a:rPr lang="en-US" sz="2400" dirty="0" smtClean="0"/>
              <a:t> The return value can either be a single scalar value or a result set.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functions </a:t>
            </a:r>
          </a:p>
          <a:p>
            <a:r>
              <a:rPr lang="en-US" dirty="0" smtClean="0"/>
              <a:t>Inline Table-valued functions</a:t>
            </a:r>
          </a:p>
          <a:p>
            <a:r>
              <a:rPr lang="en-US" dirty="0" smtClean="0"/>
              <a:t>Multi-statement </a:t>
            </a:r>
            <a:r>
              <a:rPr lang="en-US" dirty="0" smtClean="0"/>
              <a:t>Table-valued functions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CREATE FUNCTION [ </a:t>
            </a:r>
            <a:r>
              <a:rPr lang="en-US" sz="1800" dirty="0" err="1" smtClean="0"/>
              <a:t>schema_name</a:t>
            </a:r>
            <a:r>
              <a:rPr lang="en-US" sz="1800" dirty="0" smtClean="0"/>
              <a:t>. ] </a:t>
            </a:r>
            <a:r>
              <a:rPr lang="en-US" sz="1800" dirty="0" err="1" smtClean="0"/>
              <a:t>function_name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( [ { @</a:t>
            </a:r>
            <a:r>
              <a:rPr lang="en-US" sz="1800" dirty="0" err="1" smtClean="0"/>
              <a:t>parameter_name</a:t>
            </a:r>
            <a:r>
              <a:rPr lang="en-US" sz="1800" dirty="0" smtClean="0"/>
              <a:t> [ AS ][ </a:t>
            </a:r>
            <a:r>
              <a:rPr lang="en-US" sz="1800" dirty="0" err="1" smtClean="0"/>
              <a:t>type_schema_name</a:t>
            </a:r>
            <a:r>
              <a:rPr lang="en-US" sz="1800" dirty="0" smtClean="0"/>
              <a:t>. ] </a:t>
            </a:r>
            <a:r>
              <a:rPr lang="en-US" sz="1800" dirty="0" err="1" smtClean="0"/>
              <a:t>parameter_data_type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  [ = default ] [ READONLY ] } </a:t>
            </a:r>
          </a:p>
          <a:p>
            <a:pPr marL="0" indent="0">
              <a:buNone/>
            </a:pPr>
            <a:r>
              <a:rPr lang="en-US" sz="1800" dirty="0" smtClean="0"/>
              <a:t>    [ ,...n ]</a:t>
            </a:r>
          </a:p>
          <a:p>
            <a:pPr marL="0" indent="0">
              <a:buNone/>
            </a:pPr>
            <a:r>
              <a:rPr lang="en-US" sz="1800" dirty="0" smtClean="0"/>
              <a:t>  ])</a:t>
            </a:r>
          </a:p>
          <a:p>
            <a:pPr marL="0" indent="0">
              <a:buNone/>
            </a:pPr>
            <a:r>
              <a:rPr lang="en-US" sz="1800" dirty="0" smtClean="0"/>
              <a:t>RETURNS </a:t>
            </a:r>
            <a:r>
              <a:rPr lang="en-US" sz="1800" dirty="0" err="1" smtClean="0"/>
              <a:t>return_data_type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[ WITH &lt;</a:t>
            </a:r>
            <a:r>
              <a:rPr lang="en-US" sz="1800" dirty="0" err="1" smtClean="0"/>
              <a:t>function_option</a:t>
            </a:r>
            <a:r>
              <a:rPr lang="en-US" sz="1800" dirty="0" smtClean="0"/>
              <a:t>&gt; [ ,...n ] ]</a:t>
            </a:r>
          </a:p>
          <a:p>
            <a:pPr marL="0" indent="0">
              <a:buNone/>
            </a:pPr>
            <a:r>
              <a:rPr lang="en-US" sz="1800" dirty="0" smtClean="0"/>
              <a:t>    [ AS ]</a:t>
            </a:r>
          </a:p>
          <a:p>
            <a:pPr marL="0" indent="0">
              <a:buNone/>
            </a:pPr>
            <a:r>
              <a:rPr lang="en-US" sz="1800" dirty="0" smtClean="0"/>
              <a:t>    BEGIN 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function_body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      RETURN </a:t>
            </a:r>
            <a:r>
              <a:rPr lang="en-US" sz="1800" dirty="0" err="1" smtClean="0"/>
              <a:t>scalar_expression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END</a:t>
            </a:r>
          </a:p>
          <a:p>
            <a:pPr marL="0" indent="0">
              <a:buNone/>
            </a:pPr>
            <a:r>
              <a:rPr lang="en-US" sz="1800" dirty="0" smtClean="0"/>
              <a:t>[ ; ]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scalar function returns a single value of the data type referenced in the RETURNS clause of the CREATE FUNCTION statement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The returned data can be of any type except text, </a:t>
            </a:r>
            <a:r>
              <a:rPr lang="en-US" sz="2400" dirty="0" err="1" smtClean="0"/>
              <a:t>ntext</a:t>
            </a:r>
            <a:r>
              <a:rPr lang="en-US" sz="2400" dirty="0" smtClean="0"/>
              <a:t>, image, cursor, or timestamp.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311</TotalTime>
  <Words>801</Words>
  <Application>Microsoft Office PowerPoint</Application>
  <PresentationFormat>On-screen Show (4:3)</PresentationFormat>
  <Paragraphs>143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Waveform</vt:lpstr>
      <vt:lpstr>FUNCTIONS</vt:lpstr>
      <vt:lpstr>Types </vt:lpstr>
      <vt:lpstr>System-defined functions</vt:lpstr>
      <vt:lpstr>Built-In functions</vt:lpstr>
      <vt:lpstr>Scalar functions</vt:lpstr>
      <vt:lpstr>User-Defined functions</vt:lpstr>
      <vt:lpstr>Types</vt:lpstr>
      <vt:lpstr>Scalar Functions</vt:lpstr>
      <vt:lpstr>PowerPoint Presentation</vt:lpstr>
      <vt:lpstr>Eg</vt:lpstr>
      <vt:lpstr>Inline Table-Valued Functions </vt:lpstr>
      <vt:lpstr>Syntax</vt:lpstr>
      <vt:lpstr>Eg</vt:lpstr>
      <vt:lpstr>Multi-statement Table valued function</vt:lpstr>
      <vt:lpstr>Output</vt:lpstr>
      <vt:lpstr>Modify a function</vt:lpstr>
      <vt:lpstr>Delete </vt:lpstr>
      <vt:lpstr>Executing</vt:lpstr>
      <vt:lpstr>Properties</vt:lpstr>
      <vt:lpstr>Properties</vt:lpstr>
      <vt:lpstr>Properties</vt:lpstr>
      <vt:lpstr>When to Use?</vt:lpstr>
      <vt:lpstr>Benefits</vt:lpstr>
      <vt:lpstr>Limitations and Restrictions</vt:lpstr>
      <vt:lpstr>  Cont..</vt:lpstr>
      <vt:lpstr>THANK YOU</vt:lpstr>
    </vt:vector>
  </TitlesOfParts>
  <Company>SSN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SSN</dc:creator>
  <cp:lastModifiedBy>Soundararajan, Veena (Cognizant)</cp:lastModifiedBy>
  <cp:revision>21</cp:revision>
  <dcterms:created xsi:type="dcterms:W3CDTF">2012-10-03T15:29:45Z</dcterms:created>
  <dcterms:modified xsi:type="dcterms:W3CDTF">2012-10-04T09:22:27Z</dcterms:modified>
</cp:coreProperties>
</file>