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81" r:id="rId4"/>
    <p:sldId id="258" r:id="rId5"/>
    <p:sldId id="261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59" r:id="rId15"/>
    <p:sldId id="262" r:id="rId16"/>
    <p:sldId id="295" r:id="rId17"/>
    <p:sldId id="260" r:id="rId18"/>
    <p:sldId id="263" r:id="rId19"/>
    <p:sldId id="300" r:id="rId20"/>
    <p:sldId id="268" r:id="rId21"/>
    <p:sldId id="269" r:id="rId22"/>
    <p:sldId id="270" r:id="rId23"/>
    <p:sldId id="271" r:id="rId24"/>
    <p:sldId id="272" r:id="rId25"/>
    <p:sldId id="297" r:id="rId26"/>
    <p:sldId id="298" r:id="rId27"/>
    <p:sldId id="296" r:id="rId28"/>
    <p:sldId id="30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0B2D-1841-4215-8DDC-6464C2D6FB6B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3053-2873-44FB-B621-DC11EB0B07E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9AD6-E092-4E71-A064-CDFE9040CE90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6EF4-C7C0-402B-8181-EC1EFEAF7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F049-B1FF-4939-9B9A-4EA2D1B2D60F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454A-D7C6-430B-80AA-FAD281BCCC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231E-DAAE-4BFD-B0DB-03A03AFAACE0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1E-14CC-49D6-B5DE-61C0E8E9F9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193E-9935-4294-88EF-F7E16FDFD98D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B516-6EC6-479D-A127-CAEECC98C2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9C38-B617-40CB-B0DB-111644DCB318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C78B-E823-4993-9A42-4EB16CFBE2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E6C3-5C15-4C20-BDD4-3E068C19B1BF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752-14EB-4847-A5C2-44F5BA4C89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71E-94AB-4265-9E5D-862D405C17FB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228-1893-4F05-8B8F-B43209D7F7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499-A106-48D0-B1F1-15D68D6B0B20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B72D-EC0B-4E16-80E1-D8CE16329B5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5FE3-4ABB-4424-8FA6-A650D4E242CB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758C-5AF3-4028-BB85-1C43F20DB5E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68D-AD67-47A3-9195-89DE7535DD43}" type="datetimeFigureOut">
              <a:rPr lang="en-US" smtClean="0"/>
              <a:pPr/>
              <a:t>10/4/2012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7D8AC-69E9-4BAF-8EAD-40DBB446E3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7BDC18-8BF6-4D08-9D2C-DB220613A2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8BCC3E-D545-4BE5-A0DB-A88FDA556147}" type="datetimeFigureOut">
              <a:rPr lang="en-US" smtClean="0"/>
              <a:pPr/>
              <a:t>10/4/2012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TRIGGERS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Instead of trigger is executed before any delete operation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Instead of trigger prevents the delete operation to happen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It inserts the value that is tried to be deleted into deleted table.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It does not delete the value from the original table </a:t>
            </a:r>
          </a:p>
          <a:p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en-IN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go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alter trigger del19 on t19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after delete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select * from deleted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end 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delete from t19 where id=2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select * from t19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contents of the deleted table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id name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3 	c 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contents of table t19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id name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4 	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5 	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6 	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7 	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	After trigger is executed after the delete operation 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	It inserts the deleted value into the deleted table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	It deletes the value from the original table </a:t>
            </a:r>
          </a:p>
          <a:p>
            <a:pPr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DDL TRIGGERS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DDL triggers execute in response to a variety of data definition language (DDL) events.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These events primarily correspond to Transact-SQL CREATE, ALTER, and DROP statements, and certain system stored procedures that perform DDL-like operations.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 DDL triggers cannot be used as INSTEAD OF triggers.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DDL triggers do not create the </a:t>
            </a:r>
            <a:r>
              <a:rPr lang="en-IN" sz="2400" b="1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 tables.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 The information about an event that fires a DDL trigger, and the subsequent changes caused by the trigger, is captured by using the EVENTDATA function.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 CREATE TRIGGER trigger_name ON { ALL SERVER | DATABASE } [ WITH &lt;ddl_trigger_option&gt; [ ,...n ] ] { FOR | AFTER } { event_type | event_group } [ ,...n ] AS { sql_statement [ ; ] [ ,...n ] | EXTERNAL NAME &lt; method specifier &gt; [ ; ] } &lt;ddl_trigger_option&gt; ::= [ ENCRYPTION ] [ EXECUTE AS Clause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CREATE TRIGGER safety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ON DATABASE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FOR DROP_TABLE, ALTER_TABLE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AS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PRINT 'You must disable Trigger "safety" to drop or alter tables!‘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ROLLBACK ;</a:t>
            </a:r>
            <a:r>
              <a:rPr lang="en-IN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LOG 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Logon triggers fire in response to the LOGON event that is raised when a user sessions is being established.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Triggers can be created directly from Transact-SQL statements or from methods of assemblies that are created in the Microsoft .NET Framework common language runtime (CLR) and uploaded to an instance of SQL Server.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SQL Server allows for creating multiple triggers for any specific statement</a:t>
            </a:r>
          </a:p>
          <a:p>
            <a:pPr>
              <a:lnSpc>
                <a:spcPct val="9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 CREATE TRIGGER trigger_name ON ALL SERVER [ WITH &lt;logon_trigger_option&gt; [ ,...n ] ] { FOR| AFTER } LOGON AS { sql_statement [ ; ] [ ,...n ] | EXTERNAL NAME &lt; method specifier &gt; [ ; ] } &lt;logon_trigger_option&gt; ::= [ ENCRYPTION ] [ EXECUTE AS Clause ]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USE master;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GO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CREATE LOGIN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login_test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WITH PASSWORD = ‘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MUST_CHANGE, CHECK_EXPIRATION = 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GO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GRANT VIEW SERVER STATE TO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login_test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GO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CREATE TRIGGER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connection_limit_trigger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ON ALL SERVER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WITH EXECUTE AS '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login_test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' FOR LOGON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BEGIN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IF ORIGINAL_LOGIN()= '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login_test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' AND (SELECT COUNT(*) FROM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sys.dm_exec_sessions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is_user_process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1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original_login_name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login_test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') &gt;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ROLLBACK;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END;</a:t>
            </a:r>
            <a:r>
              <a:rPr lang="en-IN" sz="10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trigger is a special kind of stored procedure that automatically executes when an event occurs in the database server.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Executes implicitly whenever a particular event takes place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 defines an action the database should take when some database related event occurs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Change the order of execution of triggers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 go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   sp_settriggerorder @triggername='in119', @order='First',@stmttype='INSERT'; </a:t>
            </a:r>
          </a:p>
          <a:p>
            <a:pPr>
              <a:buFontTx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exec sp_helptrigger 't19'</a:t>
            </a:r>
          </a:p>
          <a:p>
            <a:pPr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 on Database</a:t>
            </a:r>
            <a:endParaRPr lang="en-IN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go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create trigger checkdrop on DATABASE for drop_table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print 'DROP CANNOT BE DONE'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Rollback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drop table t219 </a:t>
            </a:r>
          </a:p>
          <a:p>
            <a:pPr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ERROR: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DROP CANNOT BE DONE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Msg 3609, Level 16, State 2, Line 1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The transaction ended in the trigger. The batch has been aborted. </a:t>
            </a:r>
          </a:p>
          <a:p>
            <a:pPr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 on all server</a:t>
            </a:r>
            <a:endParaRPr lang="en-IN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go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create trigger databse19 on all server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for create_database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as print 'DATABASE CREATED' </a:t>
            </a:r>
          </a:p>
          <a:p>
            <a:pPr>
              <a:lnSpc>
                <a:spcPct val="90000"/>
              </a:lnSpc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create database MyData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DATABASE CREATED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Disable a trigger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	alter trigger trigger_name disable | enable</a:t>
            </a:r>
          </a:p>
          <a:p>
            <a:pPr>
              <a:buFontTx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Recompile a trigger</a:t>
            </a:r>
          </a:p>
          <a:p>
            <a:pPr lvl="1">
              <a:buFontTx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alter trigger trigger_name compile</a:t>
            </a: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Drop Trigger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	drop trigger trigger_name on database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		drop trigger trigger_name on all server 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		drop trigger trigger_name</a:t>
            </a: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sz="2400" b="1">
                <a:latin typeface="Times New Roman" pitchFamily="18" charset="0"/>
                <a:cs typeface="Times New Roman" pitchFamily="18" charset="0"/>
              </a:rPr>
              <a:t>Multiple Triggers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SQL Server allows for multiple triggers to be created for each DML, DDL, or LOGON event. 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For example, if CREATE TRIGGER FOR UPDATE is executed for a table that already has an UPDATE trigger, an additional update trigger is created.</a:t>
            </a:r>
          </a:p>
          <a:p>
            <a:r>
              <a:rPr lang="en-IN" sz="2400">
                <a:latin typeface="Times New Roman" pitchFamily="18" charset="0"/>
                <a:cs typeface="Times New Roman" pitchFamily="18" charset="0"/>
              </a:rPr>
              <a:t> In earlier versions of SQL Server, only one trigger for each INSERT, UPDATE, or DELETE data modification event is allowed for each table.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Recursive Triggers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SQL Server also allows for recursive invocation of triggers when the RECURSIVE_TRIGGERS setting is enabled using ALTER DATABASE.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Recursive triggers enable the following types of recursion to occur: 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Indirect recursion</a:t>
            </a:r>
          </a:p>
          <a:p>
            <a:pPr lvl="1">
              <a:lnSpc>
                <a:spcPct val="8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With indirect recursion, an application updates table T1. This fires trigger TR1, updating table T2. In this scenario, trigger T2 then fires and updates table T1.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Direct recursion</a:t>
            </a:r>
          </a:p>
          <a:p>
            <a:pPr lvl="1">
              <a:lnSpc>
                <a:spcPct val="8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With direct recursion, the application updates table T1. This fires trigger TR1, updating table T1. Because table T1 was updated, trigger TR1 fires again, and so on.</a:t>
            </a:r>
          </a:p>
          <a:p>
            <a:pPr>
              <a:lnSpc>
                <a:spcPct val="80000"/>
              </a:lnSpc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TRIGGER must be the first statement in the batch and can apply to only one table.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trigger is created only in the current database; however, a trigger can reference objects outside the current database.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same trigger action can be defined for more than one user action (for example, INSERT and UPDATE) in the same CREATE TRIGGER statement.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INSTEAD OF DELETE/UPDATE triggers cannot be defined on a table that has a foreign key with a cascade on DELETE/UPDATE action defined.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Components</a:t>
            </a:r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 timing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Before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After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Instead of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Triggering event</a:t>
            </a:r>
          </a:p>
          <a:p>
            <a:pPr lvl="4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 Body</a:t>
            </a:r>
          </a:p>
          <a:p>
            <a:pPr lvl="4"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Complete PL/SQL Block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DML TRIGGERS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DML triggers execute when a user tries to modify data through a data manipulation language (DML) event.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DML events are INSERT, UPDATE, or DELETE statements on a table or view.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These triggers fire when any valid event is fired, regardless of whether or not any table rows are affected.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CREATE TRIGGER [ schema_name . ]trigger_name ON { table | view } [ WITH &lt;dml_trigger_option&gt; [ ,...n ] ] { FOR | AFTER | INSTEAD OF } { [ INSERT ] [ , ] [ UPDATE ] [ , ] [ DELETE ] } [ NOT FOR REPLICATION ] AS { sql_statement [ ; ] [ ,...n ] | EXTERNAL NAME &lt;method specifier [ ; ] &gt; } &lt;dml_trigger_option&gt; ::= [ ENCRYPTION ] [ EXECUTE AS Clause ] &lt;method_specifier&gt; ::= assembly_name.class_name.method_name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</a:t>
            </a:r>
            <a:endParaRPr lang="en-IN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sz="2400" b="1">
                <a:latin typeface="Times New Roman" pitchFamily="18" charset="0"/>
                <a:cs typeface="Times New Roman" pitchFamily="18" charset="0"/>
              </a:rPr>
              <a:t>AFTER Triggers</a:t>
            </a:r>
          </a:p>
          <a:p>
            <a:pPr lvl="2">
              <a:lnSpc>
                <a:spcPct val="80000"/>
              </a:lnSpc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AFTER triggers are executed after the action of the INSERT, UPDATE, or DELETE statement is performed. </a:t>
            </a:r>
          </a:p>
          <a:p>
            <a:pPr lvl="2">
              <a:lnSpc>
                <a:spcPct val="80000"/>
              </a:lnSpc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AFTER triggers can be specified only on tables.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IN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400" b="1">
                <a:latin typeface="Times New Roman" pitchFamily="18" charset="0"/>
                <a:cs typeface="Times New Roman" pitchFamily="18" charset="0"/>
              </a:rPr>
              <a:t>INSTEAD OF Triggers</a:t>
            </a:r>
          </a:p>
          <a:p>
            <a:pPr lvl="2">
              <a:lnSpc>
                <a:spcPct val="80000"/>
              </a:lnSpc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INSTEAD OF triggers are executed in place of the usual triggering action. </a:t>
            </a:r>
          </a:p>
          <a:p>
            <a:pPr lvl="2">
              <a:lnSpc>
                <a:spcPct val="80000"/>
              </a:lnSpc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INSTEAD OF triggers can also be defined on views with one or more base tables, where they can extend the types of updates a view can support.</a:t>
            </a:r>
          </a:p>
          <a:p>
            <a:pPr>
              <a:lnSpc>
                <a:spcPct val="80000"/>
              </a:lnSpc>
            </a:pPr>
            <a:endParaRPr lang="en-IN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en-IN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buFontTx/>
              <a:buNone/>
            </a:pPr>
            <a:endParaRPr lang="en-US" sz="2400" b="1" u="sng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CREATE [ OR REPLACE] TRIGGER trigger_name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INSTEAD OF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INSERT | UPDATE [ OF column] | DELETE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ON Table |View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[FOR EACH ROW]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trigger_ body</a:t>
            </a:r>
          </a:p>
          <a:p>
            <a:pPr>
              <a:buFontTx/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Go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alter trigger del19 on t19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instead of delete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begin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select * from deleted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end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delete from t19 where id=2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select * from t19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OUTPUT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//COntents of deletd table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id name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3 	c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//Contents of table t19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3 	c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4 	d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5 	e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6 	f </a:t>
            </a:r>
          </a:p>
          <a:p>
            <a:pPr>
              <a:buFontTx/>
              <a:buNone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 7 	g</a:t>
            </a:r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</TotalTime>
  <Words>1150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TRIGGERS</vt:lpstr>
      <vt:lpstr>PowerPoint Presentation</vt:lpstr>
      <vt:lpstr>Trigger Components</vt:lpstr>
      <vt:lpstr>DML TRIGGERS</vt:lpstr>
      <vt:lpstr>SYNTAX</vt:lpstr>
      <vt:lpstr>Types </vt:lpstr>
      <vt:lpstr>Instead Of Triggers</vt:lpstr>
      <vt:lpstr>Example</vt:lpstr>
      <vt:lpstr>PowerPoint Presentation</vt:lpstr>
      <vt:lpstr>PowerPoint Presentation</vt:lpstr>
      <vt:lpstr>After Trigger</vt:lpstr>
      <vt:lpstr>PowerPoint Presentation</vt:lpstr>
      <vt:lpstr>PowerPoint Presentation</vt:lpstr>
      <vt:lpstr>DDL TRIGGERS</vt:lpstr>
      <vt:lpstr>SYNTAX</vt:lpstr>
      <vt:lpstr>Example</vt:lpstr>
      <vt:lpstr>LOG ON TRIGGERS</vt:lpstr>
      <vt:lpstr>SYNTAX</vt:lpstr>
      <vt:lpstr>Example</vt:lpstr>
      <vt:lpstr>PowerPoint Presentation</vt:lpstr>
      <vt:lpstr>Triggers on Database</vt:lpstr>
      <vt:lpstr>PowerPoint Presentation</vt:lpstr>
      <vt:lpstr>Triggers on all server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Balasubramanian, Santoshi kalyani (Cognizant)</dc:creator>
  <cp:lastModifiedBy>Soundararajan, Veena (Cognizant)</cp:lastModifiedBy>
  <cp:revision>11</cp:revision>
  <dcterms:created xsi:type="dcterms:W3CDTF">2012-10-01T10:36:38Z</dcterms:created>
  <dcterms:modified xsi:type="dcterms:W3CDTF">2012-10-04T05:38:13Z</dcterms:modified>
</cp:coreProperties>
</file>