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66" r:id="rId2"/>
    <p:sldId id="274" r:id="rId3"/>
    <p:sldId id="275" r:id="rId4"/>
    <p:sldId id="264" r:id="rId5"/>
    <p:sldId id="268" r:id="rId6"/>
    <p:sldId id="257" r:id="rId7"/>
    <p:sldId id="258" r:id="rId8"/>
    <p:sldId id="269" r:id="rId9"/>
    <p:sldId id="270" r:id="rId10"/>
    <p:sldId id="259" r:id="rId11"/>
    <p:sldId id="271" r:id="rId12"/>
    <p:sldId id="260" r:id="rId13"/>
    <p:sldId id="261" r:id="rId14"/>
    <p:sldId id="262" r:id="rId15"/>
    <p:sldId id="272" r:id="rId16"/>
    <p:sldId id="263" r:id="rId17"/>
    <p:sldId id="273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4" autoAdjust="0"/>
    <p:restoredTop sz="94660"/>
  </p:normalViewPr>
  <p:slideViewPr>
    <p:cSldViewPr>
      <p:cViewPr>
        <p:scale>
          <a:sx n="76" d="100"/>
          <a:sy n="76" d="100"/>
        </p:scale>
        <p:origin x="-9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62F7E-414E-4B99-9697-CD8B7BAA35F6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C792C-29D0-4BC0-918C-2651F765F4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63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the System</a:t>
            </a:r>
            <a:r>
              <a:rPr lang="en-US" baseline="0" dirty="0" smtClean="0"/>
              <a:t> databases are Instance specific. One cannot drop any of these System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Master</a:t>
            </a:r>
            <a:r>
              <a:rPr lang="en-US" sz="1200" baseline="0" dirty="0" smtClean="0"/>
              <a:t> database </a:t>
            </a:r>
            <a:r>
              <a:rPr lang="en-US" sz="1200" dirty="0" smtClean="0"/>
              <a:t>records the initialization information for</a:t>
            </a:r>
            <a:r>
              <a:rPr lang="en-US" dirty="0" smtClean="0"/>
              <a:t> </a:t>
            </a:r>
            <a:r>
              <a:rPr lang="en-US" sz="1200" dirty="0" smtClean="0"/>
              <a:t>SQL Server. Therefore, SQL Server cannot start if the </a:t>
            </a:r>
            <a:r>
              <a:rPr lang="en-US" sz="1200" b="0" dirty="0" smtClean="0"/>
              <a:t>master</a:t>
            </a:r>
            <a:r>
              <a:rPr lang="en-US" sz="1200" dirty="0" smtClean="0"/>
              <a:t> database is unavailable.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Tempdb is available to all users connected to the particular</a:t>
            </a:r>
            <a:r>
              <a:rPr lang="en-US" dirty="0" smtClean="0"/>
              <a:t> </a:t>
            </a:r>
            <a:r>
              <a:rPr lang="en-US" sz="1200" dirty="0" smtClean="0"/>
              <a:t>instance of SQL Server.</a:t>
            </a:r>
            <a:r>
              <a:rPr lang="en-US" sz="1200" b="1" dirty="0" smtClean="0"/>
              <a:t> </a:t>
            </a:r>
            <a:r>
              <a:rPr lang="en-US" sz="1200" b="0" dirty="0" smtClean="0"/>
              <a:t>Tempdb</a:t>
            </a:r>
            <a:r>
              <a:rPr lang="en-US" dirty="0" smtClean="0"/>
              <a:t> </a:t>
            </a:r>
            <a:r>
              <a:rPr lang="en-US" sz="1200" dirty="0" smtClean="0"/>
              <a:t>is re-created every time SQL Server is started so that the system always starts with a clean copy of</a:t>
            </a:r>
            <a:r>
              <a:rPr lang="en-US" dirty="0" smtClean="0"/>
              <a:t> </a:t>
            </a:r>
            <a:r>
              <a:rPr lang="en-US" sz="1200" dirty="0" smtClean="0"/>
              <a:t>the database. Temporary tables and stored procedures are dropped automatically on disconnect, and</a:t>
            </a:r>
            <a:r>
              <a:rPr lang="en-US" dirty="0" smtClean="0"/>
              <a:t> </a:t>
            </a:r>
            <a:r>
              <a:rPr lang="en-US" sz="1200" dirty="0" smtClean="0"/>
              <a:t>no connections are active when the system is shut down. Therefore, there is never anything in</a:t>
            </a:r>
            <a:r>
              <a:rPr lang="en-US" dirty="0" smtClean="0"/>
              <a:t> </a:t>
            </a:r>
            <a:r>
              <a:rPr lang="en-US" sz="1200" b="0" dirty="0" smtClean="0"/>
              <a:t>Tempdb</a:t>
            </a:r>
            <a:r>
              <a:rPr lang="en-US" sz="1200" dirty="0" smtClean="0"/>
              <a:t> to be saved from one session of SQL Server to another. Backup and restore operations are not allowed</a:t>
            </a:r>
            <a:r>
              <a:rPr lang="en-US" sz="1200" baseline="0" dirty="0" smtClean="0"/>
              <a:t> in tempdb.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Some of the settings of </a:t>
            </a:r>
            <a:r>
              <a:rPr lang="en-US" sz="1200" b="0" dirty="0" smtClean="0"/>
              <a:t>model</a:t>
            </a:r>
            <a:r>
              <a:rPr lang="en-US" sz="1200" dirty="0" smtClean="0"/>
              <a:t> are also used for creating a new </a:t>
            </a:r>
            <a:r>
              <a:rPr lang="en-US" sz="1200" b="0" dirty="0" smtClean="0"/>
              <a:t>Tempdb</a:t>
            </a:r>
            <a:r>
              <a:rPr lang="en-US" dirty="0" smtClean="0"/>
              <a:t> </a:t>
            </a:r>
            <a:r>
              <a:rPr lang="en-US" sz="1200" dirty="0" smtClean="0"/>
              <a:t>during start up, so the </a:t>
            </a:r>
            <a:r>
              <a:rPr lang="en-US" sz="1200" b="0" dirty="0" smtClean="0"/>
              <a:t>model</a:t>
            </a:r>
            <a:r>
              <a:rPr lang="en-US" sz="1200" dirty="0" smtClean="0"/>
              <a:t> database must always exist on a SQL Server system. If you modify the </a:t>
            </a:r>
            <a:r>
              <a:rPr lang="en-US" sz="1200" b="0" dirty="0" smtClean="0"/>
              <a:t>model</a:t>
            </a:r>
            <a:r>
              <a:rPr lang="en-US" sz="1200" dirty="0" smtClean="0"/>
              <a:t> database, all databases created afterward will inherit those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792C-29D0-4BC0-918C-2651F765F4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1D8BD707-D9CF-40AE-B4C6-C98DA3205C09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49768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>
                <a:solidFill>
                  <a:srgbClr val="000000"/>
                </a:solidFill>
                <a:latin typeface="Verdana" pitchFamily="34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 Databases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b="0" dirty="0" smtClean="0">
              <a:latin typeface="Gill Sans MT" pitchFamily="34" charset="0"/>
            </a:endParaRP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  <p:extLst>
      <p:ext uri="{BB962C8B-B14F-4D97-AF65-F5344CB8AC3E}">
        <p14:creationId xmlns:p14="http://schemas.microsoft.com/office/powerpoint/2010/main" xmlns="" val="378107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global resource</a:t>
            </a:r>
          </a:p>
          <a:p>
            <a:pPr algn="just"/>
            <a:r>
              <a:rPr lang="en-US" dirty="0" smtClean="0"/>
              <a:t>Holds </a:t>
            </a:r>
          </a:p>
          <a:p>
            <a:pPr lvl="1" algn="just"/>
            <a:r>
              <a:rPr lang="en-US" dirty="0"/>
              <a:t>T</a:t>
            </a:r>
            <a:r>
              <a:rPr lang="en-US" dirty="0" smtClean="0"/>
              <a:t>emporary user objects </a:t>
            </a:r>
          </a:p>
          <a:p>
            <a:pPr lvl="1" algn="just"/>
            <a:r>
              <a:rPr lang="en-US" dirty="0"/>
              <a:t>I</a:t>
            </a:r>
            <a:r>
              <a:rPr lang="en-US" dirty="0" smtClean="0"/>
              <a:t>ntermediate result sets</a:t>
            </a:r>
          </a:p>
          <a:p>
            <a:pPr algn="just"/>
            <a:r>
              <a:rPr lang="en-US" dirty="0"/>
              <a:t>R</a:t>
            </a:r>
            <a:r>
              <a:rPr lang="en-US" dirty="0" smtClean="0"/>
              <a:t>e-created </a:t>
            </a:r>
            <a:r>
              <a:rPr lang="en-US" dirty="0"/>
              <a:t>every time SQL 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erver starts</a:t>
            </a:r>
          </a:p>
          <a:p>
            <a:pPr algn="just"/>
            <a:r>
              <a:rPr lang="en-US" dirty="0" smtClean="0"/>
              <a:t>Cannot take backup of </a:t>
            </a:r>
            <a:r>
              <a:rPr lang="en-US" dirty="0" err="1" smtClean="0"/>
              <a:t>Tempdb</a:t>
            </a:r>
            <a:endParaRPr lang="en-US" dirty="0" smtClean="0"/>
          </a:p>
          <a:p>
            <a:pPr algn="just"/>
            <a:r>
              <a:rPr lang="en-US" dirty="0"/>
              <a:t>Operations within </a:t>
            </a:r>
            <a:r>
              <a:rPr lang="en-US" b="1" dirty="0" err="1"/>
              <a:t>tempdb</a:t>
            </a:r>
            <a:r>
              <a:rPr lang="en-US" dirty="0"/>
              <a:t> are minimally logged.</a:t>
            </a:r>
          </a:p>
        </p:txBody>
      </p:sp>
    </p:spTree>
    <p:extLst>
      <p:ext uri="{BB962C8B-B14F-4D97-AF65-F5344CB8AC3E}">
        <p14:creationId xmlns:p14="http://schemas.microsoft.com/office/powerpoint/2010/main" xmlns="" val="16793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TempDb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30983"/>
              </p:ext>
            </p:extLst>
          </p:nvPr>
        </p:nvGraphicFramePr>
        <p:xfrm>
          <a:off x="914400" y="2971800"/>
          <a:ext cx="7048500" cy="1097280"/>
        </p:xfrm>
        <a:graphic>
          <a:graphicData uri="http://schemas.openxmlformats.org/drawingml/2006/table">
            <a:tbl>
              <a:tblPr/>
              <a:tblGrid>
                <a:gridCol w="27051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Logical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Physical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Primary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tempdb.mdf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templog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templog.ldf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6764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dirty="0" smtClean="0"/>
              <a:t>Physical Properties: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112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Applied as the template for all databases created on the instance of SQL </a:t>
            </a:r>
            <a:r>
              <a:rPr lang="en-US" dirty="0" smtClean="0"/>
              <a:t>Server</a:t>
            </a:r>
          </a:p>
          <a:p>
            <a:pPr algn="just"/>
            <a:r>
              <a:rPr lang="en-US" dirty="0" smtClean="0"/>
              <a:t>Model </a:t>
            </a:r>
            <a:r>
              <a:rPr lang="en-US" dirty="0"/>
              <a:t>database must always exist on a SQL Server </a:t>
            </a:r>
            <a:r>
              <a:rPr lang="en-US" dirty="0" smtClean="0"/>
              <a:t>system</a:t>
            </a:r>
          </a:p>
          <a:p>
            <a:pPr algn="just"/>
            <a:r>
              <a:rPr lang="en-US" dirty="0" smtClean="0"/>
              <a:t>The default is user configurable</a:t>
            </a:r>
          </a:p>
          <a:p>
            <a:pPr algn="just"/>
            <a:r>
              <a:rPr lang="en-US" dirty="0" smtClean="0"/>
              <a:t>Physical Properties: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4544155"/>
              </p:ext>
            </p:extLst>
          </p:nvPr>
        </p:nvGraphicFramePr>
        <p:xfrm>
          <a:off x="1371600" y="3733800"/>
          <a:ext cx="6515100" cy="1097280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Physical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Primary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modeldev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model.mdf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modellog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modellog.ldf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23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Used </a:t>
            </a:r>
            <a:r>
              <a:rPr lang="en-US" dirty="0"/>
              <a:t>by SQL Server Agent for scheduling alerts and </a:t>
            </a:r>
            <a:r>
              <a:rPr lang="en-US" dirty="0" smtClean="0"/>
              <a:t>jobs</a:t>
            </a:r>
          </a:p>
          <a:p>
            <a:pPr algn="just"/>
            <a:r>
              <a:rPr lang="en-US" dirty="0" smtClean="0"/>
              <a:t>Holds information about Backup and Restore history. This information </a:t>
            </a:r>
            <a:r>
              <a:rPr lang="en-US" dirty="0"/>
              <a:t>includes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name of the party that performed the </a:t>
            </a:r>
            <a:r>
              <a:rPr lang="en-US" dirty="0" smtClean="0"/>
              <a:t>backup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time of the </a:t>
            </a:r>
            <a:r>
              <a:rPr lang="en-US" dirty="0" smtClean="0"/>
              <a:t>backup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devices or files where the backup is </a:t>
            </a:r>
            <a:r>
              <a:rPr lang="en-US" dirty="0" smtClean="0"/>
              <a:t>stored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Hidden database</a:t>
            </a:r>
          </a:p>
          <a:p>
            <a:pPr algn="just"/>
            <a:r>
              <a:rPr lang="en-US" dirty="0" smtClean="0"/>
              <a:t>Read-only </a:t>
            </a:r>
            <a:r>
              <a:rPr lang="en-US" dirty="0"/>
              <a:t>database that contains copies of all </a:t>
            </a:r>
            <a:r>
              <a:rPr lang="en-US" dirty="0" smtClean="0"/>
              <a:t>System objects.</a:t>
            </a:r>
          </a:p>
          <a:p>
            <a:pPr algn="just"/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upgrading to a new version of SQL Server an easier and faster </a:t>
            </a:r>
            <a:r>
              <a:rPr lang="en-US" dirty="0" smtClean="0"/>
              <a:t>procedure.</a:t>
            </a:r>
          </a:p>
          <a:p>
            <a:pPr algn="just"/>
            <a:r>
              <a:rPr lang="en-US" dirty="0" smtClean="0"/>
              <a:t>Physical Properties: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45658763"/>
              </p:ext>
            </p:extLst>
          </p:nvPr>
        </p:nvGraphicFramePr>
        <p:xfrm>
          <a:off x="1524000" y="38100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data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mssqlsystemresource.mdf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mssqlsystemresource.ldf.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9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Backing up  and Restoring: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Cannot back up the Resource database.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 of the Resource database is always 32767.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3304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Databases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ReportServerDb:</a:t>
            </a:r>
          </a:p>
          <a:p>
            <a:pPr lvl="1" algn="just"/>
            <a:r>
              <a:rPr lang="en-US" dirty="0" smtClean="0"/>
              <a:t>Used by Reporting Services</a:t>
            </a:r>
          </a:p>
          <a:p>
            <a:pPr lvl="1" algn="just"/>
            <a:r>
              <a:rPr lang="en-US" dirty="0" smtClean="0"/>
              <a:t>Stores </a:t>
            </a:r>
            <a:r>
              <a:rPr lang="en-US" dirty="0"/>
              <a:t>all properties, objects, and metadata in a SQL Server </a:t>
            </a:r>
            <a:r>
              <a:rPr lang="en-US" dirty="0" smtClean="0"/>
              <a:t>database</a:t>
            </a:r>
          </a:p>
          <a:p>
            <a:pPr lvl="1" algn="just"/>
            <a:r>
              <a:rPr lang="en-US" dirty="0" smtClean="0"/>
              <a:t>Stored </a:t>
            </a:r>
            <a:r>
              <a:rPr lang="en-US" dirty="0"/>
              <a:t>data includes published reports, compiled reports, report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7931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905000"/>
            <a:ext cx="3733800" cy="320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15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Without MasterDb SQL Server will not start</a:t>
            </a:r>
          </a:p>
          <a:p>
            <a:pPr algn="just"/>
            <a:r>
              <a:rPr lang="en-US" dirty="0" smtClean="0"/>
              <a:t>TempDb is created every time SQL Server starts</a:t>
            </a:r>
          </a:p>
          <a:p>
            <a:pPr algn="just"/>
            <a:r>
              <a:rPr lang="en-US" dirty="0" smtClean="0"/>
              <a:t>ModelDb acts as a template</a:t>
            </a:r>
          </a:p>
          <a:p>
            <a:pPr algn="just"/>
            <a:r>
              <a:rPr lang="en-US" dirty="0" smtClean="0"/>
              <a:t>MSDB is used to schedule jobs</a:t>
            </a:r>
          </a:p>
          <a:p>
            <a:pPr algn="just"/>
            <a:r>
              <a:rPr lang="en-US" dirty="0" smtClean="0"/>
              <a:t>Cannot drop any of these System 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45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870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18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get to know</a:t>
            </a:r>
          </a:p>
          <a:p>
            <a:pPr lvl="1"/>
            <a:r>
              <a:rPr lang="en-US" sz="2400" dirty="0" smtClean="0"/>
              <a:t>What are System Databases?</a:t>
            </a:r>
          </a:p>
          <a:p>
            <a:pPr lvl="1"/>
            <a:r>
              <a:rPr lang="en-US" sz="2400" dirty="0" smtClean="0"/>
              <a:t>Types of system databases</a:t>
            </a:r>
          </a:p>
          <a:p>
            <a:pPr lvl="1"/>
            <a:r>
              <a:rPr lang="en-US" sz="2400" dirty="0" smtClean="0"/>
              <a:t>Optional Databases available</a:t>
            </a:r>
          </a:p>
          <a:p>
            <a:pPr lvl="1"/>
            <a:r>
              <a:rPr lang="en-US" sz="2400" dirty="0" smtClean="0"/>
              <a:t>Modification of Sys Databases</a:t>
            </a:r>
          </a:p>
          <a:p>
            <a:pPr lvl="1"/>
            <a:r>
              <a:rPr lang="en-US" sz="2400" dirty="0" smtClean="0"/>
              <a:t>Backup and Restore of Sys Database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11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System Database?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A </a:t>
            </a:r>
            <a:r>
              <a:rPr lang="en-US" dirty="0" smtClean="0"/>
              <a:t>database </a:t>
            </a:r>
            <a:r>
              <a:rPr lang="en-US" dirty="0"/>
              <a:t>that contains the schema, the global catalog, and other administrative information.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715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Master </a:t>
            </a:r>
          </a:p>
          <a:p>
            <a:pPr algn="just"/>
            <a:r>
              <a:rPr lang="en-US" dirty="0" smtClean="0"/>
              <a:t>Model </a:t>
            </a:r>
          </a:p>
          <a:p>
            <a:pPr algn="just"/>
            <a:r>
              <a:rPr lang="en-US" dirty="0" smtClean="0"/>
              <a:t>MSDB </a:t>
            </a:r>
          </a:p>
          <a:p>
            <a:pPr algn="just"/>
            <a:r>
              <a:rPr lang="en-US" dirty="0" smtClean="0"/>
              <a:t>Tempdb </a:t>
            </a:r>
          </a:p>
          <a:p>
            <a:pPr algn="just"/>
            <a:r>
              <a:rPr lang="en-US" dirty="0" smtClean="0"/>
              <a:t>Resource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4757"/>
          <a:stretch/>
        </p:blipFill>
        <p:spPr>
          <a:xfrm>
            <a:off x="4495801" y="1981200"/>
            <a:ext cx="3657599" cy="277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2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Records </a:t>
            </a:r>
            <a:endParaRPr lang="en-US" dirty="0"/>
          </a:p>
          <a:p>
            <a:pPr lvl="1" algn="just"/>
            <a:r>
              <a:rPr lang="en-US" sz="2400" dirty="0"/>
              <a:t>A</a:t>
            </a:r>
            <a:r>
              <a:rPr lang="en-US" sz="2400" dirty="0" smtClean="0"/>
              <a:t>ll the system level information</a:t>
            </a:r>
          </a:p>
          <a:p>
            <a:pPr lvl="1" algn="just"/>
            <a:r>
              <a:rPr lang="en-US" sz="2400" dirty="0" smtClean="0"/>
              <a:t>The information includes:</a:t>
            </a:r>
          </a:p>
          <a:p>
            <a:pPr lvl="2" algn="just"/>
            <a:r>
              <a:rPr lang="en-US" dirty="0" smtClean="0"/>
              <a:t>Instance-wide metadata</a:t>
            </a:r>
          </a:p>
          <a:p>
            <a:pPr lvl="2" algn="just"/>
            <a:r>
              <a:rPr lang="en-US" dirty="0"/>
              <a:t>E</a:t>
            </a:r>
            <a:r>
              <a:rPr lang="en-US" dirty="0" smtClean="0"/>
              <a:t>xistence of all other databases including the Locations</a:t>
            </a:r>
          </a:p>
          <a:p>
            <a:pPr lvl="2" algn="just"/>
            <a:r>
              <a:rPr lang="en-US" dirty="0"/>
              <a:t>I</a:t>
            </a:r>
            <a:r>
              <a:rPr lang="en-US" dirty="0" smtClean="0"/>
              <a:t>nitialization information for 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1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Properties: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4062068"/>
              </p:ext>
            </p:extLst>
          </p:nvPr>
        </p:nvGraphicFramePr>
        <p:xfrm>
          <a:off x="228600" y="2057400"/>
          <a:ext cx="8686800" cy="2468880"/>
        </p:xfrm>
        <a:graphic>
          <a:graphicData uri="http://schemas.openxmlformats.org/drawingml/2006/table">
            <a:tbl>
              <a:tblPr/>
              <a:tblGrid>
                <a:gridCol w="2171700"/>
                <a:gridCol w="2171700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Logical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Physical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bg1">
                            <a:alpha val="0"/>
                            <a:lumMod val="0"/>
                            <a:lumOff val="100000"/>
                          </a:schemeClr>
                        </a:gs>
                        <a:gs pos="50000">
                          <a:srgbClr val="9CB86E"/>
                        </a:gs>
                        <a:gs pos="100000">
                          <a:srgbClr val="156B13"/>
                        </a:gs>
                      </a:gsLst>
                      <a:lin ang="0" scaled="0"/>
                    </a:gra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Primary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master.mdf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grow </a:t>
                      </a:r>
                      <a:r>
                        <a:rPr lang="en-US" dirty="0"/>
                        <a:t>by 10 percent until the disk is full.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mastlog.ldf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 grow </a:t>
                      </a:r>
                      <a:r>
                        <a:rPr lang="en-US" dirty="0"/>
                        <a:t>by 10 percent to a maximum of 2 terabytes.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06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the master database becomes corrupt you can return the </a:t>
            </a:r>
            <a:r>
              <a:rPr lang="en-US" dirty="0" err="1" smtClean="0"/>
              <a:t>Db</a:t>
            </a:r>
            <a:r>
              <a:rPr lang="en-US" dirty="0" smtClean="0"/>
              <a:t> to usable state by the following ways: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Restore </a:t>
            </a:r>
            <a:r>
              <a:rPr lang="en-US" b="1" dirty="0"/>
              <a:t>master</a:t>
            </a:r>
            <a:r>
              <a:rPr lang="en-US" dirty="0"/>
              <a:t> from a current database backup.</a:t>
            </a:r>
          </a:p>
          <a:p>
            <a:pPr lvl="1"/>
            <a:r>
              <a:rPr lang="en-US" dirty="0"/>
              <a:t>Rebuild </a:t>
            </a:r>
            <a:r>
              <a:rPr lang="en-US" b="1" dirty="0"/>
              <a:t>master</a:t>
            </a:r>
            <a:r>
              <a:rPr lang="en-US" dirty="0"/>
              <a:t> completely.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90110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A - Presentation Template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210</TotalTime>
  <Words>657</Words>
  <Application>Microsoft Office PowerPoint</Application>
  <PresentationFormat>On-screen Show (4:3)</PresentationFormat>
  <Paragraphs>145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Theme1</vt:lpstr>
      <vt:lpstr>System Databases</vt:lpstr>
      <vt:lpstr>About the Author</vt:lpstr>
      <vt:lpstr>Icons Used</vt:lpstr>
      <vt:lpstr>Objective</vt:lpstr>
      <vt:lpstr>System Database</vt:lpstr>
      <vt:lpstr>Types</vt:lpstr>
      <vt:lpstr>Master  Database</vt:lpstr>
      <vt:lpstr>Master Database</vt:lpstr>
      <vt:lpstr>Master Database</vt:lpstr>
      <vt:lpstr>Tempdb</vt:lpstr>
      <vt:lpstr>TempDb</vt:lpstr>
      <vt:lpstr>Model </vt:lpstr>
      <vt:lpstr>MSDB</vt:lpstr>
      <vt:lpstr>Resource </vt:lpstr>
      <vt:lpstr>Resource</vt:lpstr>
      <vt:lpstr>Optional Databases</vt:lpstr>
      <vt:lpstr>Questions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DATABASE</dc:title>
  <cp:lastModifiedBy>217673</cp:lastModifiedBy>
  <cp:revision>37</cp:revision>
  <dcterms:created xsi:type="dcterms:W3CDTF">2006-08-16T00:00:00Z</dcterms:created>
  <dcterms:modified xsi:type="dcterms:W3CDTF">2012-11-01T04:20:50Z</dcterms:modified>
</cp:coreProperties>
</file>