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72" r:id="rId7"/>
    <p:sldId id="262" r:id="rId8"/>
    <p:sldId id="259" r:id="rId9"/>
    <p:sldId id="273" r:id="rId10"/>
    <p:sldId id="274" r:id="rId11"/>
    <p:sldId id="263" r:id="rId12"/>
    <p:sldId id="264" r:id="rId13"/>
    <p:sldId id="265" r:id="rId14"/>
    <p:sldId id="270" r:id="rId15"/>
    <p:sldId id="276" r:id="rId16"/>
    <p:sldId id="271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02" autoAdjust="0"/>
    <p:restoredTop sz="94660"/>
  </p:normalViewPr>
  <p:slideViewPr>
    <p:cSldViewPr>
      <p:cViewPr>
        <p:scale>
          <a:sx n="76" d="100"/>
          <a:sy n="76" d="100"/>
        </p:scale>
        <p:origin x="-144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BB77E57-B0F1-46A3-9150-C1A2F90D1631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850BA6-D68C-40B4-B4D5-B8171911B5A5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7E57-B0F1-46A3-9150-C1A2F90D1631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0BA6-D68C-40B4-B4D5-B8171911B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7E57-B0F1-46A3-9150-C1A2F90D1631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0BA6-D68C-40B4-B4D5-B8171911B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7E57-B0F1-46A3-9150-C1A2F90D1631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0BA6-D68C-40B4-B4D5-B8171911B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7E57-B0F1-46A3-9150-C1A2F90D1631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0BA6-D68C-40B4-B4D5-B8171911B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7E57-B0F1-46A3-9150-C1A2F90D1631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0BA6-D68C-40B4-B4D5-B8171911B5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7E57-B0F1-46A3-9150-C1A2F90D1631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0BA6-D68C-40B4-B4D5-B8171911B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7E57-B0F1-46A3-9150-C1A2F90D1631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0BA6-D68C-40B4-B4D5-B8171911B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7E57-B0F1-46A3-9150-C1A2F90D1631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0BA6-D68C-40B4-B4D5-B8171911B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7E57-B0F1-46A3-9150-C1A2F90D1631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0BA6-D68C-40B4-B4D5-B8171911B5A5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7E57-B0F1-46A3-9150-C1A2F90D1631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0BA6-D68C-40B4-B4D5-B8171911B5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BB77E57-B0F1-46A3-9150-C1A2F90D1631}" type="datetimeFigureOut">
              <a:rPr lang="en-US" smtClean="0"/>
              <a:t>10/1/2012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6850BA6-D68C-40B4-B4D5-B8171911B5A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vindraper.co.uk/2012/02/18/sql-server-isolation-levels-by-example/" TargetMode="External"/><Relationship Id="rId2" Type="http://schemas.openxmlformats.org/officeDocument/2006/relationships/hyperlink" Target="http://msdn.microsoft.com/en-us/library/ms173763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en-us/library/aa213029(v=sql.80).aspx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lgerian" pitchFamily="82" charset="0"/>
              </a:rPr>
              <a:t>ISOLATION LEVELS</a:t>
            </a:r>
            <a:endParaRPr lang="en-US" sz="48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71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024744" cy="1143000"/>
          </a:xfrm>
        </p:spPr>
        <p:txBody>
          <a:bodyPr/>
          <a:lstStyle/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Phantom read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7800"/>
            <a:ext cx="6777317" cy="43848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Different reads return different number of rows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Phantom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reads occur when an insert or delete action is performed against a row that belongs to a range of rows being read by a transaction. </a:t>
            </a: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transaction's first read of the range of rows shows a row that no longer exists in the second or succeeding read, as a result of a deletion by a different transaction. </a:t>
            </a:r>
          </a:p>
        </p:txBody>
      </p:sp>
    </p:spTree>
    <p:extLst>
      <p:ext uri="{BB962C8B-B14F-4D97-AF65-F5344CB8AC3E}">
        <p14:creationId xmlns:p14="http://schemas.microsoft.com/office/powerpoint/2010/main" val="379131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024744" cy="1143000"/>
          </a:xfrm>
        </p:spPr>
        <p:txBody>
          <a:bodyPr/>
          <a:lstStyle/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Repeatable read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19508" cy="4724400"/>
          </a:xfrm>
        </p:spPr>
        <p:txBody>
          <a:bodyPr>
            <a:noAutofit/>
          </a:bodyPr>
          <a:lstStyle/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Statements cannot read data that has been modified but not yet committed by other transactions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(prevents dirty reads)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No other transactions can modify data that has been read by the current transaction until the current transaction completes.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It results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in phantom reads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Shared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locks are held to the end of a transaction instead of being released at the end of each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statement,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concurrency is lower than the default READ COMMITTED isolation level. </a:t>
            </a:r>
          </a:p>
          <a:p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024744" cy="990600"/>
          </a:xfrm>
        </p:spPr>
        <p:txBody>
          <a:bodyPr/>
          <a:lstStyle/>
          <a:p>
            <a:r>
              <a:rPr lang="en-US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en-US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erializable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001000" cy="4308629"/>
          </a:xfrm>
        </p:spPr>
        <p:txBody>
          <a:bodyPr>
            <a:noAutofit/>
          </a:bodyPr>
          <a:lstStyle/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This isolation level takes Repeatable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Read but overcomes Phantom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Reads. </a:t>
            </a: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It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does this by placing range locks on the queried data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Other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transactions cannot insert new rows with key values that would fall in the range of keys read by any statements in the current transaction until the current transaction completes.</a:t>
            </a:r>
          </a:p>
          <a:p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86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024744" cy="1143000"/>
          </a:xfrm>
        </p:spPr>
        <p:txBody>
          <a:bodyPr/>
          <a:lstStyle/>
          <a:p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napshot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24000"/>
            <a:ext cx="6777317" cy="4308629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modifications made by other transactions after the start of the current transaction are not visible to statements executing in the current transaction. </a:t>
            </a: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Optimistic approach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The ALLOW_SNAPSHOT_ISOLATION database option must be set to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Conversion must start with snapshot isolation.</a:t>
            </a:r>
          </a:p>
          <a:p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10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024744" cy="1143000"/>
          </a:xfrm>
        </p:spPr>
        <p:txBody>
          <a:bodyPr/>
          <a:lstStyle/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Summary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24000"/>
            <a:ext cx="6777317" cy="4308629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different isolation levels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work and the problems encountered. </a:t>
            </a:r>
          </a:p>
          <a:p>
            <a:pPr marL="68580" indent="0">
              <a:buNone/>
            </a:pP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Better to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use the lowest isolation level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read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committed.</a:t>
            </a:r>
          </a:p>
          <a:p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64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1219200"/>
            <a:ext cx="4267200" cy="5087938"/>
          </a:xfrm>
        </p:spPr>
      </p:pic>
    </p:spTree>
    <p:extLst>
      <p:ext uri="{BB962C8B-B14F-4D97-AF65-F5344CB8AC3E}">
        <p14:creationId xmlns:p14="http://schemas.microsoft.com/office/powerpoint/2010/main" val="410332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024744" cy="1143000"/>
          </a:xfrm>
        </p:spPr>
        <p:txBody>
          <a:bodyPr/>
          <a:lstStyle/>
          <a:p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eferences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6777317" cy="350897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msdn.microsoft.com/en-us/library/ms173763.aspx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http://www.gavindraper.co.uk/2012/02/18/sql-server-isolation-levels-by-example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4"/>
              </a:rPr>
              <a:t>http://msdn.microsoft.com/en-us/library/aa213029(v=sql.80).</a:t>
            </a:r>
            <a:r>
              <a:rPr lang="en-US" dirty="0" smtClean="0">
                <a:hlinkClick r:id="rId4"/>
              </a:rPr>
              <a:t>aspx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2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990600" y="2590800"/>
            <a:ext cx="7024688" cy="1143000"/>
          </a:xfrm>
        </p:spPr>
        <p:txBody>
          <a:bodyPr/>
          <a:lstStyle/>
          <a:p>
            <a:pPr algn="ctr" eaLnBrk="1" hangingPunct="1"/>
            <a:r>
              <a:rPr lang="en-US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Thank You </a:t>
            </a:r>
            <a:r>
              <a:rPr lang="en-US" b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</a:t>
            </a:r>
            <a:endParaRPr lang="en-US" b="1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23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0"/>
            <a:ext cx="7024744" cy="1143000"/>
          </a:xfrm>
        </p:spPr>
        <p:txBody>
          <a:bodyPr/>
          <a:lstStyle/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What is isolation level?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Transactions specify an isolation level that defines the degree to which one transaction must be isolated from resource or data modifications made by other transactions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48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solation levels controls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643308" cy="4495800"/>
          </a:xfrm>
        </p:spPr>
        <p:txBody>
          <a:bodyPr>
            <a:noAutofit/>
          </a:bodyPr>
          <a:lstStyle/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Whether locks are taken when data is read, and what type of locks are requested.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How long the read locks are held.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Whether a read operation referencing rows modified by another transaction:</a:t>
            </a:r>
          </a:p>
          <a:p>
            <a:pPr lvl="1"/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Blocks until the exclusive lock on the row is freed.</a:t>
            </a:r>
          </a:p>
          <a:p>
            <a:pPr lvl="1"/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Retrieves the committed version of the row that existed at the time the statement or transaction started.</a:t>
            </a:r>
          </a:p>
          <a:p>
            <a:pPr lvl="1"/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Reads the uncommitted data modification.</a:t>
            </a:r>
          </a:p>
          <a:p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Isolation levels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Read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Uncommitted </a:t>
            </a:r>
          </a:p>
          <a:p>
            <a:pPr lvl="0"/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Read Committed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(default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</a:p>
          <a:p>
            <a:pPr lvl="0"/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Repeatable Read </a:t>
            </a:r>
          </a:p>
          <a:p>
            <a:pPr lvl="0"/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Serializable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lvl="0"/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Snapshot </a:t>
            </a: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/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85800" lvl="2" indent="0"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 Use DBCC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useroptions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to see the current isolation level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14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990600"/>
            <a:ext cx="5814510" cy="838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Read Uncommitted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00200"/>
            <a:ext cx="6777317" cy="423242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This is the lowest isolation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level.</a:t>
            </a:r>
          </a:p>
          <a:p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It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also allows other transactions to modify data that you are reading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68580" indent="0">
              <a:buNone/>
            </a:pP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example data returned by the select could be in a half way state if an update was running in another transaction causing some of your rows to come back with the updated values and some not to.</a:t>
            </a:r>
          </a:p>
          <a:p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14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024744" cy="1143000"/>
          </a:xfrm>
        </p:spPr>
        <p:txBody>
          <a:bodyPr/>
          <a:lstStyle/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Dirty read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05000"/>
            <a:ext cx="6777317" cy="42324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Shows </a:t>
            </a:r>
            <a:r>
              <a:rPr lang="en-US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uncommited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data upon querying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Uncommitted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dependency occurs when a second transaction selects a row that is being updated by another transaction. The second transaction is reading data that has not been committed yet and may be changed by the transaction updating the row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024744" cy="1143000"/>
          </a:xfrm>
        </p:spPr>
        <p:txBody>
          <a:bodyPr/>
          <a:lstStyle/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Read </a:t>
            </a:r>
            <a:r>
              <a:rPr lang="en-US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Commited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6777317" cy="41148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Default isolation level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Selects return only the committed data.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prevents dirty reads. </a:t>
            </a: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Other transactions need to wait for their chance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READ_COMMITTED_SNAPSHOT database option:</a:t>
            </a:r>
          </a:p>
          <a:p>
            <a:pPr marL="896112" lvl="3" indent="0">
              <a:buNone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 OFF : Shared locks</a:t>
            </a:r>
          </a:p>
          <a:p>
            <a:pPr marL="896112" lvl="3" indent="0">
              <a:buNone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 ON : Row versioning</a:t>
            </a:r>
          </a:p>
          <a:p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49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85800"/>
            <a:ext cx="7024744" cy="8382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Lost Updates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848600" cy="4572000"/>
          </a:xfrm>
        </p:spPr>
        <p:txBody>
          <a:bodyPr>
            <a:noAutofit/>
          </a:bodyPr>
          <a:lstStyle/>
          <a:p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Lost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updates occur when two or more transactions select the same row and then update the row based on the value originally selected. </a:t>
            </a: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Each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transaction is unaware of other transactions. </a:t>
            </a: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last update overwrites updates made by the other transactions, which results in lost data.</a:t>
            </a:r>
          </a:p>
          <a:p>
            <a:pPr marL="68580" indent="0">
              <a:buNone/>
            </a:pP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88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024744" cy="1143000"/>
          </a:xfrm>
        </p:spPr>
        <p:txBody>
          <a:bodyPr/>
          <a:lstStyle/>
          <a:p>
            <a:r>
              <a:rPr lang="en-US" b="1" dirty="0" smtClean="0"/>
              <a:t>Non repeatable read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52600"/>
            <a:ext cx="6777317" cy="4080029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Presents different versions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 different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reads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Inconsistent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analysis occurs when a second transaction accesses the same row several times and reads different data each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time. </a:t>
            </a:r>
          </a:p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Also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, inconsistent analysis involves multiple reads (two or more) of the same row and each time the information is changed by another transaction; thus, the term </a:t>
            </a:r>
            <a:r>
              <a:rPr lang="en-US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nonrepeatable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 read.</a:t>
            </a:r>
          </a:p>
          <a:p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49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312</TotalTime>
  <Words>677</Words>
  <Application>Microsoft Office PowerPoint</Application>
  <PresentationFormat>On-screen Show (4:3)</PresentationFormat>
  <Paragraphs>73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Austin</vt:lpstr>
      <vt:lpstr>ISOLATION LEVELS</vt:lpstr>
      <vt:lpstr>What is isolation level?</vt:lpstr>
      <vt:lpstr>Isolation levels controls</vt:lpstr>
      <vt:lpstr>Isolation levels</vt:lpstr>
      <vt:lpstr>Read Uncommitted </vt:lpstr>
      <vt:lpstr>Dirty read</vt:lpstr>
      <vt:lpstr>Read Commited</vt:lpstr>
      <vt:lpstr>Lost Updates</vt:lpstr>
      <vt:lpstr>Non repeatable read</vt:lpstr>
      <vt:lpstr>Phantom read</vt:lpstr>
      <vt:lpstr>Repeatable read</vt:lpstr>
      <vt:lpstr>Serializable</vt:lpstr>
      <vt:lpstr>Snapshot</vt:lpstr>
      <vt:lpstr>Summary</vt:lpstr>
      <vt:lpstr>PowerPoint Presentation</vt:lpstr>
      <vt:lpstr>References</vt:lpstr>
      <vt:lpstr>Thank You </vt:lpstr>
    </vt:vector>
  </TitlesOfParts>
  <Company>CTS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ISOLATION LEVELS</dc:title>
  <dc:creator>338706</dc:creator>
  <cp:lastModifiedBy>training</cp:lastModifiedBy>
  <cp:revision>19</cp:revision>
  <dcterms:created xsi:type="dcterms:W3CDTF">2012-09-25T05:34:24Z</dcterms:created>
  <dcterms:modified xsi:type="dcterms:W3CDTF">2012-10-01T08:34:30Z</dcterms:modified>
</cp:coreProperties>
</file>