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66" r:id="rId5"/>
    <p:sldId id="257" r:id="rId6"/>
    <p:sldId id="264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SQL Server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Reporting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extract data from SQL Server and generate reports </a:t>
            </a:r>
            <a:endParaRPr lang="en-US" dirty="0" smtClean="0"/>
          </a:p>
          <a:p>
            <a:r>
              <a:rPr lang="en-US" dirty="0" smtClean="0"/>
              <a:t>No of Named Instances: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9767677"/>
              </p:ext>
            </p:extLst>
          </p:nvPr>
        </p:nvGraphicFramePr>
        <p:xfrm>
          <a:off x="1524000" y="3124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191000"/>
            <a:ext cx="22098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44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Agent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Agent uses SQL Server to store job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Jobs </a:t>
            </a:r>
            <a:r>
              <a:rPr lang="en-US" dirty="0"/>
              <a:t>contain one or more job steps.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step contains its own task, for example, backing up a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88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Browser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istens </a:t>
            </a:r>
            <a:r>
              <a:rPr lang="en-US" dirty="0"/>
              <a:t>for incoming requests for Microsoft SQL Server resources and provides information about SQL Server instances installed on the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SQL Server Browser contributes to the following actions: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Browsing a list of available servers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Connecting to the correct server instance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Connecting to dedicated administrator connection (DAC) endpoints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75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Full Text Search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fast and flexible indexing for queries based on keyword of text data stored in a SQL Server database. </a:t>
            </a:r>
          </a:p>
        </p:txBody>
      </p:sp>
    </p:spTree>
    <p:extLst>
      <p:ext uri="{BB962C8B-B14F-4D97-AF65-F5344CB8AC3E}">
        <p14:creationId xmlns:p14="http://schemas.microsoft.com/office/powerpoint/2010/main" xmlns="" val="17755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373380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1909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only one default instance but several named instances</a:t>
            </a:r>
            <a:r>
              <a:rPr lang="en-US" dirty="0" smtClean="0"/>
              <a:t>.</a:t>
            </a:r>
          </a:p>
          <a:p>
            <a:r>
              <a:rPr lang="en-US" dirty="0"/>
              <a:t>SQL Server Agent uses SQL Server to store job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SQL Server Browser is equivalent to Listener Process in Oracle.</a:t>
            </a:r>
          </a:p>
          <a:p>
            <a:r>
              <a:rPr lang="en-US" dirty="0" smtClean="0"/>
              <a:t>SQL Server Browser acts a windows service to the SQL Server.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78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870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1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get to know the SQL Server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758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SQL Server  Service</a:t>
            </a:r>
          </a:p>
          <a:p>
            <a:r>
              <a:rPr lang="en-US" dirty="0" smtClean="0"/>
              <a:t>SQL Server Analysis Service</a:t>
            </a:r>
          </a:p>
          <a:p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en-US" dirty="0" smtClean="0"/>
              <a:t>Integration Service</a:t>
            </a:r>
          </a:p>
          <a:p>
            <a:r>
              <a:rPr lang="en-US" dirty="0" smtClean="0"/>
              <a:t>SQL Server Reporting Service</a:t>
            </a:r>
          </a:p>
          <a:p>
            <a:r>
              <a:rPr lang="en-US" dirty="0" smtClean="0"/>
              <a:t>SQL Server Agent</a:t>
            </a:r>
          </a:p>
          <a:p>
            <a:r>
              <a:rPr lang="en-US" dirty="0" smtClean="0"/>
              <a:t>SQL Server Browser</a:t>
            </a:r>
          </a:p>
          <a:p>
            <a:r>
              <a:rPr lang="en-US" dirty="0" smtClean="0"/>
              <a:t>SQL Server Full Text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28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SQL Server Service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 core service for </a:t>
            </a:r>
            <a:r>
              <a:rPr lang="en-US" dirty="0" smtClean="0"/>
              <a:t>storing, </a:t>
            </a:r>
          </a:p>
          <a:p>
            <a:pPr>
              <a:buNone/>
            </a:pPr>
            <a:r>
              <a:rPr lang="en-US" dirty="0" smtClean="0"/>
              <a:t>processing</a:t>
            </a:r>
            <a:r>
              <a:rPr lang="en-US" dirty="0"/>
              <a:t>, and securing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SQL Server supports multiple</a:t>
            </a:r>
          </a:p>
          <a:p>
            <a:pPr>
              <a:buNone/>
            </a:pPr>
            <a:r>
              <a:rPr lang="en-US" dirty="0" smtClean="0"/>
              <a:t> MS SQL Service instances.</a:t>
            </a:r>
          </a:p>
          <a:p>
            <a:r>
              <a:rPr lang="en-US" dirty="0" smtClean="0"/>
              <a:t>Types of instances :			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 Named						</a:t>
            </a:r>
          </a:p>
          <a:p>
            <a:r>
              <a:rPr lang="en-US" dirty="0" smtClean="0"/>
              <a:t>There can be only one default instance but several named instances.</a:t>
            </a:r>
          </a:p>
          <a:p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295400"/>
            <a:ext cx="27717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950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SQL Server Service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Instance Names: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of Named Instances:																													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7678944"/>
              </p:ext>
            </p:extLst>
          </p:nvPr>
        </p:nvGraphicFramePr>
        <p:xfrm>
          <a:off x="1524000" y="4953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1003463"/>
              </p:ext>
            </p:extLst>
          </p:nvPr>
        </p:nvGraphicFramePr>
        <p:xfrm>
          <a:off x="1295400" y="2590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Named 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MSSQLServer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MSSQ$InstanceName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22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Analysis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basis of a powerful business intelligence solution that supports Online Analytical Processing (OLAP) applications and data </a:t>
            </a:r>
            <a:r>
              <a:rPr lang="en-US" dirty="0" smtClean="0"/>
              <a:t>mining.</a:t>
            </a:r>
          </a:p>
          <a:p>
            <a:r>
              <a:rPr lang="en-US" dirty="0" smtClean="0"/>
              <a:t>No of named Instances:</a:t>
            </a:r>
            <a:endParaRPr lang="en-US" dirty="0"/>
          </a:p>
        </p:txBody>
      </p:sp>
      <p:pic>
        <p:nvPicPr>
          <p:cNvPr id="1026" name="Picture 2" descr="Components that interface with Analysis Ser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521901"/>
            <a:ext cx="27717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9767677"/>
              </p:ext>
            </p:extLst>
          </p:nvPr>
        </p:nvGraphicFramePr>
        <p:xfrm>
          <a:off x="228600" y="400803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59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Integration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perform data migration and data integration</a:t>
            </a:r>
          </a:p>
          <a:p>
            <a:r>
              <a:rPr lang="en-US" dirty="0" smtClean="0"/>
              <a:t>Done using </a:t>
            </a:r>
            <a:r>
              <a:rPr lang="en-US" dirty="0"/>
              <a:t>Business Intelligence Development </a:t>
            </a:r>
            <a:r>
              <a:rPr lang="en-US" dirty="0" smtClean="0"/>
              <a:t>Studio </a:t>
            </a:r>
            <a:r>
              <a:rPr lang="en-US" dirty="0"/>
              <a:t>(BIDS). </a:t>
            </a:r>
            <a:endParaRPr lang="en-US" dirty="0" smtClean="0"/>
          </a:p>
          <a:p>
            <a:r>
              <a:rPr lang="en-US" dirty="0"/>
              <a:t>In the current release of Integration Services, you can deploy your projects to the Integration Services server.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267200"/>
            <a:ext cx="26574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67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362</TotalTime>
  <Words>366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</vt:lpstr>
      <vt:lpstr>         SQL Server Services</vt:lpstr>
      <vt:lpstr>About the Author</vt:lpstr>
      <vt:lpstr>Icons Used</vt:lpstr>
      <vt:lpstr>Objective</vt:lpstr>
      <vt:lpstr>SQL Server Services</vt:lpstr>
      <vt:lpstr>MS SQL Server Service</vt:lpstr>
      <vt:lpstr>MS SQL Server Service</vt:lpstr>
      <vt:lpstr>SQL Server Analysis Service </vt:lpstr>
      <vt:lpstr>SQL Server Integration Service </vt:lpstr>
      <vt:lpstr>SQL Server Reporting Service </vt:lpstr>
      <vt:lpstr>SQL Server Agent </vt:lpstr>
      <vt:lpstr>SQL Server Browser </vt:lpstr>
      <vt:lpstr>SQL Server Full Text Search </vt:lpstr>
      <vt:lpstr>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Basics</dc:title>
  <cp:lastModifiedBy>217673</cp:lastModifiedBy>
  <cp:revision>18</cp:revision>
  <dcterms:created xsi:type="dcterms:W3CDTF">2006-08-16T00:00:00Z</dcterms:created>
  <dcterms:modified xsi:type="dcterms:W3CDTF">2012-11-01T04:20:20Z</dcterms:modified>
</cp:coreProperties>
</file>