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8" r:id="rId5"/>
    <p:sldId id="267" r:id="rId6"/>
    <p:sldId id="307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4" r:id="rId19"/>
    <p:sldId id="425" r:id="rId20"/>
    <p:sldId id="426" r:id="rId21"/>
    <p:sldId id="428" r:id="rId22"/>
    <p:sldId id="429" r:id="rId23"/>
    <p:sldId id="431" r:id="rId24"/>
    <p:sldId id="434" r:id="rId25"/>
    <p:sldId id="435" r:id="rId26"/>
    <p:sldId id="436" r:id="rId27"/>
    <p:sldId id="437" r:id="rId28"/>
    <p:sldId id="438" r:id="rId29"/>
    <p:sldId id="440" r:id="rId30"/>
    <p:sldId id="439" r:id="rId31"/>
    <p:sldId id="304" r:id="rId3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9F01"/>
    <a:srgbClr val="209D03"/>
    <a:srgbClr val="000000"/>
    <a:srgbClr val="287094"/>
    <a:srgbClr val="095295"/>
    <a:srgbClr val="D8750D"/>
    <a:srgbClr val="90B5D2"/>
    <a:srgbClr val="3BCB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76" d="100"/>
          <a:sy n="76" d="100"/>
        </p:scale>
        <p:origin x="-98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1C2926AB-484F-4309-8EDB-ABF74CE5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7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A2DC-652A-473A-BF9C-0A8464F0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A34F-7CD1-4C1C-BAFC-159D01E76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87AD-0CA3-4FA1-B3E5-9743934B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D92C-D024-4A30-90BA-A528B7CA7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E7DD-DDCD-4FE2-8EF6-17B2A7596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D100-D424-4321-8804-38F765683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FB81-1265-439E-B408-35FDDB15D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9962-F8C7-4BB2-AE39-49E0EFDC1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001F-D0E9-4599-A360-63842692E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3C2C-97F8-4770-B565-E5EB1A500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BAE3-53C9-4B68-909F-1147A259E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E4F2D28-46EC-401B-9452-3E6D8FBA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 userDrawn="1"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 userDrawn="1"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2008 </a:t>
            </a:r>
            <a:br>
              <a:rPr lang="en-US" dirty="0" smtClean="0"/>
            </a:br>
            <a:r>
              <a:rPr lang="en-US" dirty="0" smtClean="0"/>
              <a:t>VIEWS</a:t>
            </a: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SCHEMABINDING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257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Schema binding binds your views to the dependent physical columns of the accessed tables specified in the contents of the </a:t>
            </a:r>
            <a:r>
              <a:rPr lang="en-US" dirty="0" smtClean="0"/>
              <a:t>view.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base table cannot be modified if it has a view created with SCHEMABINDING option.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9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prevents your views from being orphaned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indexes are to be created on the view, then we need to schemabind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0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ENCRYPTION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3429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“WITH ENCRYPTION” option encrypts the views by </a:t>
            </a:r>
            <a:r>
              <a:rPr lang="en-US"/>
              <a:t>which </a:t>
            </a:r>
            <a:r>
              <a:rPr lang="en-US" smtClean="0"/>
              <a:t> </a:t>
            </a:r>
            <a:r>
              <a:rPr lang="en-US" dirty="0"/>
              <a:t>it will not be visible via </a:t>
            </a:r>
            <a:r>
              <a:rPr lang="en-US" dirty="0" smtClean="0"/>
              <a:t>SP_HELPTEXT.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Encrypts the entries in sys.syscomments that contain the text of CREATE VIEW statement.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VIEW_METADATA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 views created with this option, the browse-mode returns the view name and not the base table name.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Browse-mode metadata is the additional data that the SQL instance returns to the client APIs.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includes information about the base-table that the columns in the result set belong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5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view can be modified if,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Any modifications, including UPDATE, INSERT, and DELETE statements, must reference columns from only one base table.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columns being modified in the view must directly reference the underlying data in the table columns.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No AVG,COUNT……INTERSECT,JOIN…..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The columns are not affected by Group </a:t>
            </a:r>
            <a:r>
              <a:rPr lang="en-US" dirty="0" err="1"/>
              <a:t>by,Having,or</a:t>
            </a:r>
            <a:r>
              <a:rPr lang="en-US" dirty="0"/>
              <a:t> Distinct clauses.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TOP clause is not used with the WITH CHECK OPTION clause.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INSTEAD OF </a:t>
            </a:r>
            <a:r>
              <a:rPr lang="en-US" dirty="0" smtClean="0"/>
              <a:t>triggers can be created on a view to make a view updatable.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view based on multiple base tables must use an INSTEAD OF trigger to support inserts, updates and deletes that reference data in more than one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Or we can use </a:t>
            </a:r>
            <a:r>
              <a:rPr lang="en-US" b="1" dirty="0" smtClean="0"/>
              <a:t>PARTITIONED VIEWS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72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a view defined by a UNION ALL of member tables structured in the same way, but stored separately as multiple tables.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 &lt;select_list1&gt; FROM T1 UNION ALL SELECT &lt;select_list2&gt; FROM T2 UNION ALL ... SELECT &lt;</a:t>
            </a:r>
            <a:r>
              <a:rPr lang="en-US" dirty="0" err="1" smtClean="0"/>
              <a:t>select_listn</a:t>
            </a:r>
            <a:r>
              <a:rPr lang="en-US" dirty="0" smtClean="0"/>
              <a:t>&gt; FROM </a:t>
            </a:r>
            <a:r>
              <a:rPr lang="en-US" dirty="0" err="1" smtClean="0"/>
              <a:t>Tn</a:t>
            </a:r>
            <a:r>
              <a:rPr lang="en-US" dirty="0" smtClean="0"/>
              <a:t>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7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for Creating Partitioned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select list: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columns in the member tables should be selected in the column list of the view definition.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columns in the same ordinal position of each select list should be of the same type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constraints should be in such a way that any specified value of &lt;col&gt; can satisfy, at most, one of the constraints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column &lt;col&gt; on which the disjointed constraints are defined is called the partitioning column.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5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partitioning column is a part of the PRIMARY KEY of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cannot be a computed, identity, default, or timestamp column.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There are no restrictions on the updatability of the partitioning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Member tables, or underlying tables T1, ..., </a:t>
            </a:r>
            <a:r>
              <a:rPr lang="en-US" dirty="0" err="1" smtClean="0"/>
              <a:t>Tn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The tables can be either local tables or tables from other computers.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same table cannot appear two times in the set of tables that are being combined with the UNION ALL statement.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The member tables cannot have indexes created on computed columns in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member tables should have all PRIMARY KEY constraints on the same number of columns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43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for Modifying Data in Partitioned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INSERT statement must supply values for all the columns in the view</a:t>
            </a:r>
          </a:p>
          <a:p>
            <a:r>
              <a:rPr lang="en-US" sz="2200" dirty="0" smtClean="0"/>
              <a:t>The value being inserted into the partitioning column should satisfy at least one of the underlying constraints.</a:t>
            </a:r>
          </a:p>
          <a:p>
            <a:r>
              <a:rPr lang="en-US" sz="2200" dirty="0" smtClean="0"/>
              <a:t>UPDATE statements cannot specify the DEFAULT keyword as a value in the SET clause</a:t>
            </a:r>
          </a:p>
          <a:p>
            <a:r>
              <a:rPr lang="en-US" sz="2200" dirty="0"/>
              <a:t>INSERT, UPDATE, and DELETE actions against a partitioned view are not allowed if there is a self-join with the same view or with any of the member tables in the statement. </a:t>
            </a:r>
          </a:p>
          <a:p>
            <a:r>
              <a:rPr lang="en-US" sz="2200" dirty="0"/>
              <a:t>Bulk importing data into a partitioned view is unsupported by </a:t>
            </a:r>
            <a:r>
              <a:rPr lang="en-US" sz="2200" b="1" dirty="0" err="1"/>
              <a:t>bcp</a:t>
            </a:r>
            <a:r>
              <a:rPr lang="en-US" sz="2200" dirty="0"/>
              <a:t> or the BULK INSERT and INSERT ... SELECT * FROM OPENROWSET(BULK...) statements.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0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Requires CREATE VIEW permission in the database and ALTER permission on the schema in which the view is being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1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in case we are working with a non-schema bound view and there is some change in the underlying table, to prevent the view from producing unexpected results</a:t>
            </a:r>
            <a:r>
              <a:rPr lang="en-US" dirty="0" smtClean="0"/>
              <a:t>,</a:t>
            </a:r>
          </a:p>
          <a:p>
            <a:r>
              <a:rPr lang="en-US" dirty="0"/>
              <a:t>EXECUTE SP_REFRESHVIEW '</a:t>
            </a:r>
            <a:r>
              <a:rPr lang="en-US" dirty="0" err="1"/>
              <a:t>dbo.BILL_V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121252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the Data WITH CHECK OPTION in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with check option causes the where clause of the view to check the data being inserted or updated through the view in addition to the data being retrieved.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dbo.tbl_AjantaTour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dbo.Tour</a:t>
            </a:r>
            <a:r>
              <a:rPr lang="en-US" dirty="0" smtClean="0"/>
              <a:t> WHERE </a:t>
            </a:r>
            <a:r>
              <a:rPr lang="en-US" dirty="0" err="1" smtClean="0"/>
              <a:t>BaseCampID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tbl_AjantaTour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0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Insert is allowed as the view is without the WITH CHECK OPTION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tbl_AjantaTour</a:t>
            </a:r>
            <a:r>
              <a:rPr lang="en-US" dirty="0" smtClean="0"/>
              <a:t>(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(‘Blue Ridge Parkway Hike’, 1)</a:t>
            </a:r>
            <a:br>
              <a:rPr lang="en-US" dirty="0" smtClean="0"/>
            </a:br>
            <a:r>
              <a:rPr lang="en-US" dirty="0" smtClean="0"/>
              <a:t>(1 row(s) affected)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23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VIEW </a:t>
            </a:r>
            <a:r>
              <a:rPr lang="en-US" dirty="0" err="1"/>
              <a:t>dbo.tbl_AjantaTour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	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 FROM </a:t>
            </a:r>
            <a:r>
              <a:rPr lang="en-US" dirty="0" err="1" smtClean="0"/>
              <a:t>dbo.Tour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BaseCampID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WITH CHECK OPTION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dbo.tbl_AjantaTour</a:t>
            </a:r>
            <a:r>
              <a:rPr lang="en-US" dirty="0" smtClean="0"/>
              <a:t>(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(‘Blue Ridge Parkway Hike’, 1) </a:t>
            </a:r>
          </a:p>
          <a:p>
            <a:pPr>
              <a:buNone/>
            </a:pPr>
            <a:r>
              <a:rPr lang="en-US" dirty="0" smtClean="0"/>
              <a:t>It throws an error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Views?</a:t>
            </a:r>
          </a:p>
          <a:p>
            <a:pPr eaLnBrk="1" hangingPunct="1"/>
            <a:r>
              <a:rPr lang="en-US" dirty="0" smtClean="0"/>
              <a:t>What is a partitioned view?</a:t>
            </a:r>
          </a:p>
          <a:p>
            <a:pPr eaLnBrk="1" hangingPunct="1"/>
            <a:r>
              <a:rPr lang="en-US" dirty="0" smtClean="0"/>
              <a:t>What are the options in creating a view?</a:t>
            </a:r>
          </a:p>
          <a:p>
            <a:pPr eaLnBrk="1" hangingPunct="1"/>
            <a:r>
              <a:rPr lang="en-US" dirty="0" smtClean="0"/>
              <a:t>What is WITH CHECK OPTION in views?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08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pull together data from multiple tables.</a:t>
            </a:r>
          </a:p>
          <a:p>
            <a:r>
              <a:rPr lang="en-US" dirty="0" smtClean="0"/>
              <a:t>Views restrict access to portions of database.</a:t>
            </a:r>
          </a:p>
          <a:p>
            <a:r>
              <a:rPr lang="en-US" dirty="0" smtClean="0"/>
              <a:t>Partitioned view is a view </a:t>
            </a:r>
            <a:r>
              <a:rPr lang="en-US" dirty="0"/>
              <a:t>defined by a UNION ALL of member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WITH CHECK OPTION checks the data that is being inserted </a:t>
            </a:r>
            <a:r>
              <a:rPr lang="en-US" smtClean="0"/>
              <a:t>or updated.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04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2008 VIEWS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view?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Create View</a:t>
            </a:r>
          </a:p>
          <a:p>
            <a:r>
              <a:rPr lang="en-US" dirty="0" smtClean="0"/>
              <a:t>Updatable Views</a:t>
            </a:r>
          </a:p>
          <a:p>
            <a:r>
              <a:rPr lang="en-US" dirty="0" smtClean="0"/>
              <a:t>Partitioned Views</a:t>
            </a:r>
          </a:p>
          <a:p>
            <a:r>
              <a:rPr lang="en-US" dirty="0" smtClean="0"/>
              <a:t>With Check option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consists of a SELECT statement, and when you run the view, you see the results of it like you would when opening a table. </a:t>
            </a:r>
          </a:p>
          <a:p>
            <a:r>
              <a:rPr lang="en-US" dirty="0" smtClean="0"/>
              <a:t>It pulls together data from multiple tables, as well as aggregate data, and present it as though it is a single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 view can be useful when there are multiple users with different levels of access, who all need to see portions of the data in the database</a:t>
            </a:r>
          </a:p>
          <a:p>
            <a:r>
              <a:rPr lang="en-US" dirty="0" smtClean="0"/>
              <a:t>Restrict access to specific rows in a table</a:t>
            </a:r>
          </a:p>
          <a:p>
            <a:r>
              <a:rPr lang="en-US" dirty="0" smtClean="0"/>
              <a:t>Restrict access to specific columns in a table</a:t>
            </a:r>
          </a:p>
          <a:p>
            <a:r>
              <a:rPr lang="en-US" dirty="0" smtClean="0"/>
              <a:t>Join columns from multiple tables and present them as though they are part of a single table</a:t>
            </a:r>
          </a:p>
          <a:p>
            <a:r>
              <a:rPr lang="en-US" dirty="0" smtClean="0"/>
              <a:t>Present aggregate information (such as the results of the COUNT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CREATE VIEW [ </a:t>
            </a:r>
            <a:r>
              <a:rPr lang="en-US" sz="2800" dirty="0" err="1"/>
              <a:t>schema_name</a:t>
            </a:r>
            <a:r>
              <a:rPr lang="en-US" sz="2800" dirty="0"/>
              <a:t> . ] </a:t>
            </a:r>
            <a:r>
              <a:rPr lang="en-US" sz="2800" dirty="0" err="1"/>
              <a:t>view_name</a:t>
            </a:r>
            <a:r>
              <a:rPr lang="en-US" sz="2800" dirty="0"/>
              <a:t> [ (column [ ,...n ] ) ] [ WITH &lt;</a:t>
            </a:r>
            <a:r>
              <a:rPr lang="en-US" sz="2800" dirty="0" err="1"/>
              <a:t>view_attribute</a:t>
            </a:r>
            <a:r>
              <a:rPr lang="en-US" sz="2800" dirty="0"/>
              <a:t>&gt; [ ,...n ] ] AS </a:t>
            </a:r>
            <a:r>
              <a:rPr lang="en-US" sz="2800" dirty="0" err="1"/>
              <a:t>select_statement</a:t>
            </a:r>
            <a:r>
              <a:rPr lang="en-US" sz="2800" dirty="0"/>
              <a:t> [ WITH CHECK OPTION ] [ ; ] &lt;</a:t>
            </a:r>
            <a:r>
              <a:rPr lang="en-US" sz="2800" dirty="0" err="1"/>
              <a:t>view_attribute</a:t>
            </a:r>
            <a:r>
              <a:rPr lang="en-US" sz="2800" dirty="0"/>
              <a:t>&gt; ::= { [ ENCRYPTION ]     [ SCHEMABINDING ]     [ VIEW_METADATA ]     } </a:t>
            </a:r>
          </a:p>
        </p:txBody>
      </p:sp>
    </p:spTree>
    <p:extLst>
      <p:ext uri="{BB962C8B-B14F-4D97-AF65-F5344CB8AC3E}">
        <p14:creationId xmlns:p14="http://schemas.microsoft.com/office/powerpoint/2010/main" xmlns="" val="39990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08333" cy="4288896"/>
          </a:xfrm>
        </p:spPr>
        <p:txBody>
          <a:bodyPr>
            <a:normAutofit/>
          </a:bodyPr>
          <a:lstStyle/>
          <a:p>
            <a:r>
              <a:rPr lang="en-US" dirty="0" smtClean="0"/>
              <a:t>A view can be created only in the current database.</a:t>
            </a:r>
          </a:p>
          <a:p>
            <a:r>
              <a:rPr lang="en-US" dirty="0" smtClean="0"/>
              <a:t>The CREATE VIEW must be the first statement in a query batch.</a:t>
            </a:r>
          </a:p>
          <a:p>
            <a:r>
              <a:rPr lang="en-US" dirty="0" smtClean="0"/>
              <a:t> A view can have a maximum of 1,024 columns.</a:t>
            </a:r>
          </a:p>
          <a:p>
            <a:r>
              <a:rPr lang="en-US" dirty="0"/>
              <a:t>Views do not have a physical existence, but still they do return a set of record set as a table does, the </a:t>
            </a:r>
            <a:r>
              <a:rPr lang="en-US" dirty="0" smtClean="0"/>
              <a:t>difference </a:t>
            </a:r>
            <a:r>
              <a:rPr lang="en-US" dirty="0"/>
              <a:t>is it is simply an additional layer which calls the underlying code which finally returns the record 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whether all the database objects exist and are valid.</a:t>
            </a:r>
          </a:p>
          <a:p>
            <a:r>
              <a:rPr lang="en-US" dirty="0" smtClean="0"/>
              <a:t>DML Statements do not violate any constraints</a:t>
            </a:r>
          </a:p>
          <a:p>
            <a:r>
              <a:rPr lang="en-US" dirty="0" smtClean="0"/>
              <a:t>A failure check returns an error message.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- Presentation Template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53CA5FB43A041B01B8A49D56019A7" ma:contentTypeVersion="0" ma:contentTypeDescription="Create a new document." ma:contentTypeScope="" ma:versionID="c7f63ddf50ac6eadbfba414dc7ac3c1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62CF21-71B9-487C-862D-1C5CB065CA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3DEFE3-AD54-47C2-9D47-A1EC4A5FE25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73E4D5D-2D56-4309-82F7-F464123E2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 - Presentation Template</Template>
  <TotalTime>14437</TotalTime>
  <Words>1216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CA - Presentation Template</vt:lpstr>
      <vt:lpstr>SQL Server 2008  VIEWS</vt:lpstr>
      <vt:lpstr>About the Author</vt:lpstr>
      <vt:lpstr>Icons Used</vt:lpstr>
      <vt:lpstr>OVERVIEW</vt:lpstr>
      <vt:lpstr>What is a View?</vt:lpstr>
      <vt:lpstr>SIGNIFICANCE</vt:lpstr>
      <vt:lpstr>Create View</vt:lpstr>
      <vt:lpstr>VIEWS</vt:lpstr>
      <vt:lpstr>QUERYING A VIEW</vt:lpstr>
      <vt:lpstr>SCHEMABINDING VIEW</vt:lpstr>
      <vt:lpstr>Why do we need ?</vt:lpstr>
      <vt:lpstr>WITH ENCRYPTION</vt:lpstr>
      <vt:lpstr>VIEW_METADATA</vt:lpstr>
      <vt:lpstr>UPDATABLE VIEWS</vt:lpstr>
      <vt:lpstr>Other Ways..</vt:lpstr>
      <vt:lpstr>PARTITIONED VIEWS</vt:lpstr>
      <vt:lpstr>Conditions for Creating Partitioned Views</vt:lpstr>
      <vt:lpstr>Partitioning Column</vt:lpstr>
      <vt:lpstr>Cont..</vt:lpstr>
      <vt:lpstr>Conditions for Modifying Data in Partitioned Views</vt:lpstr>
      <vt:lpstr>PERMISSIONS</vt:lpstr>
      <vt:lpstr>REFRESHING</vt:lpstr>
      <vt:lpstr>Protecting the Data WITH CHECK OPTION in Views</vt:lpstr>
      <vt:lpstr>Slide 24</vt:lpstr>
      <vt:lpstr>Slide 25</vt:lpstr>
      <vt:lpstr>Test Your Understanding</vt:lpstr>
      <vt:lpstr>SUMMARY</vt:lpstr>
      <vt:lpstr>You have successfully completed  SQL Server 2008 VIEWS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217673</cp:lastModifiedBy>
  <cp:revision>1281</cp:revision>
  <dcterms:created xsi:type="dcterms:W3CDTF">2006-08-07T10:58:16Z</dcterms:created>
  <dcterms:modified xsi:type="dcterms:W3CDTF">2012-10-31T15:26:19Z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0x01010045853CA5FB43A041B01B8A49D56019A7</vt:lpwstr>
  </property>
</Properties>
</file>