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8" r:id="rId5"/>
    <p:sldId id="267" r:id="rId6"/>
    <p:sldId id="307" r:id="rId7"/>
    <p:sldId id="365" r:id="rId8"/>
    <p:sldId id="338" r:id="rId9"/>
    <p:sldId id="339" r:id="rId10"/>
    <p:sldId id="340" r:id="rId11"/>
    <p:sldId id="341" r:id="rId12"/>
    <p:sldId id="342" r:id="rId13"/>
    <p:sldId id="343" r:id="rId14"/>
    <p:sldId id="346" r:id="rId15"/>
    <p:sldId id="349" r:id="rId16"/>
    <p:sldId id="350" r:id="rId17"/>
    <p:sldId id="351" r:id="rId18"/>
    <p:sldId id="352" r:id="rId19"/>
    <p:sldId id="353" r:id="rId20"/>
    <p:sldId id="354" r:id="rId21"/>
    <p:sldId id="356" r:id="rId22"/>
    <p:sldId id="361" r:id="rId23"/>
    <p:sldId id="362" r:id="rId24"/>
    <p:sldId id="366" r:id="rId25"/>
    <p:sldId id="363" r:id="rId26"/>
    <p:sldId id="304" r:id="rId2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F01"/>
    <a:srgbClr val="209D03"/>
    <a:srgbClr val="000000"/>
    <a:srgbClr val="287094"/>
    <a:srgbClr val="095295"/>
    <a:srgbClr val="D8750D"/>
    <a:srgbClr val="90B5D2"/>
    <a:srgbClr val="3BCB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37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fld id="{1C2926AB-484F-4309-8EDB-ABF74CE5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973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 userDrawn="1"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8A2DC-652A-473A-BF9C-0A8464F00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1A34F-7CD1-4C1C-BAFC-159D01E76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787AD-0CA3-4FA1-B3E5-9743934BE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ED92C-D024-4A30-90BA-A528B7CA7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6E7DD-DDCD-4FE2-8EF6-17B2A7596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D100-D424-4321-8804-38F765683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4FB81-1265-439E-B408-35FDDB15D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59962-F8C7-4BB2-AE39-49E0EFDC1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3001F-D0E9-4599-A360-63842692E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23C2C-97F8-4770-B565-E5EB1A500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4BAE3-53C9-4B68-909F-1147A259E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7E4F2D28-46EC-401B-9452-3E6D8FBA3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 userDrawn="1"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 userDrawn="1"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 userDrawn="1"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 userDrawn="1"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 userDrawn="1"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Server 2008 </a:t>
            </a:r>
            <a:br>
              <a:rPr lang="en-US" dirty="0" smtClean="0"/>
            </a:br>
            <a:r>
              <a:rPr lang="en-US" dirty="0" smtClean="0"/>
              <a:t>Triggers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18" descr="MrSmarty_Mascot_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313" y="5392738"/>
            <a:ext cx="1335087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6477000" y="6437313"/>
            <a:ext cx="2338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3188B4"/>
                </a:solidFill>
              </a:rPr>
              <a:t>C3: Protected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Instead Of Triggers</a:t>
            </a:r>
            <a:endParaRPr lang="en-IN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</a:t>
            </a:r>
          </a:p>
          <a:p>
            <a:endParaRPr lang="en-US" smtClean="0"/>
          </a:p>
          <a:p>
            <a:r>
              <a:rPr lang="en-US" smtClean="0"/>
              <a:t>CREATE [ OR REPLACE] TRIGGER trigger_name</a:t>
            </a:r>
          </a:p>
          <a:p>
            <a:r>
              <a:rPr lang="en-US" smtClean="0"/>
              <a:t>INSTEAD OF</a:t>
            </a:r>
          </a:p>
          <a:p>
            <a:r>
              <a:rPr lang="en-US" smtClean="0"/>
              <a:t>INSERT | UPDATE [ OF column] | DELETE</a:t>
            </a:r>
          </a:p>
          <a:p>
            <a:r>
              <a:rPr lang="en-US" smtClean="0"/>
              <a:t>ON Table |View</a:t>
            </a:r>
          </a:p>
          <a:p>
            <a:r>
              <a:rPr lang="en-US" smtClean="0"/>
              <a:t>[FOR EACH ROW]</a:t>
            </a:r>
          </a:p>
          <a:p>
            <a:r>
              <a:rPr lang="en-US" smtClean="0"/>
              <a:t>trigger_ body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848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Instead Of Triggers</a:t>
            </a:r>
            <a:endParaRPr lang="en-US" dirty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  <a:p>
            <a:r>
              <a:rPr lang="en-IN" smtClean="0"/>
              <a:t>Instead of trigger is executed before any delete operation</a:t>
            </a:r>
          </a:p>
          <a:p>
            <a:r>
              <a:rPr lang="en-IN" smtClean="0"/>
              <a:t>Instead of trigger prevents the delete operation to happen</a:t>
            </a:r>
          </a:p>
          <a:p>
            <a:r>
              <a:rPr lang="en-IN" smtClean="0"/>
              <a:t>It inserts the value that is tried to be deleted into deleted table.</a:t>
            </a:r>
          </a:p>
          <a:p>
            <a:r>
              <a:rPr lang="en-IN" smtClean="0"/>
              <a:t>It does not delete the value from the original table </a:t>
            </a:r>
          </a:p>
          <a:p>
            <a:endParaRPr lang="en-IN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812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After trigger</a:t>
            </a:r>
            <a:endParaRPr lang="en-I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	After trigger is executed after the delete operation </a:t>
            </a:r>
          </a:p>
          <a:p>
            <a:r>
              <a:rPr lang="en-IN" smtClean="0"/>
              <a:t>	It inserts the deleted value into the deleted table</a:t>
            </a:r>
          </a:p>
          <a:p>
            <a:r>
              <a:rPr lang="en-IN" smtClean="0"/>
              <a:t>	It deletes the value from the original table </a:t>
            </a:r>
          </a:p>
          <a:p>
            <a:endParaRPr lang="en-IN" smtClean="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77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914400" y="-152400"/>
            <a:ext cx="8229600" cy="1112838"/>
          </a:xfrm>
        </p:spPr>
        <p:txBody>
          <a:bodyPr/>
          <a:lstStyle/>
          <a:p>
            <a:r>
              <a:rPr lang="en-US" dirty="0"/>
              <a:t>DDL TRIGGERS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914400" y="1371600"/>
            <a:ext cx="8229600" cy="4602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DDL triggers execute in response to a variety of data definition language (DDL) events.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These events primarily correspond to Transact-SQL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CREATE, ALTER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and DROP statements, and certain system stored procedures that perform DDL-like operations.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DDL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triggers cannot be used as INSTEAD OF triggers.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DDL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triggers do not create the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deleted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tables.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information about an event that fires a DDL trigger, and the subsequent changes caused by the trigger, is captured by using the EVENTDATA function.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16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8382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2296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TRIGGER trigger_name ON { ALL SERVER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| DATABASE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ddl_trigger_option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 [ ,...n ] ] { FOR | AFTER }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event_type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event_group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} [ ,...n ]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sql_statement [ ; ] [ ,...n ] | EXTERNAL NAME &lt; method specifier &gt; [ ; ]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ddl_trigger_option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 ::= [ ENCRYPTION ] [ EXECUTE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AS]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IN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CREATE TRIGGER safety</a:t>
            </a:r>
          </a:p>
          <a:p>
            <a:pPr marL="0" indent="0">
              <a:buNone/>
            </a:pPr>
            <a:r>
              <a:rPr lang="en-IN" dirty="0" smtClean="0"/>
              <a:t>   ON DATABASE </a:t>
            </a:r>
          </a:p>
          <a:p>
            <a:pPr marL="0" indent="0">
              <a:buNone/>
            </a:pPr>
            <a:r>
              <a:rPr lang="en-IN" dirty="0" smtClean="0"/>
              <a:t>   FOR DROP_TABLE, ALTER_TABLE </a:t>
            </a:r>
          </a:p>
          <a:p>
            <a:pPr marL="0" indent="0">
              <a:buNone/>
            </a:pPr>
            <a:r>
              <a:rPr lang="en-IN" dirty="0" smtClean="0"/>
              <a:t>   AS </a:t>
            </a:r>
          </a:p>
          <a:p>
            <a:pPr marL="0" indent="0">
              <a:buNone/>
            </a:pPr>
            <a:r>
              <a:rPr lang="en-IN" dirty="0" smtClean="0"/>
              <a:t>   PRINT 'You must disable Trigger "safety" to drop or alter tables!‘</a:t>
            </a:r>
          </a:p>
          <a:p>
            <a:pPr marL="0" indent="0">
              <a:buNone/>
            </a:pPr>
            <a:r>
              <a:rPr lang="en-IN" dirty="0" smtClean="0"/>
              <a:t>   ROLLBACK 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979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533400" y="13855"/>
            <a:ext cx="8229600" cy="1143000"/>
          </a:xfrm>
        </p:spPr>
        <p:txBody>
          <a:bodyPr/>
          <a:lstStyle/>
          <a:p>
            <a:r>
              <a:rPr lang="en-US" dirty="0"/>
              <a:t>LOG ON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Logon triggers fire in response to the LOGON event that is raised when a user sessions is being established.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Triggers can be created directly from Transact-SQL statements or from methods of assemblies that are created in the Microsoft .NET Framework common language runtime (CLR) and uploaded to an instance of SQL Server.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SQL Server allows for creating multiple triggers for any specific statement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0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TRIGGER trigger_name ON ALL SERVER [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logon_trigger_option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[ ,...n ]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FOR| AFTER } LOGON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sql_statement [ ; ] [ ,...n ] | EXTERNAL NAME &lt; method specifier 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]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logon_trigger_option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::= [ ENCRYPTION ] [ EXECUTE AS Clause ] </a:t>
            </a:r>
          </a:p>
        </p:txBody>
      </p:sp>
    </p:spTree>
    <p:extLst>
      <p:ext uri="{BB962C8B-B14F-4D97-AF65-F5344CB8AC3E}">
        <p14:creationId xmlns:p14="http://schemas.microsoft.com/office/powerpoint/2010/main" xmlns="" val="23089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options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200" dirty="0" smtClean="0"/>
              <a:t>Change the order of execution of triggers</a:t>
            </a:r>
          </a:p>
          <a:p>
            <a:pPr marL="0" indent="0">
              <a:buNone/>
            </a:pPr>
            <a:r>
              <a:rPr lang="en-IN" sz="2200" dirty="0" smtClean="0"/>
              <a:t>		</a:t>
            </a:r>
            <a:r>
              <a:rPr lang="en-IN" sz="2000" dirty="0" err="1" smtClean="0"/>
              <a:t>sp_settriggerorder</a:t>
            </a: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Disable a trigger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000" dirty="0"/>
              <a:t>alter trigger trigger_name disable | enable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Recompile a trigger</a:t>
            </a:r>
          </a:p>
          <a:p>
            <a:pPr marL="914400" lvl="2" indent="0">
              <a:buNone/>
            </a:pPr>
            <a:r>
              <a:rPr lang="en-US" sz="2600" dirty="0"/>
              <a:t>	</a:t>
            </a:r>
            <a:r>
              <a:rPr lang="en-US" sz="2000" dirty="0" smtClean="0"/>
              <a:t>alter trigger trigger_name compile</a:t>
            </a:r>
            <a:endParaRPr lang="en-IN" sz="2200" dirty="0"/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Drop Trigger </a:t>
            </a:r>
          </a:p>
          <a:p>
            <a:pPr marL="0" indent="0">
              <a:buNone/>
            </a:pPr>
            <a:r>
              <a:rPr lang="en-IN" sz="2200" dirty="0"/>
              <a:t>		</a:t>
            </a:r>
            <a:r>
              <a:rPr lang="en-IN" sz="2000" dirty="0"/>
              <a:t>drop trigger </a:t>
            </a:r>
            <a:r>
              <a:rPr lang="en-IN" sz="2000" dirty="0" err="1"/>
              <a:t>trigger_name</a:t>
            </a:r>
            <a:r>
              <a:rPr lang="en-IN" sz="2000" dirty="0"/>
              <a:t> on database </a:t>
            </a:r>
          </a:p>
          <a:p>
            <a:pPr marL="0" indent="0">
              <a:buNone/>
            </a:pPr>
            <a:r>
              <a:rPr lang="en-IN" sz="2000" dirty="0"/>
              <a:t>		drop trigger </a:t>
            </a:r>
            <a:r>
              <a:rPr lang="en-IN" sz="2000" dirty="0" err="1"/>
              <a:t>trigger_name</a:t>
            </a:r>
            <a:r>
              <a:rPr lang="en-IN" sz="2000" dirty="0"/>
              <a:t> on all server </a:t>
            </a:r>
          </a:p>
          <a:p>
            <a:pPr marL="0" indent="0">
              <a:buNone/>
            </a:pPr>
            <a:r>
              <a:rPr lang="en-US" sz="2000" dirty="0"/>
              <a:t>		drop trigger trigger_name</a:t>
            </a:r>
            <a:endParaRPr lang="en-IN" sz="2000" dirty="0"/>
          </a:p>
          <a:p>
            <a:pPr marL="0" indent="0">
              <a:buNone/>
            </a:pPr>
            <a:endParaRPr lang="en-IN" sz="2200" dirty="0" smtClean="0"/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31271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858000" cy="533400"/>
          </a:xfrm>
        </p:spPr>
        <p:txBody>
          <a:bodyPr/>
          <a:lstStyle/>
          <a:p>
            <a:r>
              <a:rPr lang="en-IN" dirty="0"/>
              <a:t>Multiple Triggers</a:t>
            </a:r>
            <a:br>
              <a:rPr lang="en-IN" dirty="0"/>
            </a:b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799"/>
            <a:ext cx="8686800" cy="3429001"/>
          </a:xfrm>
        </p:spPr>
        <p:txBody>
          <a:bodyPr/>
          <a:lstStyle/>
          <a:p>
            <a:r>
              <a:rPr lang="en-IN" sz="2200" dirty="0" smtClean="0"/>
              <a:t>SQL Server allows for multiple triggers to be created for each DML, DDL, or LOGON event. </a:t>
            </a:r>
          </a:p>
          <a:p>
            <a:r>
              <a:rPr lang="en-IN" sz="2200" dirty="0" smtClean="0"/>
              <a:t>For example, if CREATE TRIGGER FOR UPDATE is executed for a table that already has an UPDATE trigger, an additional update trigger is created.</a:t>
            </a:r>
          </a:p>
          <a:p>
            <a:r>
              <a:rPr lang="en-IN" sz="2200" dirty="0" smtClean="0"/>
              <a:t> In earlier versions of SQL Server, only one trigger for each INSERT, UPDATE, or DELETE data modification event is allowed for each table.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18301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the Author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Triggers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200" dirty="0" smtClean="0"/>
          </a:p>
          <a:p>
            <a:r>
              <a:rPr lang="en-IN" sz="2200" dirty="0" smtClean="0"/>
              <a:t>SQL Server also allows for recursive invocation of triggers when the RECURSIVE_TRIGGERS setting is enabled using ALTER DATABASE.</a:t>
            </a:r>
          </a:p>
          <a:p>
            <a:r>
              <a:rPr lang="en-IN" sz="2200" dirty="0" smtClean="0"/>
              <a:t>Recursive triggers enable the following types of recursion to occur: </a:t>
            </a:r>
          </a:p>
          <a:p>
            <a:r>
              <a:rPr lang="en-IN" sz="2200" dirty="0" smtClean="0"/>
              <a:t>Indirect recursion</a:t>
            </a:r>
          </a:p>
          <a:p>
            <a:pPr lvl="1"/>
            <a:r>
              <a:rPr lang="en-IN" sz="2200" dirty="0" smtClean="0"/>
              <a:t>With indirect recursion, an application updates table T1. This fires trigger TR1, updating table T2. In this scenario, trigger T2 then fires and updates table T1.</a:t>
            </a:r>
          </a:p>
          <a:p>
            <a:r>
              <a:rPr lang="en-IN" sz="2200" dirty="0" smtClean="0"/>
              <a:t>Direct recursion</a:t>
            </a:r>
          </a:p>
          <a:p>
            <a:pPr lvl="1"/>
            <a:r>
              <a:rPr lang="en-IN" sz="2200" dirty="0" smtClean="0"/>
              <a:t>With direct recursion, the application updates table T1. This fires trigger TR1, updating table T1. Because table T1 was updated, trigger TR1 fires again, and so on.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2069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triggers?</a:t>
            </a:r>
          </a:p>
          <a:p>
            <a:r>
              <a:rPr lang="en-US" dirty="0" smtClean="0"/>
              <a:t>What are the types of triggers ?</a:t>
            </a:r>
          </a:p>
          <a:p>
            <a:r>
              <a:rPr lang="en-US" dirty="0" smtClean="0"/>
              <a:t>How do you change the order of execution of triggers?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ED92C-D024-4A30-90BA-A528B7CA74B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2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Summary</a:t>
            </a:r>
            <a:endParaRPr lang="en-IN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 smtClean="0"/>
              <a:t>CREATE TRIGGER must be the first statement in the batch and can apply to only one table.</a:t>
            </a:r>
          </a:p>
          <a:p>
            <a:r>
              <a:rPr lang="en-IN" sz="2200" dirty="0" smtClean="0"/>
              <a:t>A trigger is created only in the current database; however, a trigger can reference objects outside the current database.</a:t>
            </a:r>
          </a:p>
          <a:p>
            <a:r>
              <a:rPr lang="en-IN" sz="2200" dirty="0" smtClean="0"/>
              <a:t>The same trigger action can be defined for more than one user action (for example, INSERT and UPDATE) in the same CREATE TRIGGER statement.</a:t>
            </a:r>
          </a:p>
          <a:p>
            <a:r>
              <a:rPr lang="en-IN" sz="2200" dirty="0" smtClean="0"/>
              <a:t>INSTEAD OF DELETE/UPDATE triggers cannot be defined on a table that has a foreign key with a cascade on DELETE/UPDATE action defined.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27867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 smtClean="0"/>
              <a:t>You have successfully completed </a:t>
            </a:r>
            <a:br>
              <a:rPr lang="en-US" sz="4500" dirty="0" smtClean="0"/>
            </a:br>
            <a:r>
              <a:rPr lang="en-US" sz="4500" dirty="0" smtClean="0"/>
              <a:t>SQL Server 2008 Triggers</a:t>
            </a:r>
          </a:p>
        </p:txBody>
      </p:sp>
      <p:pic>
        <p:nvPicPr>
          <p:cNvPr id="17412" name="Picture 7" descr="MrSmarty_Mascot_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917575"/>
            <a:ext cx="1371600" cy="144462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Icons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trigger?</a:t>
            </a:r>
          </a:p>
          <a:p>
            <a:r>
              <a:rPr lang="en-US" dirty="0" smtClean="0"/>
              <a:t>Trigger components</a:t>
            </a:r>
          </a:p>
          <a:p>
            <a:r>
              <a:rPr lang="en-US" dirty="0" smtClean="0"/>
              <a:t>DML triggers.</a:t>
            </a:r>
          </a:p>
          <a:p>
            <a:r>
              <a:rPr lang="en-US" dirty="0"/>
              <a:t>Types of DML triggers </a:t>
            </a:r>
            <a:endParaRPr lang="en-US" dirty="0" smtClean="0"/>
          </a:p>
          <a:p>
            <a:r>
              <a:rPr lang="en-US" dirty="0" smtClean="0"/>
              <a:t>DDL triggers.</a:t>
            </a:r>
          </a:p>
          <a:p>
            <a:r>
              <a:rPr lang="en-US" dirty="0" smtClean="0"/>
              <a:t>Logon triggers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D92C-D024-4A30-90BA-A528B7CA74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3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trigger?</a:t>
            </a:r>
            <a:endParaRPr lang="en-US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trigger is a special kind of stored procedure that automatically executes when an event occurs in the database server. </a:t>
            </a:r>
          </a:p>
          <a:p>
            <a:r>
              <a:rPr lang="en-US" smtClean="0"/>
              <a:t>Executes implicitly whenever a particular event takes place</a:t>
            </a:r>
          </a:p>
          <a:p>
            <a:r>
              <a:rPr lang="en-US" smtClean="0"/>
              <a:t>Trigger defines an action the database should take when some database related event occurs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07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 Components</a:t>
            </a:r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timing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200" dirty="0" smtClean="0"/>
              <a:t>After</a:t>
            </a:r>
          </a:p>
          <a:p>
            <a:pPr marL="0" indent="0">
              <a:buNone/>
            </a:pPr>
            <a:r>
              <a:rPr lang="en-US" sz="2200" dirty="0" smtClean="0"/>
              <a:t>		Instead of</a:t>
            </a:r>
          </a:p>
          <a:p>
            <a:r>
              <a:rPr lang="en-US" dirty="0" smtClean="0"/>
              <a:t>Triggering event</a:t>
            </a:r>
          </a:p>
          <a:p>
            <a:pPr marL="1828800" lvl="4" indent="0">
              <a:buNone/>
            </a:pPr>
            <a:r>
              <a:rPr lang="en-US" sz="2200" dirty="0" smtClean="0"/>
              <a:t>Insert</a:t>
            </a:r>
          </a:p>
          <a:p>
            <a:pPr marL="1828800" lvl="4" indent="0">
              <a:buNone/>
            </a:pPr>
            <a:r>
              <a:rPr lang="en-US" sz="2200" dirty="0" smtClean="0"/>
              <a:t>Update</a:t>
            </a:r>
          </a:p>
          <a:p>
            <a:pPr marL="1828800" lvl="4" indent="0">
              <a:buNone/>
            </a:pPr>
            <a:r>
              <a:rPr lang="en-US" sz="2200" dirty="0" smtClean="0"/>
              <a:t>Delete</a:t>
            </a:r>
          </a:p>
          <a:p>
            <a:r>
              <a:rPr lang="en-US" dirty="0" smtClean="0"/>
              <a:t>Trigger Body</a:t>
            </a:r>
          </a:p>
          <a:p>
            <a:pPr marL="1828800" lvl="4" indent="0">
              <a:buNone/>
            </a:pPr>
            <a:r>
              <a:rPr lang="en-US" sz="2200" dirty="0" smtClean="0"/>
              <a:t>Complete PL/SQL Block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22166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>
          <a:xfrm>
            <a:off x="533400" y="-13855"/>
            <a:ext cx="8229600" cy="1143000"/>
          </a:xfrm>
        </p:spPr>
        <p:txBody>
          <a:bodyPr/>
          <a:lstStyle/>
          <a:p>
            <a:r>
              <a:rPr lang="en-US" dirty="0"/>
              <a:t>DML TRIGGERS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DML triggers execute when a user tries to modify data through a data manipulation language (DML) event.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DML events are INSERT, UPDATE, or DELETE statements on a table or view.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These triggers fire when any valid event is fired, regardless of whether or not any table rows are affected.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11137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0" y="14288"/>
            <a:ext cx="8229600" cy="1143000"/>
          </a:xfrm>
        </p:spPr>
        <p:txBody>
          <a:bodyPr/>
          <a:lstStyle/>
          <a:p>
            <a:r>
              <a:rPr lang="en-US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TRIGGER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 schema_name . ]trigger_name ON { table | view }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&lt;dml_trigger_option&gt; [ ,...n ]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 FOR | AFTER | INSTEAD OF } { [ INSERT ] [ , ] [ UPDATE ] [ , ] [ DELETE ] } [ NOT FOR REPLICATION ]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sql_statement [ ; ] [ ,...n ] | EXTERNAL NAME &lt;method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specifier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 ; ] &gt;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&lt;dml_trigger_option&gt; ::= [ ENCRYPTION ] [ EXECUTE AS Clause ] &lt;method_specifier&gt; ::= assembly_name.class_name.method_name </a:t>
            </a:r>
          </a:p>
        </p:txBody>
      </p:sp>
    </p:spTree>
    <p:extLst>
      <p:ext uri="{BB962C8B-B14F-4D97-AF65-F5344CB8AC3E}">
        <p14:creationId xmlns:p14="http://schemas.microsoft.com/office/powerpoint/2010/main" xmlns="" val="24775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DML triggers </a:t>
            </a:r>
            <a:endParaRPr lang="en-IN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AFTER Triggers</a:t>
            </a:r>
          </a:p>
          <a:p>
            <a:pPr lvl="2"/>
            <a:r>
              <a:rPr lang="en-IN" smtClean="0"/>
              <a:t>AFTER triggers are executed after the action of the INSERT, UPDATE, or DELETE statement is performed. </a:t>
            </a:r>
          </a:p>
          <a:p>
            <a:pPr lvl="2"/>
            <a:r>
              <a:rPr lang="en-IN" smtClean="0"/>
              <a:t>AFTER triggers can be specified only on tables. </a:t>
            </a:r>
          </a:p>
          <a:p>
            <a:pPr lvl="2"/>
            <a:endParaRPr lang="en-IN" smtClean="0"/>
          </a:p>
          <a:p>
            <a:r>
              <a:rPr lang="en-IN" smtClean="0"/>
              <a:t>INSTEAD OF Triggers</a:t>
            </a:r>
          </a:p>
          <a:p>
            <a:pPr lvl="2"/>
            <a:r>
              <a:rPr lang="en-IN" smtClean="0"/>
              <a:t>INSTEAD OF triggers are executed in place of the usual triggering action. </a:t>
            </a:r>
          </a:p>
          <a:p>
            <a:pPr lvl="2"/>
            <a:r>
              <a:rPr lang="en-IN" smtClean="0"/>
              <a:t>INSTEAD OF triggers can also be defined on views with one or more base tables, where they can extend the types of updates a view can support.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44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 - Presentation Template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853CA5FB43A041B01B8A49D56019A7" ma:contentTypeVersion="0" ma:contentTypeDescription="Create a new document." ma:contentTypeScope="" ma:versionID="c7f63ddf50ac6eadbfba414dc7ac3c1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3E4D5D-2D56-4309-82F7-F464123E2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3DEFE3-AD54-47C2-9D47-A1EC4A5FE25A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462CF21-71B9-487C-862D-1C5CB065CA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 - Presentation Template</Template>
  <TotalTime>14483</TotalTime>
  <Words>1039</Words>
  <Application>Microsoft Office PowerPoint</Application>
  <PresentationFormat>On-screen Show (4:3)</PresentationFormat>
  <Paragraphs>153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CA - Presentation Template</vt:lpstr>
      <vt:lpstr>SQL Server 2008  Triggers</vt:lpstr>
      <vt:lpstr>About the Author</vt:lpstr>
      <vt:lpstr>Icons Used</vt:lpstr>
      <vt:lpstr>Objective</vt:lpstr>
      <vt:lpstr>What is a trigger?</vt:lpstr>
      <vt:lpstr>Trigger Components</vt:lpstr>
      <vt:lpstr>DML TRIGGERS</vt:lpstr>
      <vt:lpstr>SYNTAX</vt:lpstr>
      <vt:lpstr>Types of DML triggers </vt:lpstr>
      <vt:lpstr>Instead Of Triggers</vt:lpstr>
      <vt:lpstr>Instead Of Triggers</vt:lpstr>
      <vt:lpstr>After trigger</vt:lpstr>
      <vt:lpstr>DDL TRIGGERS</vt:lpstr>
      <vt:lpstr>SYNTAX</vt:lpstr>
      <vt:lpstr>Example</vt:lpstr>
      <vt:lpstr>LOG ON TRIGGERS</vt:lpstr>
      <vt:lpstr>SYNTAX</vt:lpstr>
      <vt:lpstr>Trigger options</vt:lpstr>
      <vt:lpstr>Multiple Triggers </vt:lpstr>
      <vt:lpstr>Recursive Triggers</vt:lpstr>
      <vt:lpstr>Test your Understanding</vt:lpstr>
      <vt:lpstr>Summary</vt:lpstr>
      <vt:lpstr>You have successfully completed  SQL Server 2008 Triggers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217673</cp:lastModifiedBy>
  <cp:revision>1291</cp:revision>
  <dcterms:created xsi:type="dcterms:W3CDTF">2006-08-07T10:58:16Z</dcterms:created>
  <dcterms:modified xsi:type="dcterms:W3CDTF">2012-10-31T04:16:33Z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0x01010045853CA5FB43A041B01B8A49D56019A7</vt:lpwstr>
  </property>
</Properties>
</file>