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11" r:id="rId1"/>
    <p:sldMasterId id="2147484019" r:id="rId2"/>
  </p:sldMasterIdLst>
  <p:notesMasterIdLst>
    <p:notesMasterId r:id="rId28"/>
  </p:notesMasterIdLst>
  <p:handoutMasterIdLst>
    <p:handoutMasterId r:id="rId29"/>
  </p:handoutMasterIdLst>
  <p:sldIdLst>
    <p:sldId id="475" r:id="rId3"/>
    <p:sldId id="529" r:id="rId4"/>
    <p:sldId id="546" r:id="rId5"/>
    <p:sldId id="530" r:id="rId6"/>
    <p:sldId id="532" r:id="rId7"/>
    <p:sldId id="548" r:id="rId8"/>
    <p:sldId id="538" r:id="rId9"/>
    <p:sldId id="540" r:id="rId10"/>
    <p:sldId id="566" r:id="rId11"/>
    <p:sldId id="565" r:id="rId12"/>
    <p:sldId id="545" r:id="rId13"/>
    <p:sldId id="562" r:id="rId14"/>
    <p:sldId id="563" r:id="rId15"/>
    <p:sldId id="550" r:id="rId16"/>
    <p:sldId id="551" r:id="rId17"/>
    <p:sldId id="552" r:id="rId18"/>
    <p:sldId id="570" r:id="rId19"/>
    <p:sldId id="569" r:id="rId20"/>
    <p:sldId id="506" r:id="rId21"/>
    <p:sldId id="554" r:id="rId22"/>
    <p:sldId id="571" r:id="rId23"/>
    <p:sldId id="572" r:id="rId24"/>
    <p:sldId id="561" r:id="rId25"/>
    <p:sldId id="557" r:id="rId26"/>
    <p:sldId id="423" r:id="rId27"/>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91377" initials="1" lastIdx="1" clrIdx="0"/>
  <p:cmAuthor id="1" name="q00183" initials="q" lastIdx="2" clrIdx="1"/>
  <p:cmAuthor id="2" name="Rao, RaviKumar (Cognizant)" initials="RR("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D0D5DC"/>
    <a:srgbClr val="A1BDCF"/>
    <a:srgbClr val="D95309"/>
    <a:srgbClr val="F7EBFF"/>
    <a:srgbClr val="BDBDFF"/>
    <a:srgbClr val="ECD1FF"/>
    <a:srgbClr val="2D9E01"/>
    <a:srgbClr val="E8B909"/>
    <a:srgbClr val="936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88889" autoAdjust="0"/>
  </p:normalViewPr>
  <p:slideViewPr>
    <p:cSldViewPr snapToGrid="0">
      <p:cViewPr>
        <p:scale>
          <a:sx n="75" d="100"/>
          <a:sy n="75" d="100"/>
        </p:scale>
        <p:origin x="-1170" y="-4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diagrams/_rels/data12.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D88A8-FD67-4305-ADF7-2B2913ECBEA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1FE577A3-0C2C-4715-8042-72DBDF2BA4BE}">
      <dgm:prSet phldrT="[Text]"/>
      <dgm:spPr/>
      <dgm:t>
        <a:bodyPr/>
        <a:lstStyle/>
        <a:p>
          <a:r>
            <a:rPr lang="en-US" dirty="0" smtClean="0"/>
            <a:t> </a:t>
          </a:r>
          <a:endParaRPr lang="en-US" dirty="0"/>
        </a:p>
      </dgm:t>
    </dgm:pt>
    <dgm:pt modelId="{890721D8-2EF4-4177-99D4-CCFCB91A37B9}" type="parTrans" cxnId="{B438445D-8523-455A-91A7-228672E852A4}">
      <dgm:prSet/>
      <dgm:spPr/>
      <dgm:t>
        <a:bodyPr/>
        <a:lstStyle/>
        <a:p>
          <a:endParaRPr lang="en-US"/>
        </a:p>
      </dgm:t>
    </dgm:pt>
    <dgm:pt modelId="{7A9DE513-7E98-43AC-87F1-EAD21525C539}" type="sibTrans" cxnId="{B438445D-8523-455A-91A7-228672E852A4}">
      <dgm:prSet/>
      <dgm:spPr/>
      <dgm:t>
        <a:bodyPr/>
        <a:lstStyle/>
        <a:p>
          <a:endParaRPr lang="en-US"/>
        </a:p>
      </dgm:t>
    </dgm:pt>
    <dgm:pt modelId="{859B4061-C2CB-4BF9-9730-B987B30DEEE6}" type="pres">
      <dgm:prSet presAssocID="{04CD88A8-FD67-4305-ADF7-2B2913ECBEAB}" presName="diagram" presStyleCnt="0">
        <dgm:presLayoutVars>
          <dgm:dir/>
          <dgm:resizeHandles val="exact"/>
        </dgm:presLayoutVars>
      </dgm:prSet>
      <dgm:spPr/>
      <dgm:t>
        <a:bodyPr/>
        <a:lstStyle/>
        <a:p>
          <a:endParaRPr lang="en-US"/>
        </a:p>
      </dgm:t>
    </dgm:pt>
    <dgm:pt modelId="{84A69D17-4BBB-473D-9483-6A20A03BC135}" type="pres">
      <dgm:prSet presAssocID="{1FE577A3-0C2C-4715-8042-72DBDF2BA4BE}" presName="node" presStyleLbl="node1" presStyleIdx="0" presStyleCnt="1" custLinFactNeighborX="417" custLinFactNeighborY="-9722">
        <dgm:presLayoutVars>
          <dgm:bulletEnabled val="1"/>
        </dgm:presLayoutVars>
      </dgm:prSet>
      <dgm:spPr/>
      <dgm:t>
        <a:bodyPr/>
        <a:lstStyle/>
        <a:p>
          <a:endParaRPr lang="en-US"/>
        </a:p>
      </dgm:t>
    </dgm:pt>
  </dgm:ptLst>
  <dgm:cxnLst>
    <dgm:cxn modelId="{5197330F-8B89-465E-92AE-14376834B3CF}" type="presOf" srcId="{1FE577A3-0C2C-4715-8042-72DBDF2BA4BE}" destId="{84A69D17-4BBB-473D-9483-6A20A03BC135}" srcOrd="0" destOrd="0" presId="urn:microsoft.com/office/officeart/2005/8/layout/default#1"/>
    <dgm:cxn modelId="{A9BBD389-EE48-4732-ADE2-8E5AD5F6C811}" type="presOf" srcId="{04CD88A8-FD67-4305-ADF7-2B2913ECBEAB}" destId="{859B4061-C2CB-4BF9-9730-B987B30DEEE6}" srcOrd="0" destOrd="0" presId="urn:microsoft.com/office/officeart/2005/8/layout/default#1"/>
    <dgm:cxn modelId="{B438445D-8523-455A-91A7-228672E852A4}" srcId="{04CD88A8-FD67-4305-ADF7-2B2913ECBEAB}" destId="{1FE577A3-0C2C-4715-8042-72DBDF2BA4BE}" srcOrd="0" destOrd="0" parTransId="{890721D8-2EF4-4177-99D4-CCFCB91A37B9}" sibTransId="{7A9DE513-7E98-43AC-87F1-EAD21525C539}"/>
    <dgm:cxn modelId="{CDF5EED5-3994-48C7-A25E-1520FEC3400D}" type="presParOf" srcId="{859B4061-C2CB-4BF9-9730-B987B30DEEE6}" destId="{84A69D17-4BBB-473D-9483-6A20A03BC135}"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C06EC80-0A8D-4238-8392-8A8CC0603F4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54216399-437E-4910-A81C-721CAF04482D}">
      <dgm:prSet phldrT="[Text]" custT="1"/>
      <dgm:spPr/>
      <dgm:t>
        <a:bodyPr/>
        <a:lstStyle/>
        <a:p>
          <a:r>
            <a:rPr lang="en-US" sz="2400" dirty="0" smtClean="0"/>
            <a:t>Procedures</a:t>
          </a:r>
          <a:endParaRPr lang="en-US" sz="2400" dirty="0"/>
        </a:p>
      </dgm:t>
    </dgm:pt>
    <dgm:pt modelId="{F9B88B0F-8C0A-46D9-9BB3-62D299FA13FF}" type="parTrans" cxnId="{67240C32-25D7-49B0-89AB-A006130977EF}">
      <dgm:prSet/>
      <dgm:spPr/>
      <dgm:t>
        <a:bodyPr/>
        <a:lstStyle/>
        <a:p>
          <a:endParaRPr lang="en-US"/>
        </a:p>
      </dgm:t>
    </dgm:pt>
    <dgm:pt modelId="{A2DAF884-5D1D-4E3B-B96D-19D51B8DA011}" type="sibTrans" cxnId="{67240C32-25D7-49B0-89AB-A006130977EF}">
      <dgm:prSet/>
      <dgm:spPr/>
      <dgm:t>
        <a:bodyPr/>
        <a:lstStyle/>
        <a:p>
          <a:endParaRPr lang="en-US"/>
        </a:p>
      </dgm:t>
    </dgm:pt>
    <dgm:pt modelId="{A2F91C0A-08EA-424E-BA74-6D25F157A277}">
      <dgm:prSet phldrT="[Text]" custT="1"/>
      <dgm:spPr/>
      <dgm:t>
        <a:bodyPr/>
        <a:lstStyle/>
        <a:p>
          <a:r>
            <a:rPr lang="en-US" sz="1400" dirty="0" smtClean="0"/>
            <a:t>Usp_Forecast_Get_Vslops</a:t>
          </a:r>
          <a:endParaRPr lang="en-US" sz="1400" dirty="0"/>
        </a:p>
      </dgm:t>
    </dgm:pt>
    <dgm:pt modelId="{0F1FCA01-9CDE-4C0A-B1CE-2E7DFB0A0A96}" type="sibTrans" cxnId="{B5C4835C-2B92-4078-A97B-B3F1DAC573C3}">
      <dgm:prSet/>
      <dgm:spPr/>
      <dgm:t>
        <a:bodyPr/>
        <a:lstStyle/>
        <a:p>
          <a:endParaRPr lang="en-US"/>
        </a:p>
      </dgm:t>
    </dgm:pt>
    <dgm:pt modelId="{2FFADCB9-1B36-46DF-A11E-E89EE1C5C94E}" type="parTrans" cxnId="{B5C4835C-2B92-4078-A97B-B3F1DAC573C3}">
      <dgm:prSet/>
      <dgm:spPr/>
      <dgm:t>
        <a:bodyPr/>
        <a:lstStyle/>
        <a:p>
          <a:endParaRPr lang="en-US"/>
        </a:p>
      </dgm:t>
    </dgm:pt>
    <dgm:pt modelId="{FFB7A897-8ACA-4E54-AF15-FB23B05D593A}">
      <dgm:prSet phldrT="[Text]" custT="1"/>
      <dgm:spPr/>
      <dgm:t>
        <a:bodyPr/>
        <a:lstStyle/>
        <a:p>
          <a:r>
            <a:rPr lang="en-US" sz="1400" dirty="0" smtClean="0"/>
            <a:t>USP_TESTINGPMO_GETACCESSDETAILS</a:t>
          </a:r>
          <a:endParaRPr lang="en-US" sz="1400" dirty="0"/>
        </a:p>
      </dgm:t>
    </dgm:pt>
    <dgm:pt modelId="{CE4116BB-1252-4782-AF1A-0331D0D3B6C2}" type="sibTrans" cxnId="{219703D8-9DF5-4E98-A7A1-64B67FFB7E3E}">
      <dgm:prSet/>
      <dgm:spPr/>
      <dgm:t>
        <a:bodyPr/>
        <a:lstStyle/>
        <a:p>
          <a:endParaRPr lang="en-US"/>
        </a:p>
      </dgm:t>
    </dgm:pt>
    <dgm:pt modelId="{AA185D3F-08F1-4796-B6F2-D49E190E9D62}" type="parTrans" cxnId="{219703D8-9DF5-4E98-A7A1-64B67FFB7E3E}">
      <dgm:prSet/>
      <dgm:spPr/>
      <dgm:t>
        <a:bodyPr/>
        <a:lstStyle/>
        <a:p>
          <a:endParaRPr lang="en-US"/>
        </a:p>
      </dgm:t>
    </dgm:pt>
    <dgm:pt modelId="{D4CF5372-6F15-43D7-8EFA-5175113A6838}">
      <dgm:prSet phldrT="[Text]" custT="1"/>
      <dgm:spPr/>
      <dgm:t>
        <a:bodyPr/>
        <a:lstStyle/>
        <a:p>
          <a:r>
            <a:rPr lang="en-US" sz="1400" dirty="0" smtClean="0"/>
            <a:t>USP_GET_DATA_HOME</a:t>
          </a:r>
          <a:endParaRPr lang="en-US" sz="1400" dirty="0"/>
        </a:p>
      </dgm:t>
    </dgm:pt>
    <dgm:pt modelId="{75F97CA8-00FB-4BBF-9B88-C0E737210C94}" type="sibTrans" cxnId="{E084760D-FEAB-4E08-B3EA-766882846D29}">
      <dgm:prSet/>
      <dgm:spPr/>
      <dgm:t>
        <a:bodyPr/>
        <a:lstStyle/>
        <a:p>
          <a:endParaRPr lang="en-US"/>
        </a:p>
      </dgm:t>
    </dgm:pt>
    <dgm:pt modelId="{FB4830E7-CE92-4B1B-887F-93792061F31B}" type="parTrans" cxnId="{E084760D-FEAB-4E08-B3EA-766882846D29}">
      <dgm:prSet/>
      <dgm:spPr/>
      <dgm:t>
        <a:bodyPr/>
        <a:lstStyle/>
        <a:p>
          <a:endParaRPr lang="en-US"/>
        </a:p>
      </dgm:t>
    </dgm:pt>
    <dgm:pt modelId="{FAFC9F4A-8888-4192-B755-60A0F857D6C3}">
      <dgm:prSet phldrT="[Text]" custT="1"/>
      <dgm:spPr/>
      <dgm:t>
        <a:bodyPr/>
        <a:lstStyle/>
        <a:p>
          <a:r>
            <a:rPr lang="en-US" sz="1400" dirty="0" smtClean="0"/>
            <a:t>USP_DASHBOARD_VERTICAL_SUMMARY_TREND_VIEW</a:t>
          </a:r>
          <a:endParaRPr lang="en-US" sz="1400" dirty="0"/>
        </a:p>
      </dgm:t>
    </dgm:pt>
    <dgm:pt modelId="{7283661F-65C2-4B87-8579-CABCEF339F50}" type="sibTrans" cxnId="{147BFCF8-3EBF-4C32-8C65-29A3A9DEEA27}">
      <dgm:prSet/>
      <dgm:spPr/>
      <dgm:t>
        <a:bodyPr/>
        <a:lstStyle/>
        <a:p>
          <a:endParaRPr lang="en-US"/>
        </a:p>
      </dgm:t>
    </dgm:pt>
    <dgm:pt modelId="{070A96E0-A485-4512-9BEA-7373C3B37D34}" type="parTrans" cxnId="{147BFCF8-3EBF-4C32-8C65-29A3A9DEEA27}">
      <dgm:prSet/>
      <dgm:spPr/>
      <dgm:t>
        <a:bodyPr/>
        <a:lstStyle/>
        <a:p>
          <a:endParaRPr lang="en-US"/>
        </a:p>
      </dgm:t>
    </dgm:pt>
    <dgm:pt modelId="{F687C529-C4EB-41A7-BDDF-F499C58AA14B}" type="pres">
      <dgm:prSet presAssocID="{4C06EC80-0A8D-4238-8392-8A8CC0603F49}" presName="rootnode" presStyleCnt="0">
        <dgm:presLayoutVars>
          <dgm:chMax/>
          <dgm:chPref/>
          <dgm:dir/>
          <dgm:animLvl val="lvl"/>
        </dgm:presLayoutVars>
      </dgm:prSet>
      <dgm:spPr/>
      <dgm:t>
        <a:bodyPr/>
        <a:lstStyle/>
        <a:p>
          <a:endParaRPr lang="en-US"/>
        </a:p>
      </dgm:t>
    </dgm:pt>
    <dgm:pt modelId="{A4496CF6-84F7-4897-8303-996CECECF855}" type="pres">
      <dgm:prSet presAssocID="{54216399-437E-4910-A81C-721CAF04482D}" presName="composite" presStyleCnt="0"/>
      <dgm:spPr/>
    </dgm:pt>
    <dgm:pt modelId="{4CA395AF-A6CB-4F66-BB9C-2B2F1D8D5348}" type="pres">
      <dgm:prSet presAssocID="{54216399-437E-4910-A81C-721CAF04482D}" presName="ParentText" presStyleLbl="node1" presStyleIdx="0" presStyleCnt="1" custScaleX="68214" custLinFactNeighborX="-26453" custLinFactNeighborY="-19275">
        <dgm:presLayoutVars>
          <dgm:chMax val="1"/>
          <dgm:chPref val="1"/>
          <dgm:bulletEnabled val="1"/>
        </dgm:presLayoutVars>
      </dgm:prSet>
      <dgm:spPr/>
      <dgm:t>
        <a:bodyPr/>
        <a:lstStyle/>
        <a:p>
          <a:endParaRPr lang="en-US"/>
        </a:p>
      </dgm:t>
    </dgm:pt>
    <dgm:pt modelId="{744DA8C6-7B8B-444E-AD0F-B4A4CD7FA2B5}" type="pres">
      <dgm:prSet presAssocID="{54216399-437E-4910-A81C-721CAF04482D}" presName="FinalChildText" presStyleLbl="revTx" presStyleIdx="0" presStyleCnt="1" custScaleX="239455" custScaleY="106587" custLinFactNeighborX="23646" custLinFactNeighborY="-21690">
        <dgm:presLayoutVars>
          <dgm:chMax val="0"/>
          <dgm:chPref val="0"/>
          <dgm:bulletEnabled val="1"/>
        </dgm:presLayoutVars>
      </dgm:prSet>
      <dgm:spPr/>
      <dgm:t>
        <a:bodyPr/>
        <a:lstStyle/>
        <a:p>
          <a:endParaRPr lang="en-US"/>
        </a:p>
      </dgm:t>
    </dgm:pt>
  </dgm:ptLst>
  <dgm:cxnLst>
    <dgm:cxn modelId="{8E30951B-C501-46C7-906E-B983A208FF22}" type="presOf" srcId="{4C06EC80-0A8D-4238-8392-8A8CC0603F49}" destId="{F687C529-C4EB-41A7-BDDF-F499C58AA14B}" srcOrd="0" destOrd="0" presId="urn:microsoft.com/office/officeart/2005/8/layout/StepDownProcess"/>
    <dgm:cxn modelId="{319C695B-9C28-48B1-A869-B869109CED2C}" type="presOf" srcId="{FFB7A897-8ACA-4E54-AF15-FB23B05D593A}" destId="{744DA8C6-7B8B-444E-AD0F-B4A4CD7FA2B5}" srcOrd="0" destOrd="2" presId="urn:microsoft.com/office/officeart/2005/8/layout/StepDownProcess"/>
    <dgm:cxn modelId="{B5C4835C-2B92-4078-A97B-B3F1DAC573C3}" srcId="{54216399-437E-4910-A81C-721CAF04482D}" destId="{A2F91C0A-08EA-424E-BA74-6D25F157A277}" srcOrd="3" destOrd="0" parTransId="{2FFADCB9-1B36-46DF-A11E-E89EE1C5C94E}" sibTransId="{0F1FCA01-9CDE-4C0A-B1CE-2E7DFB0A0A96}"/>
    <dgm:cxn modelId="{147BFCF8-3EBF-4C32-8C65-29A3A9DEEA27}" srcId="{54216399-437E-4910-A81C-721CAF04482D}" destId="{FAFC9F4A-8888-4192-B755-60A0F857D6C3}" srcOrd="0" destOrd="0" parTransId="{070A96E0-A485-4512-9BEA-7373C3B37D34}" sibTransId="{7283661F-65C2-4B87-8579-CABCEF339F50}"/>
    <dgm:cxn modelId="{95499FA4-4AFA-4C70-B668-5B366A2D29A3}" type="presOf" srcId="{D4CF5372-6F15-43D7-8EFA-5175113A6838}" destId="{744DA8C6-7B8B-444E-AD0F-B4A4CD7FA2B5}" srcOrd="0" destOrd="1" presId="urn:microsoft.com/office/officeart/2005/8/layout/StepDownProcess"/>
    <dgm:cxn modelId="{E084760D-FEAB-4E08-B3EA-766882846D29}" srcId="{54216399-437E-4910-A81C-721CAF04482D}" destId="{D4CF5372-6F15-43D7-8EFA-5175113A6838}" srcOrd="1" destOrd="0" parTransId="{FB4830E7-CE92-4B1B-887F-93792061F31B}" sibTransId="{75F97CA8-00FB-4BBF-9B88-C0E737210C94}"/>
    <dgm:cxn modelId="{219703D8-9DF5-4E98-A7A1-64B67FFB7E3E}" srcId="{54216399-437E-4910-A81C-721CAF04482D}" destId="{FFB7A897-8ACA-4E54-AF15-FB23B05D593A}" srcOrd="2" destOrd="0" parTransId="{AA185D3F-08F1-4796-B6F2-D49E190E9D62}" sibTransId="{CE4116BB-1252-4782-AF1A-0331D0D3B6C2}"/>
    <dgm:cxn modelId="{67240C32-25D7-49B0-89AB-A006130977EF}" srcId="{4C06EC80-0A8D-4238-8392-8A8CC0603F49}" destId="{54216399-437E-4910-A81C-721CAF04482D}" srcOrd="0" destOrd="0" parTransId="{F9B88B0F-8C0A-46D9-9BB3-62D299FA13FF}" sibTransId="{A2DAF884-5D1D-4E3B-B96D-19D51B8DA011}"/>
    <dgm:cxn modelId="{9A4DE1C3-F1C8-4D68-AC24-8E934AABE288}" type="presOf" srcId="{FAFC9F4A-8888-4192-B755-60A0F857D6C3}" destId="{744DA8C6-7B8B-444E-AD0F-B4A4CD7FA2B5}" srcOrd="0" destOrd="0" presId="urn:microsoft.com/office/officeart/2005/8/layout/StepDownProcess"/>
    <dgm:cxn modelId="{E4FB4DE4-216D-4A2F-A7A4-5A70E17A1088}" type="presOf" srcId="{A2F91C0A-08EA-424E-BA74-6D25F157A277}" destId="{744DA8C6-7B8B-444E-AD0F-B4A4CD7FA2B5}" srcOrd="0" destOrd="3" presId="urn:microsoft.com/office/officeart/2005/8/layout/StepDownProcess"/>
    <dgm:cxn modelId="{120F25D1-9384-4D45-B45D-9D487E41A314}" type="presOf" srcId="{54216399-437E-4910-A81C-721CAF04482D}" destId="{4CA395AF-A6CB-4F66-BB9C-2B2F1D8D5348}" srcOrd="0" destOrd="0" presId="urn:microsoft.com/office/officeart/2005/8/layout/StepDownProcess"/>
    <dgm:cxn modelId="{D23894C8-9F00-4AAD-AFEA-73DCD40CC34D}" type="presParOf" srcId="{F687C529-C4EB-41A7-BDDF-F499C58AA14B}" destId="{A4496CF6-84F7-4897-8303-996CECECF855}" srcOrd="0" destOrd="0" presId="urn:microsoft.com/office/officeart/2005/8/layout/StepDownProcess"/>
    <dgm:cxn modelId="{3EA548C7-9F5E-4DE6-9138-ABED9F9E4885}" type="presParOf" srcId="{A4496CF6-84F7-4897-8303-996CECECF855}" destId="{4CA395AF-A6CB-4F66-BB9C-2B2F1D8D5348}" srcOrd="0" destOrd="0" presId="urn:microsoft.com/office/officeart/2005/8/layout/StepDownProcess"/>
    <dgm:cxn modelId="{1F23BA93-2ECA-439F-92BC-DEF3C219B881}" type="presParOf" srcId="{A4496CF6-84F7-4897-8303-996CECECF855}" destId="{744DA8C6-7B8B-444E-AD0F-B4A4CD7FA2B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B21BFC-D191-4A1C-A09A-DC343A4EA953}"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EFB00BC4-6F53-4695-A05F-4C611F00D971}">
      <dgm:prSet phldrT="[Text]" custT="1"/>
      <dgm:spPr/>
      <dgm:t>
        <a:bodyPr/>
        <a:lstStyle/>
        <a:p>
          <a:r>
            <a:rPr lang="en-US" sz="1600" dirty="0" smtClean="0"/>
            <a:t>Sub-Queries </a:t>
          </a:r>
          <a:endParaRPr lang="en-US" sz="1600" dirty="0"/>
        </a:p>
      </dgm:t>
    </dgm:pt>
    <dgm:pt modelId="{644444A9-1F5E-4FA5-A917-B087FE906A2C}" type="parTrans" cxnId="{D98C1584-82F7-4BAB-9BDA-C70980CF9DB1}">
      <dgm:prSet/>
      <dgm:spPr/>
      <dgm:t>
        <a:bodyPr/>
        <a:lstStyle/>
        <a:p>
          <a:endParaRPr lang="en-US"/>
        </a:p>
      </dgm:t>
    </dgm:pt>
    <dgm:pt modelId="{68B7E1EE-E395-435C-B5B8-96A6F35B03DD}" type="sibTrans" cxnId="{D98C1584-82F7-4BAB-9BDA-C70980CF9DB1}">
      <dgm:prSet/>
      <dgm:spPr/>
      <dgm:t>
        <a:bodyPr/>
        <a:lstStyle/>
        <a:p>
          <a:endParaRPr lang="en-US"/>
        </a:p>
      </dgm:t>
    </dgm:pt>
    <dgm:pt modelId="{D44CD69D-885E-4849-BF45-C447F02263D3}">
      <dgm:prSet phldrT="[Text]" custT="1"/>
      <dgm:spPr/>
      <dgm:t>
        <a:bodyPr/>
        <a:lstStyle/>
        <a:p>
          <a:r>
            <a:rPr lang="en-US" sz="1600" dirty="0" smtClean="0"/>
            <a:t>Use of EXEC</a:t>
          </a:r>
          <a:r>
            <a:rPr lang="en-US" sz="3100" dirty="0" smtClean="0"/>
            <a:t>	</a:t>
          </a:r>
          <a:endParaRPr lang="en-US" sz="3100" dirty="0"/>
        </a:p>
      </dgm:t>
    </dgm:pt>
    <dgm:pt modelId="{1F464144-31D3-4A1E-9BEC-EA8AAD2C1311}" type="parTrans" cxnId="{B58EE616-0175-4379-A7FE-07A241E3CCEF}">
      <dgm:prSet/>
      <dgm:spPr/>
      <dgm:t>
        <a:bodyPr/>
        <a:lstStyle/>
        <a:p>
          <a:endParaRPr lang="en-US"/>
        </a:p>
      </dgm:t>
    </dgm:pt>
    <dgm:pt modelId="{739F8EDE-4322-48B4-B3E5-E2C991B0A862}" type="sibTrans" cxnId="{B58EE616-0175-4379-A7FE-07A241E3CCEF}">
      <dgm:prSet/>
      <dgm:spPr/>
      <dgm:t>
        <a:bodyPr/>
        <a:lstStyle/>
        <a:p>
          <a:endParaRPr lang="en-US"/>
        </a:p>
      </dgm:t>
    </dgm:pt>
    <dgm:pt modelId="{B4BC9A69-3D58-453D-8CBE-4C8C40C7AA41}">
      <dgm:prSet phldrT="[Text]" custT="1"/>
      <dgm:spPr/>
      <dgm:t>
        <a:bodyPr/>
        <a:lstStyle/>
        <a:p>
          <a:r>
            <a:rPr lang="en-US" sz="1600" b="0" dirty="0" smtClean="0"/>
            <a:t>Temporary tables and table variables</a:t>
          </a:r>
          <a:endParaRPr lang="en-US" sz="1600" b="0" dirty="0"/>
        </a:p>
      </dgm:t>
    </dgm:pt>
    <dgm:pt modelId="{08E7FC91-7DEC-4849-89B3-FF369CC4252C}" type="parTrans" cxnId="{BC452B83-AA3E-46CC-985E-F3C77EF23432}">
      <dgm:prSet/>
      <dgm:spPr/>
      <dgm:t>
        <a:bodyPr/>
        <a:lstStyle/>
        <a:p>
          <a:endParaRPr lang="en-US"/>
        </a:p>
      </dgm:t>
    </dgm:pt>
    <dgm:pt modelId="{EDF7A11D-FD78-47F2-877A-A9860515C329}" type="sibTrans" cxnId="{BC452B83-AA3E-46CC-985E-F3C77EF23432}">
      <dgm:prSet/>
      <dgm:spPr/>
      <dgm:t>
        <a:bodyPr/>
        <a:lstStyle/>
        <a:p>
          <a:endParaRPr lang="en-US"/>
        </a:p>
      </dgm:t>
    </dgm:pt>
    <dgm:pt modelId="{053D81E6-3CCB-40E2-8F50-4005495FA3F6}">
      <dgm:prSet phldrT="[Text]" custT="1"/>
      <dgm:spPr/>
      <dgm:t>
        <a:bodyPr/>
        <a:lstStyle/>
        <a:p>
          <a:r>
            <a:rPr lang="en-US" sz="1200" dirty="0" smtClean="0"/>
            <a:t>Temp tables and table variables are used across all the procedures.</a:t>
          </a:r>
          <a:endParaRPr lang="en-US" sz="1200" dirty="0"/>
        </a:p>
      </dgm:t>
    </dgm:pt>
    <dgm:pt modelId="{2294F4CB-9DE6-4798-A5DA-59FFA6A07ACA}" type="parTrans" cxnId="{EC718EEB-E946-427A-A9DD-BA8FBAE71350}">
      <dgm:prSet/>
      <dgm:spPr/>
      <dgm:t>
        <a:bodyPr/>
        <a:lstStyle/>
        <a:p>
          <a:endParaRPr lang="en-US"/>
        </a:p>
      </dgm:t>
    </dgm:pt>
    <dgm:pt modelId="{68DF2300-C5AE-44B2-B493-9BFAD5587D59}" type="sibTrans" cxnId="{EC718EEB-E946-427A-A9DD-BA8FBAE71350}">
      <dgm:prSet/>
      <dgm:spPr/>
      <dgm:t>
        <a:bodyPr/>
        <a:lstStyle/>
        <a:p>
          <a:endParaRPr lang="en-US"/>
        </a:p>
      </dgm:t>
    </dgm:pt>
    <dgm:pt modelId="{17A8A201-6FDA-42E2-AE76-A3AF0BFB46C4}">
      <dgm:prSet phldrT="[Text]" custT="1"/>
      <dgm:spPr/>
      <dgm:t>
        <a:bodyPr/>
        <a:lstStyle/>
        <a:p>
          <a:r>
            <a:rPr lang="en-US" sz="1200" dirty="0" smtClean="0"/>
            <a:t>There are lots of dynamic queries used throughout the procedures. EXEC is used to execute those dynamic queries</a:t>
          </a:r>
          <a:endParaRPr lang="en-US" sz="1200" dirty="0"/>
        </a:p>
      </dgm:t>
    </dgm:pt>
    <dgm:pt modelId="{F5B07975-4833-4FC7-ABEC-35736F1F16EE}" type="parTrans" cxnId="{49FE83F7-E803-4AF6-A982-F24EB0F6ACB0}">
      <dgm:prSet/>
      <dgm:spPr/>
      <dgm:t>
        <a:bodyPr/>
        <a:lstStyle/>
        <a:p>
          <a:endParaRPr lang="en-US"/>
        </a:p>
      </dgm:t>
    </dgm:pt>
    <dgm:pt modelId="{8C86664F-7417-478A-A040-2D07B356829F}" type="sibTrans" cxnId="{49FE83F7-E803-4AF6-A982-F24EB0F6ACB0}">
      <dgm:prSet/>
      <dgm:spPr/>
      <dgm:t>
        <a:bodyPr/>
        <a:lstStyle/>
        <a:p>
          <a:endParaRPr lang="en-US"/>
        </a:p>
      </dgm:t>
    </dgm:pt>
    <dgm:pt modelId="{8483FA84-4C33-4100-82A9-A9D54A9414CA}">
      <dgm:prSet phldrT="[Text]" custT="1"/>
      <dgm:spPr/>
      <dgm:t>
        <a:bodyPr/>
        <a:lstStyle/>
        <a:p>
          <a:r>
            <a:rPr lang="en-US" sz="1200" dirty="0" smtClean="0"/>
            <a:t>More time is taken to populate data to these temp tables. In most of the circumstances this can be avoided.</a:t>
          </a:r>
        </a:p>
      </dgm:t>
    </dgm:pt>
    <dgm:pt modelId="{11133FEB-1C31-44FE-B756-AF55EA0AD80A}" type="parTrans" cxnId="{6A311535-ACFC-4DE5-A9EE-210D9F49BCD7}">
      <dgm:prSet/>
      <dgm:spPr/>
      <dgm:t>
        <a:bodyPr/>
        <a:lstStyle/>
        <a:p>
          <a:endParaRPr lang="en-US"/>
        </a:p>
      </dgm:t>
    </dgm:pt>
    <dgm:pt modelId="{0573644C-927C-4D68-A9DD-AD3F122F1A12}" type="sibTrans" cxnId="{6A311535-ACFC-4DE5-A9EE-210D9F49BCD7}">
      <dgm:prSet/>
      <dgm:spPr/>
      <dgm:t>
        <a:bodyPr/>
        <a:lstStyle/>
        <a:p>
          <a:endParaRPr lang="en-US"/>
        </a:p>
      </dgm:t>
    </dgm:pt>
    <dgm:pt modelId="{CDE761B3-E3AB-4CCA-B8F5-79CBF2F30B84}">
      <dgm:prSet phldrT="[Text]"/>
      <dgm:spPr/>
      <dgm:t>
        <a:bodyPr/>
        <a:lstStyle/>
        <a:p>
          <a:r>
            <a:rPr lang="en-US" dirty="0" smtClean="0"/>
            <a:t>Temp tables will recompile the procedure each time it executes so if possible the same can be achieved with </a:t>
          </a:r>
          <a:r>
            <a:rPr lang="en-US" dirty="0" smtClean="0"/>
            <a:t>CTE.  </a:t>
          </a:r>
          <a:endParaRPr lang="en-US" dirty="0" smtClean="0"/>
        </a:p>
      </dgm:t>
    </dgm:pt>
    <dgm:pt modelId="{18C1B7A0-B191-4C43-93DE-DCB33DB7A496}" type="parTrans" cxnId="{A45B8CDB-9744-4953-AFB7-889CA18FF962}">
      <dgm:prSet/>
      <dgm:spPr/>
      <dgm:t>
        <a:bodyPr/>
        <a:lstStyle/>
        <a:p>
          <a:endParaRPr lang="en-US"/>
        </a:p>
      </dgm:t>
    </dgm:pt>
    <dgm:pt modelId="{14AA7B1A-BCC0-456F-AF9C-E642C51745E0}" type="sibTrans" cxnId="{A45B8CDB-9744-4953-AFB7-889CA18FF962}">
      <dgm:prSet/>
      <dgm:spPr/>
      <dgm:t>
        <a:bodyPr/>
        <a:lstStyle/>
        <a:p>
          <a:endParaRPr lang="en-US"/>
        </a:p>
      </dgm:t>
    </dgm:pt>
    <dgm:pt modelId="{7B212EEB-0CCC-43E9-B053-CD6D45AD4F23}">
      <dgm:prSet phldrT="[Text]" custT="1"/>
      <dgm:spPr/>
      <dgm:t>
        <a:bodyPr/>
        <a:lstStyle/>
        <a:p>
          <a:r>
            <a:rPr lang="en-US" sz="1200" dirty="0" smtClean="0"/>
            <a:t>Sub queries are used in procedures which can be rewritten as derived or inline queries</a:t>
          </a:r>
          <a:endParaRPr lang="en-US" sz="1200" dirty="0"/>
        </a:p>
      </dgm:t>
    </dgm:pt>
    <dgm:pt modelId="{FBB61571-EE98-487C-984A-C7D7819E26D1}" type="parTrans" cxnId="{E50ECD7D-C2BB-4C7C-9AAF-6324F0BCB105}">
      <dgm:prSet/>
      <dgm:spPr/>
      <dgm:t>
        <a:bodyPr/>
        <a:lstStyle/>
        <a:p>
          <a:endParaRPr lang="en-US"/>
        </a:p>
      </dgm:t>
    </dgm:pt>
    <dgm:pt modelId="{9195CE12-653D-4213-8EA5-E40A15491DA2}" type="sibTrans" cxnId="{E50ECD7D-C2BB-4C7C-9AAF-6324F0BCB105}">
      <dgm:prSet/>
      <dgm:spPr/>
      <dgm:t>
        <a:bodyPr/>
        <a:lstStyle/>
        <a:p>
          <a:endParaRPr lang="en-US"/>
        </a:p>
      </dgm:t>
    </dgm:pt>
    <dgm:pt modelId="{F3CA93CF-3D97-4EB2-A912-EF49273235F7}">
      <dgm:prSet phldrT="[Text]"/>
      <dgm:spPr/>
      <dgm:t>
        <a:bodyPr/>
        <a:lstStyle/>
        <a:p>
          <a:endParaRPr lang="en-US" dirty="0"/>
        </a:p>
      </dgm:t>
    </dgm:pt>
    <dgm:pt modelId="{EA1E0BDB-4F39-47E5-8F8A-E828F7A0A0D7}" type="parTrans" cxnId="{ADF71231-1AE0-4B36-ADE7-2C549EA0D1AA}">
      <dgm:prSet/>
      <dgm:spPr/>
      <dgm:t>
        <a:bodyPr/>
        <a:lstStyle/>
        <a:p>
          <a:endParaRPr lang="en-US"/>
        </a:p>
      </dgm:t>
    </dgm:pt>
    <dgm:pt modelId="{8934CC83-0E92-45C7-B6A7-7E2F87FFD8AC}" type="sibTrans" cxnId="{ADF71231-1AE0-4B36-ADE7-2C549EA0D1AA}">
      <dgm:prSet/>
      <dgm:spPr/>
      <dgm:t>
        <a:bodyPr/>
        <a:lstStyle/>
        <a:p>
          <a:endParaRPr lang="en-US"/>
        </a:p>
      </dgm:t>
    </dgm:pt>
    <dgm:pt modelId="{9B0C549D-E374-4902-9440-5CD92071A85D}">
      <dgm:prSet phldrT="[Text]" custT="1"/>
      <dgm:spPr/>
      <dgm:t>
        <a:bodyPr/>
        <a:lstStyle/>
        <a:p>
          <a:r>
            <a:rPr lang="en-US" sz="1200" dirty="0" smtClean="0"/>
            <a:t>Instead of EXEC, sp_executesql should be used to execute the stored procedures so that the plans will cached and reused.</a:t>
          </a:r>
          <a:endParaRPr lang="en-US" sz="1200" dirty="0" smtClean="0"/>
        </a:p>
      </dgm:t>
    </dgm:pt>
    <dgm:pt modelId="{EEB5EC08-3793-4079-9D49-289CC07B9C70}" type="parTrans" cxnId="{7F4C5F5F-4552-47C0-A7E3-86D92DA6E51F}">
      <dgm:prSet/>
      <dgm:spPr/>
      <dgm:t>
        <a:bodyPr/>
        <a:lstStyle/>
        <a:p>
          <a:endParaRPr lang="en-US"/>
        </a:p>
      </dgm:t>
    </dgm:pt>
    <dgm:pt modelId="{15B84ED3-3AFB-4B8C-8685-68E5ED8A405F}" type="sibTrans" cxnId="{7F4C5F5F-4552-47C0-A7E3-86D92DA6E51F}">
      <dgm:prSet/>
      <dgm:spPr/>
      <dgm:t>
        <a:bodyPr/>
        <a:lstStyle/>
        <a:p>
          <a:endParaRPr lang="en-US"/>
        </a:p>
      </dgm:t>
    </dgm:pt>
    <dgm:pt modelId="{6CC10368-3F96-4A71-8A75-FEC8120C66BC}">
      <dgm:prSet phldrT="[Text]" custT="1"/>
      <dgm:spPr/>
      <dgm:t>
        <a:bodyPr/>
        <a:lstStyle/>
        <a:p>
          <a:r>
            <a:rPr lang="en-US" sz="1200" dirty="0" smtClean="0"/>
            <a:t>Usage of EXEC has a performance overhead as the plan will not be cached and cannot be reused. So, each time the query is executed, it is recompiled.</a:t>
          </a:r>
          <a:endParaRPr lang="en-US" sz="1200" dirty="0" smtClean="0"/>
        </a:p>
      </dgm:t>
    </dgm:pt>
    <dgm:pt modelId="{C68942C6-546C-4370-BDB1-71B5BBF392B1}" type="parTrans" cxnId="{552103AF-5F5C-497F-BBF0-A0EE5A234FA2}">
      <dgm:prSet/>
      <dgm:spPr/>
      <dgm:t>
        <a:bodyPr/>
        <a:lstStyle/>
        <a:p>
          <a:endParaRPr lang="en-US"/>
        </a:p>
      </dgm:t>
    </dgm:pt>
    <dgm:pt modelId="{8C0AD528-3BFB-4045-A37C-96CA0E8529E1}" type="sibTrans" cxnId="{552103AF-5F5C-497F-BBF0-A0EE5A234FA2}">
      <dgm:prSet/>
      <dgm:spPr/>
      <dgm:t>
        <a:bodyPr/>
        <a:lstStyle/>
        <a:p>
          <a:endParaRPr lang="en-US"/>
        </a:p>
      </dgm:t>
    </dgm:pt>
    <dgm:pt modelId="{010E8489-B72E-4B42-A55C-52329E0F8D23}" type="pres">
      <dgm:prSet presAssocID="{22B21BFC-D191-4A1C-A09A-DC343A4EA953}" presName="vert0" presStyleCnt="0">
        <dgm:presLayoutVars>
          <dgm:dir/>
          <dgm:animOne val="branch"/>
          <dgm:animLvl val="lvl"/>
        </dgm:presLayoutVars>
      </dgm:prSet>
      <dgm:spPr/>
      <dgm:t>
        <a:bodyPr/>
        <a:lstStyle/>
        <a:p>
          <a:endParaRPr lang="en-US"/>
        </a:p>
      </dgm:t>
    </dgm:pt>
    <dgm:pt modelId="{F13981E8-25EC-4721-82CC-0F591BD1257F}" type="pres">
      <dgm:prSet presAssocID="{B4BC9A69-3D58-453D-8CBE-4C8C40C7AA41}" presName="thickLine" presStyleLbl="alignNode1" presStyleIdx="0" presStyleCnt="4"/>
      <dgm:spPr/>
    </dgm:pt>
    <dgm:pt modelId="{4789EF69-C126-4648-9DD0-6991E8BB493E}" type="pres">
      <dgm:prSet presAssocID="{B4BC9A69-3D58-453D-8CBE-4C8C40C7AA41}" presName="horz1" presStyleCnt="0"/>
      <dgm:spPr/>
    </dgm:pt>
    <dgm:pt modelId="{1BC2B510-B8C1-4BA2-B6B2-112590B54C3A}" type="pres">
      <dgm:prSet presAssocID="{B4BC9A69-3D58-453D-8CBE-4C8C40C7AA41}" presName="tx1" presStyleLbl="revTx" presStyleIdx="0" presStyleCnt="11" custLinFactNeighborY="13356"/>
      <dgm:spPr/>
      <dgm:t>
        <a:bodyPr/>
        <a:lstStyle/>
        <a:p>
          <a:endParaRPr lang="en-US"/>
        </a:p>
      </dgm:t>
    </dgm:pt>
    <dgm:pt modelId="{5BA58D68-1606-4B98-AFAD-2C49DE9D7C33}" type="pres">
      <dgm:prSet presAssocID="{B4BC9A69-3D58-453D-8CBE-4C8C40C7AA41}" presName="vert1" presStyleCnt="0"/>
      <dgm:spPr/>
    </dgm:pt>
    <dgm:pt modelId="{18FC67A9-DF42-4AA4-9883-19D296D37906}" type="pres">
      <dgm:prSet presAssocID="{053D81E6-3CCB-40E2-8F50-4005495FA3F6}" presName="vertSpace2a" presStyleCnt="0"/>
      <dgm:spPr/>
    </dgm:pt>
    <dgm:pt modelId="{6EFC90D9-6C3C-4A97-BDD4-3FE8772616DF}" type="pres">
      <dgm:prSet presAssocID="{053D81E6-3CCB-40E2-8F50-4005495FA3F6}" presName="horz2" presStyleCnt="0"/>
      <dgm:spPr/>
    </dgm:pt>
    <dgm:pt modelId="{CC29FB73-EB69-40E8-AA2E-4B70A10B45EB}" type="pres">
      <dgm:prSet presAssocID="{053D81E6-3CCB-40E2-8F50-4005495FA3F6}" presName="horzSpace2" presStyleCnt="0"/>
      <dgm:spPr/>
    </dgm:pt>
    <dgm:pt modelId="{5A2375D0-96FC-4F2E-AF36-11C69BC1EF97}" type="pres">
      <dgm:prSet presAssocID="{053D81E6-3CCB-40E2-8F50-4005495FA3F6}" presName="tx2" presStyleLbl="revTx" presStyleIdx="1" presStyleCnt="11"/>
      <dgm:spPr/>
      <dgm:t>
        <a:bodyPr/>
        <a:lstStyle/>
        <a:p>
          <a:endParaRPr lang="en-US"/>
        </a:p>
      </dgm:t>
    </dgm:pt>
    <dgm:pt modelId="{88EB9498-2569-4DE6-825E-C13EF14F2B02}" type="pres">
      <dgm:prSet presAssocID="{053D81E6-3CCB-40E2-8F50-4005495FA3F6}" presName="vert2" presStyleCnt="0"/>
      <dgm:spPr/>
    </dgm:pt>
    <dgm:pt modelId="{C1BC1488-7D64-44FF-B07A-E96C3A803726}" type="pres">
      <dgm:prSet presAssocID="{053D81E6-3CCB-40E2-8F50-4005495FA3F6}" presName="thinLine2b" presStyleLbl="callout" presStyleIdx="0" presStyleCnt="7"/>
      <dgm:spPr/>
    </dgm:pt>
    <dgm:pt modelId="{95030C9B-C9F7-4798-A28B-76AB6EBB2A67}" type="pres">
      <dgm:prSet presAssocID="{053D81E6-3CCB-40E2-8F50-4005495FA3F6}" presName="vertSpace2b" presStyleCnt="0"/>
      <dgm:spPr/>
    </dgm:pt>
    <dgm:pt modelId="{183E1648-878C-4F30-B9A6-172CDD627D15}" type="pres">
      <dgm:prSet presAssocID="{8483FA84-4C33-4100-82A9-A9D54A9414CA}" presName="horz2" presStyleCnt="0"/>
      <dgm:spPr/>
    </dgm:pt>
    <dgm:pt modelId="{D7E2B6BB-B87F-45A7-AC9F-49787404C380}" type="pres">
      <dgm:prSet presAssocID="{8483FA84-4C33-4100-82A9-A9D54A9414CA}" presName="horzSpace2" presStyleCnt="0"/>
      <dgm:spPr/>
    </dgm:pt>
    <dgm:pt modelId="{67FD0560-8E8A-4B4A-AB92-B001E87E4D1E}" type="pres">
      <dgm:prSet presAssocID="{8483FA84-4C33-4100-82A9-A9D54A9414CA}" presName="tx2" presStyleLbl="revTx" presStyleIdx="2" presStyleCnt="11"/>
      <dgm:spPr/>
      <dgm:t>
        <a:bodyPr/>
        <a:lstStyle/>
        <a:p>
          <a:endParaRPr lang="en-US"/>
        </a:p>
      </dgm:t>
    </dgm:pt>
    <dgm:pt modelId="{77836D35-EE9D-4D02-8472-919B3E1F424A}" type="pres">
      <dgm:prSet presAssocID="{8483FA84-4C33-4100-82A9-A9D54A9414CA}" presName="vert2" presStyleCnt="0"/>
      <dgm:spPr/>
    </dgm:pt>
    <dgm:pt modelId="{42461BDD-983F-49DE-AAFE-ECE120F2FFB5}" type="pres">
      <dgm:prSet presAssocID="{8483FA84-4C33-4100-82A9-A9D54A9414CA}" presName="thinLine2b" presStyleLbl="callout" presStyleIdx="1" presStyleCnt="7"/>
      <dgm:spPr/>
    </dgm:pt>
    <dgm:pt modelId="{D1EA1AB2-1789-4001-B415-3A6402F6DA05}" type="pres">
      <dgm:prSet presAssocID="{8483FA84-4C33-4100-82A9-A9D54A9414CA}" presName="vertSpace2b" presStyleCnt="0"/>
      <dgm:spPr/>
    </dgm:pt>
    <dgm:pt modelId="{CC3D1666-9181-4891-A2F9-733536CC7B03}" type="pres">
      <dgm:prSet presAssocID="{CDE761B3-E3AB-4CCA-B8F5-79CBF2F30B84}" presName="horz2" presStyleCnt="0"/>
      <dgm:spPr/>
    </dgm:pt>
    <dgm:pt modelId="{8B68C3CE-2897-47D8-A566-5F77B749D2A8}" type="pres">
      <dgm:prSet presAssocID="{CDE761B3-E3AB-4CCA-B8F5-79CBF2F30B84}" presName="horzSpace2" presStyleCnt="0"/>
      <dgm:spPr/>
    </dgm:pt>
    <dgm:pt modelId="{14E0F9FC-4DC9-414C-8822-075AC7CC31A6}" type="pres">
      <dgm:prSet presAssocID="{CDE761B3-E3AB-4CCA-B8F5-79CBF2F30B84}" presName="tx2" presStyleLbl="revTx" presStyleIdx="3" presStyleCnt="11"/>
      <dgm:spPr/>
      <dgm:t>
        <a:bodyPr/>
        <a:lstStyle/>
        <a:p>
          <a:endParaRPr lang="en-US"/>
        </a:p>
      </dgm:t>
    </dgm:pt>
    <dgm:pt modelId="{60068B84-944C-4574-8DFA-ED0BE8144978}" type="pres">
      <dgm:prSet presAssocID="{CDE761B3-E3AB-4CCA-B8F5-79CBF2F30B84}" presName="vert2" presStyleCnt="0"/>
      <dgm:spPr/>
    </dgm:pt>
    <dgm:pt modelId="{89DFCA76-2302-46FE-8B89-BEC34747339A}" type="pres">
      <dgm:prSet presAssocID="{CDE761B3-E3AB-4CCA-B8F5-79CBF2F30B84}" presName="thinLine2b" presStyleLbl="callout" presStyleIdx="2" presStyleCnt="7"/>
      <dgm:spPr/>
    </dgm:pt>
    <dgm:pt modelId="{C923B18A-4605-4841-B133-A9F85DAB6C2F}" type="pres">
      <dgm:prSet presAssocID="{CDE761B3-E3AB-4CCA-B8F5-79CBF2F30B84}" presName="vertSpace2b" presStyleCnt="0"/>
      <dgm:spPr/>
    </dgm:pt>
    <dgm:pt modelId="{17F00597-4810-4F06-9B67-39E1EE97FD0E}" type="pres">
      <dgm:prSet presAssocID="{EFB00BC4-6F53-4695-A05F-4C611F00D971}" presName="thickLine" presStyleLbl="alignNode1" presStyleIdx="1" presStyleCnt="4" custLinFactNeighborY="11448"/>
      <dgm:spPr/>
    </dgm:pt>
    <dgm:pt modelId="{C969291A-21DE-4923-87B6-11636857C74B}" type="pres">
      <dgm:prSet presAssocID="{EFB00BC4-6F53-4695-A05F-4C611F00D971}" presName="horz1" presStyleCnt="0"/>
      <dgm:spPr/>
    </dgm:pt>
    <dgm:pt modelId="{DDA1F0E6-9F5C-4806-BC52-EDD54D53E027}" type="pres">
      <dgm:prSet presAssocID="{EFB00BC4-6F53-4695-A05F-4C611F00D971}" presName="tx1" presStyleLbl="revTx" presStyleIdx="4" presStyleCnt="11" custScaleY="48719" custLinFactNeighborY="12402"/>
      <dgm:spPr/>
      <dgm:t>
        <a:bodyPr/>
        <a:lstStyle/>
        <a:p>
          <a:endParaRPr lang="en-US"/>
        </a:p>
      </dgm:t>
    </dgm:pt>
    <dgm:pt modelId="{94E09C44-E47F-49B2-A460-E2F68C6AD075}" type="pres">
      <dgm:prSet presAssocID="{EFB00BC4-6F53-4695-A05F-4C611F00D971}" presName="vert1" presStyleCnt="0"/>
      <dgm:spPr/>
    </dgm:pt>
    <dgm:pt modelId="{AB343C73-02CB-4B52-950B-AA156749675C}" type="pres">
      <dgm:prSet presAssocID="{7B212EEB-0CCC-43E9-B053-CD6D45AD4F23}" presName="vertSpace2a" presStyleCnt="0"/>
      <dgm:spPr/>
    </dgm:pt>
    <dgm:pt modelId="{E431C06F-C56E-4D9C-AF9F-9E378B0C09D1}" type="pres">
      <dgm:prSet presAssocID="{7B212EEB-0CCC-43E9-B053-CD6D45AD4F23}" presName="horz2" presStyleCnt="0"/>
      <dgm:spPr/>
    </dgm:pt>
    <dgm:pt modelId="{953F94E3-32C7-4177-8A0A-2842DFA66A77}" type="pres">
      <dgm:prSet presAssocID="{7B212EEB-0CCC-43E9-B053-CD6D45AD4F23}" presName="horzSpace2" presStyleCnt="0"/>
      <dgm:spPr/>
    </dgm:pt>
    <dgm:pt modelId="{7D27982B-3E63-42CA-AE47-05FFF786D393}" type="pres">
      <dgm:prSet presAssocID="{7B212EEB-0CCC-43E9-B053-CD6D45AD4F23}" presName="tx2" presStyleLbl="revTx" presStyleIdx="5" presStyleCnt="11" custScaleY="49542" custLinFactNeighborY="13356"/>
      <dgm:spPr/>
      <dgm:t>
        <a:bodyPr/>
        <a:lstStyle/>
        <a:p>
          <a:endParaRPr lang="en-US"/>
        </a:p>
      </dgm:t>
    </dgm:pt>
    <dgm:pt modelId="{4172252F-F7F2-4C07-AC59-6ACC275FA1ED}" type="pres">
      <dgm:prSet presAssocID="{7B212EEB-0CCC-43E9-B053-CD6D45AD4F23}" presName="vert2" presStyleCnt="0"/>
      <dgm:spPr/>
    </dgm:pt>
    <dgm:pt modelId="{512F2D88-BA8F-4C6F-8A2C-AFBFE87CE1B3}" type="pres">
      <dgm:prSet presAssocID="{7B212EEB-0CCC-43E9-B053-CD6D45AD4F23}" presName="thinLine2b" presStyleLbl="callout" presStyleIdx="3" presStyleCnt="7" custLinFactNeighborX="-194" custLinFactNeighborY="-4966"/>
      <dgm:spPr/>
    </dgm:pt>
    <dgm:pt modelId="{5388197F-A1A4-4106-B59E-7BAB4DDE1D16}" type="pres">
      <dgm:prSet presAssocID="{7B212EEB-0CCC-43E9-B053-CD6D45AD4F23}" presName="vertSpace2b" presStyleCnt="0"/>
      <dgm:spPr/>
    </dgm:pt>
    <dgm:pt modelId="{A8A3178E-5D13-449B-AAC7-0CEE7BEEAB89}" type="pres">
      <dgm:prSet presAssocID="{D44CD69D-885E-4849-BF45-C447F02263D3}" presName="thickLine" presStyleLbl="alignNode1" presStyleIdx="2" presStyleCnt="4" custLinFactNeighborY="-14310"/>
      <dgm:spPr/>
    </dgm:pt>
    <dgm:pt modelId="{EA2B2B67-65A7-4896-8648-FA24705BDFCC}" type="pres">
      <dgm:prSet presAssocID="{D44CD69D-885E-4849-BF45-C447F02263D3}" presName="horz1" presStyleCnt="0"/>
      <dgm:spPr/>
    </dgm:pt>
    <dgm:pt modelId="{697F63A7-455C-40EB-92E9-FCB7F8E8F186}" type="pres">
      <dgm:prSet presAssocID="{D44CD69D-885E-4849-BF45-C447F02263D3}" presName="tx1" presStyleLbl="revTx" presStyleIdx="6" presStyleCnt="11"/>
      <dgm:spPr/>
      <dgm:t>
        <a:bodyPr/>
        <a:lstStyle/>
        <a:p>
          <a:endParaRPr lang="en-US"/>
        </a:p>
      </dgm:t>
    </dgm:pt>
    <dgm:pt modelId="{27B11074-CD93-4854-9B87-2D68FB05529F}" type="pres">
      <dgm:prSet presAssocID="{D44CD69D-885E-4849-BF45-C447F02263D3}" presName="vert1" presStyleCnt="0"/>
      <dgm:spPr/>
    </dgm:pt>
    <dgm:pt modelId="{B3063F31-358D-4528-85B1-A9C36CDE94F9}" type="pres">
      <dgm:prSet presAssocID="{17A8A201-6FDA-42E2-AE76-A3AF0BFB46C4}" presName="vertSpace2a" presStyleCnt="0"/>
      <dgm:spPr/>
    </dgm:pt>
    <dgm:pt modelId="{C81DE01D-23D1-4DB8-BAAB-64C20DEFCBE4}" type="pres">
      <dgm:prSet presAssocID="{17A8A201-6FDA-42E2-AE76-A3AF0BFB46C4}" presName="horz2" presStyleCnt="0"/>
      <dgm:spPr/>
    </dgm:pt>
    <dgm:pt modelId="{3A8B1F7F-0E60-493C-874F-0224D400F2CB}" type="pres">
      <dgm:prSet presAssocID="{17A8A201-6FDA-42E2-AE76-A3AF0BFB46C4}" presName="horzSpace2" presStyleCnt="0"/>
      <dgm:spPr/>
    </dgm:pt>
    <dgm:pt modelId="{DA9777BF-5F08-4D6A-A22E-0799AA7E0B38}" type="pres">
      <dgm:prSet presAssocID="{17A8A201-6FDA-42E2-AE76-A3AF0BFB46C4}" presName="tx2" presStyleLbl="revTx" presStyleIdx="7" presStyleCnt="11" custScaleY="109240"/>
      <dgm:spPr/>
      <dgm:t>
        <a:bodyPr/>
        <a:lstStyle/>
        <a:p>
          <a:endParaRPr lang="en-US"/>
        </a:p>
      </dgm:t>
    </dgm:pt>
    <dgm:pt modelId="{F5ABE26D-D964-43FF-886B-C14572312424}" type="pres">
      <dgm:prSet presAssocID="{17A8A201-6FDA-42E2-AE76-A3AF0BFB46C4}" presName="vert2" presStyleCnt="0"/>
      <dgm:spPr/>
    </dgm:pt>
    <dgm:pt modelId="{A2E15008-4A07-47BA-963D-151361709A3D}" type="pres">
      <dgm:prSet presAssocID="{17A8A201-6FDA-42E2-AE76-A3AF0BFB46C4}" presName="thinLine2b" presStyleLbl="callout" presStyleIdx="4" presStyleCnt="7" custLinFactY="11555" custLinFactNeighborY="100000"/>
      <dgm:spPr/>
    </dgm:pt>
    <dgm:pt modelId="{B2A54A81-457C-40CE-9D86-EF72B921C6D1}" type="pres">
      <dgm:prSet presAssocID="{17A8A201-6FDA-42E2-AE76-A3AF0BFB46C4}" presName="vertSpace2b" presStyleCnt="0"/>
      <dgm:spPr/>
    </dgm:pt>
    <dgm:pt modelId="{597CDF9B-4233-4B99-A933-4085132C6564}" type="pres">
      <dgm:prSet presAssocID="{F3CA93CF-3D97-4EB2-A912-EF49273235F7}" presName="horz2" presStyleCnt="0"/>
      <dgm:spPr/>
    </dgm:pt>
    <dgm:pt modelId="{7CADE50C-2735-4D93-A1AD-0AB59C8B7A43}" type="pres">
      <dgm:prSet presAssocID="{F3CA93CF-3D97-4EB2-A912-EF49273235F7}" presName="horzSpace2" presStyleCnt="0"/>
      <dgm:spPr/>
    </dgm:pt>
    <dgm:pt modelId="{DC24E94F-C5EE-48CB-A91B-C205342F1B5A}" type="pres">
      <dgm:prSet presAssocID="{F3CA93CF-3D97-4EB2-A912-EF49273235F7}" presName="tx2" presStyleLbl="revTx" presStyleIdx="8" presStyleCnt="11"/>
      <dgm:spPr/>
      <dgm:t>
        <a:bodyPr/>
        <a:lstStyle/>
        <a:p>
          <a:endParaRPr lang="en-US"/>
        </a:p>
      </dgm:t>
    </dgm:pt>
    <dgm:pt modelId="{707FB90A-3AC4-4882-A003-51627778CD44}" type="pres">
      <dgm:prSet presAssocID="{F3CA93CF-3D97-4EB2-A912-EF49273235F7}" presName="vert2" presStyleCnt="0"/>
      <dgm:spPr/>
    </dgm:pt>
    <dgm:pt modelId="{7B5F107B-1D9F-417A-9873-5C1010834ECF}" type="pres">
      <dgm:prSet presAssocID="{F3CA93CF-3D97-4EB2-A912-EF49273235F7}" presName="thinLine2b" presStyleLbl="callout" presStyleIdx="5" presStyleCnt="7" custLinFactY="100000" custLinFactNeighborY="198906"/>
      <dgm:spPr/>
    </dgm:pt>
    <dgm:pt modelId="{FC7F89EC-E8E5-4C4B-89EB-2730A6BEDFB0}" type="pres">
      <dgm:prSet presAssocID="{F3CA93CF-3D97-4EB2-A912-EF49273235F7}" presName="vertSpace2b" presStyleCnt="0"/>
      <dgm:spPr/>
    </dgm:pt>
    <dgm:pt modelId="{B933D6F7-32D2-4AFE-8BF2-9B78A77F31B8}" type="pres">
      <dgm:prSet presAssocID="{9B0C549D-E374-4902-9440-5CD92071A85D}" presName="horz2" presStyleCnt="0"/>
      <dgm:spPr/>
    </dgm:pt>
    <dgm:pt modelId="{1D47A581-1389-407B-9872-E586309966C0}" type="pres">
      <dgm:prSet presAssocID="{9B0C549D-E374-4902-9440-5CD92071A85D}" presName="horzSpace2" presStyleCnt="0"/>
      <dgm:spPr/>
    </dgm:pt>
    <dgm:pt modelId="{C8A15460-CC07-44E7-8C58-8601EA13D9D2}" type="pres">
      <dgm:prSet presAssocID="{9B0C549D-E374-4902-9440-5CD92071A85D}" presName="tx2" presStyleLbl="revTx" presStyleIdx="9" presStyleCnt="11" custLinFactNeighborY="31420"/>
      <dgm:spPr/>
      <dgm:t>
        <a:bodyPr/>
        <a:lstStyle/>
        <a:p>
          <a:endParaRPr lang="en-US"/>
        </a:p>
      </dgm:t>
    </dgm:pt>
    <dgm:pt modelId="{413F80E0-BD98-4272-9E0F-AC4C5562495A}" type="pres">
      <dgm:prSet presAssocID="{9B0C549D-E374-4902-9440-5CD92071A85D}" presName="vert2" presStyleCnt="0"/>
      <dgm:spPr/>
    </dgm:pt>
    <dgm:pt modelId="{87356760-EBA7-41A7-9D6C-EBDAAA85DA80}" type="pres">
      <dgm:prSet presAssocID="{9B0C549D-E374-4902-9440-5CD92071A85D}" presName="thinLine2b" presStyleLbl="callout" presStyleIdx="6" presStyleCnt="7" custLinFactY="375162" custLinFactNeighborY="400000"/>
      <dgm:spPr/>
    </dgm:pt>
    <dgm:pt modelId="{908EBB1F-A4B7-4311-984E-63E20DEEECAE}" type="pres">
      <dgm:prSet presAssocID="{9B0C549D-E374-4902-9440-5CD92071A85D}" presName="vertSpace2b" presStyleCnt="0"/>
      <dgm:spPr/>
    </dgm:pt>
    <dgm:pt modelId="{9D640731-3ADB-4BB3-8901-AAADE441A8A7}" type="pres">
      <dgm:prSet presAssocID="{6CC10368-3F96-4A71-8A75-FEC8120C66BC}" presName="thickLine" presStyleLbl="alignNode1" presStyleIdx="3" presStyleCnt="4" custLinFactNeighborY="97634"/>
      <dgm:spPr/>
    </dgm:pt>
    <dgm:pt modelId="{D0CC4D00-E13B-478A-BF20-7606149CB47D}" type="pres">
      <dgm:prSet presAssocID="{6CC10368-3F96-4A71-8A75-FEC8120C66BC}" presName="horz1" presStyleCnt="0"/>
      <dgm:spPr/>
    </dgm:pt>
    <dgm:pt modelId="{05CB023D-2A08-4A91-A3C8-8B71CBDD634C}" type="pres">
      <dgm:prSet presAssocID="{6CC10368-3F96-4A71-8A75-FEC8120C66BC}" presName="tx1" presStyleLbl="revTx" presStyleIdx="10" presStyleCnt="11" custScaleX="381479" custScaleY="36308" custLinFactX="9416" custLinFactNeighborX="100000" custLinFactNeighborY="-61182"/>
      <dgm:spPr/>
      <dgm:t>
        <a:bodyPr/>
        <a:lstStyle/>
        <a:p>
          <a:endParaRPr lang="en-US"/>
        </a:p>
      </dgm:t>
    </dgm:pt>
    <dgm:pt modelId="{9EDDCD54-8976-43C9-8200-0B293B782EC2}" type="pres">
      <dgm:prSet presAssocID="{6CC10368-3F96-4A71-8A75-FEC8120C66BC}" presName="vert1" presStyleCnt="0"/>
      <dgm:spPr/>
    </dgm:pt>
  </dgm:ptLst>
  <dgm:cxnLst>
    <dgm:cxn modelId="{772DAD21-10D0-4B99-A033-46A3227414AF}" type="presOf" srcId="{EFB00BC4-6F53-4695-A05F-4C611F00D971}" destId="{DDA1F0E6-9F5C-4806-BC52-EDD54D53E027}" srcOrd="0" destOrd="0" presId="urn:microsoft.com/office/officeart/2008/layout/LinedList"/>
    <dgm:cxn modelId="{2FA9CEB8-9558-4580-858D-7D5F87445330}" type="presOf" srcId="{053D81E6-3CCB-40E2-8F50-4005495FA3F6}" destId="{5A2375D0-96FC-4F2E-AF36-11C69BC1EF97}" srcOrd="0" destOrd="0" presId="urn:microsoft.com/office/officeart/2008/layout/LinedList"/>
    <dgm:cxn modelId="{97E96FEC-2ADA-43DC-B2D1-3C03D9D2902E}" type="presOf" srcId="{CDE761B3-E3AB-4CCA-B8F5-79CBF2F30B84}" destId="{14E0F9FC-4DC9-414C-8822-075AC7CC31A6}" srcOrd="0" destOrd="0" presId="urn:microsoft.com/office/officeart/2008/layout/LinedList"/>
    <dgm:cxn modelId="{CD0E4928-299D-412C-9794-42433571B06E}" type="presOf" srcId="{8483FA84-4C33-4100-82A9-A9D54A9414CA}" destId="{67FD0560-8E8A-4B4A-AB92-B001E87E4D1E}" srcOrd="0" destOrd="0" presId="urn:microsoft.com/office/officeart/2008/layout/LinedList"/>
    <dgm:cxn modelId="{6A311535-ACFC-4DE5-A9EE-210D9F49BCD7}" srcId="{B4BC9A69-3D58-453D-8CBE-4C8C40C7AA41}" destId="{8483FA84-4C33-4100-82A9-A9D54A9414CA}" srcOrd="1" destOrd="0" parTransId="{11133FEB-1C31-44FE-B756-AF55EA0AD80A}" sibTransId="{0573644C-927C-4D68-A9DD-AD3F122F1A12}"/>
    <dgm:cxn modelId="{49FE83F7-E803-4AF6-A982-F24EB0F6ACB0}" srcId="{D44CD69D-885E-4849-BF45-C447F02263D3}" destId="{17A8A201-6FDA-42E2-AE76-A3AF0BFB46C4}" srcOrd="0" destOrd="0" parTransId="{F5B07975-4833-4FC7-ABEC-35736F1F16EE}" sibTransId="{8C86664F-7417-478A-A040-2D07B356829F}"/>
    <dgm:cxn modelId="{7F4C5F5F-4552-47C0-A7E3-86D92DA6E51F}" srcId="{D44CD69D-885E-4849-BF45-C447F02263D3}" destId="{9B0C549D-E374-4902-9440-5CD92071A85D}" srcOrd="2" destOrd="0" parTransId="{EEB5EC08-3793-4079-9D49-289CC07B9C70}" sibTransId="{15B84ED3-3AFB-4B8C-8685-68E5ED8A405F}"/>
    <dgm:cxn modelId="{291C81F4-4771-4420-9967-8F8A2AF22199}" type="presOf" srcId="{22B21BFC-D191-4A1C-A09A-DC343A4EA953}" destId="{010E8489-B72E-4B42-A55C-52329E0F8D23}" srcOrd="0" destOrd="0" presId="urn:microsoft.com/office/officeart/2008/layout/LinedList"/>
    <dgm:cxn modelId="{B62558E4-3A8D-46ED-81B5-5428A05DE915}" type="presOf" srcId="{6CC10368-3F96-4A71-8A75-FEC8120C66BC}" destId="{05CB023D-2A08-4A91-A3C8-8B71CBDD634C}" srcOrd="0" destOrd="0" presId="urn:microsoft.com/office/officeart/2008/layout/LinedList"/>
    <dgm:cxn modelId="{A7F310A4-475F-46D4-8C06-F6C1EF16C754}" type="presOf" srcId="{D44CD69D-885E-4849-BF45-C447F02263D3}" destId="{697F63A7-455C-40EB-92E9-FCB7F8E8F186}" srcOrd="0" destOrd="0" presId="urn:microsoft.com/office/officeart/2008/layout/LinedList"/>
    <dgm:cxn modelId="{E50ECD7D-C2BB-4C7C-9AAF-6324F0BCB105}" srcId="{EFB00BC4-6F53-4695-A05F-4C611F00D971}" destId="{7B212EEB-0CCC-43E9-B053-CD6D45AD4F23}" srcOrd="0" destOrd="0" parTransId="{FBB61571-EE98-487C-984A-C7D7819E26D1}" sibTransId="{9195CE12-653D-4213-8EA5-E40A15491DA2}"/>
    <dgm:cxn modelId="{A45B8CDB-9744-4953-AFB7-889CA18FF962}" srcId="{B4BC9A69-3D58-453D-8CBE-4C8C40C7AA41}" destId="{CDE761B3-E3AB-4CCA-B8F5-79CBF2F30B84}" srcOrd="2" destOrd="0" parTransId="{18C1B7A0-B191-4C43-93DE-DCB33DB7A496}" sibTransId="{14AA7B1A-BCC0-456F-AF9C-E642C51745E0}"/>
    <dgm:cxn modelId="{3C61433E-2BA3-4C64-B395-EC59CA1848A5}" type="presOf" srcId="{F3CA93CF-3D97-4EB2-A912-EF49273235F7}" destId="{DC24E94F-C5EE-48CB-A91B-C205342F1B5A}" srcOrd="0" destOrd="0" presId="urn:microsoft.com/office/officeart/2008/layout/LinedList"/>
    <dgm:cxn modelId="{ADF71231-1AE0-4B36-ADE7-2C549EA0D1AA}" srcId="{D44CD69D-885E-4849-BF45-C447F02263D3}" destId="{F3CA93CF-3D97-4EB2-A912-EF49273235F7}" srcOrd="1" destOrd="0" parTransId="{EA1E0BDB-4F39-47E5-8F8A-E828F7A0A0D7}" sibTransId="{8934CC83-0E92-45C7-B6A7-7E2F87FFD8AC}"/>
    <dgm:cxn modelId="{D98C1584-82F7-4BAB-9BDA-C70980CF9DB1}" srcId="{22B21BFC-D191-4A1C-A09A-DC343A4EA953}" destId="{EFB00BC4-6F53-4695-A05F-4C611F00D971}" srcOrd="1" destOrd="0" parTransId="{644444A9-1F5E-4FA5-A917-B087FE906A2C}" sibTransId="{68B7E1EE-E395-435C-B5B8-96A6F35B03DD}"/>
    <dgm:cxn modelId="{552103AF-5F5C-497F-BBF0-A0EE5A234FA2}" srcId="{22B21BFC-D191-4A1C-A09A-DC343A4EA953}" destId="{6CC10368-3F96-4A71-8A75-FEC8120C66BC}" srcOrd="3" destOrd="0" parTransId="{C68942C6-546C-4370-BDB1-71B5BBF392B1}" sibTransId="{8C0AD528-3BFB-4045-A37C-96CA0E8529E1}"/>
    <dgm:cxn modelId="{7ACC4E5F-CCC9-4187-94CE-DFA6278FB870}" type="presOf" srcId="{B4BC9A69-3D58-453D-8CBE-4C8C40C7AA41}" destId="{1BC2B510-B8C1-4BA2-B6B2-112590B54C3A}" srcOrd="0" destOrd="0" presId="urn:microsoft.com/office/officeart/2008/layout/LinedList"/>
    <dgm:cxn modelId="{A61B74D3-2270-4518-B179-AF930C451836}" type="presOf" srcId="{17A8A201-6FDA-42E2-AE76-A3AF0BFB46C4}" destId="{DA9777BF-5F08-4D6A-A22E-0799AA7E0B38}" srcOrd="0" destOrd="0" presId="urn:microsoft.com/office/officeart/2008/layout/LinedList"/>
    <dgm:cxn modelId="{EC718EEB-E946-427A-A9DD-BA8FBAE71350}" srcId="{B4BC9A69-3D58-453D-8CBE-4C8C40C7AA41}" destId="{053D81E6-3CCB-40E2-8F50-4005495FA3F6}" srcOrd="0" destOrd="0" parTransId="{2294F4CB-9DE6-4798-A5DA-59FFA6A07ACA}" sibTransId="{68DF2300-C5AE-44B2-B493-9BFAD5587D59}"/>
    <dgm:cxn modelId="{95481819-768E-49DD-94C9-A8D94A84AF37}" type="presOf" srcId="{7B212EEB-0CCC-43E9-B053-CD6D45AD4F23}" destId="{7D27982B-3E63-42CA-AE47-05FFF786D393}" srcOrd="0" destOrd="0" presId="urn:microsoft.com/office/officeart/2008/layout/LinedList"/>
    <dgm:cxn modelId="{B58EE616-0175-4379-A7FE-07A241E3CCEF}" srcId="{22B21BFC-D191-4A1C-A09A-DC343A4EA953}" destId="{D44CD69D-885E-4849-BF45-C447F02263D3}" srcOrd="2" destOrd="0" parTransId="{1F464144-31D3-4A1E-9BEC-EA8AAD2C1311}" sibTransId="{739F8EDE-4322-48B4-B3E5-E2C991B0A862}"/>
    <dgm:cxn modelId="{BC452B83-AA3E-46CC-985E-F3C77EF23432}" srcId="{22B21BFC-D191-4A1C-A09A-DC343A4EA953}" destId="{B4BC9A69-3D58-453D-8CBE-4C8C40C7AA41}" srcOrd="0" destOrd="0" parTransId="{08E7FC91-7DEC-4849-89B3-FF369CC4252C}" sibTransId="{EDF7A11D-FD78-47F2-877A-A9860515C329}"/>
    <dgm:cxn modelId="{2C6243D2-0EA2-4B2F-A8F3-541C7F22C1B9}" type="presOf" srcId="{9B0C549D-E374-4902-9440-5CD92071A85D}" destId="{C8A15460-CC07-44E7-8C58-8601EA13D9D2}" srcOrd="0" destOrd="0" presId="urn:microsoft.com/office/officeart/2008/layout/LinedList"/>
    <dgm:cxn modelId="{86270FF8-FD92-4185-B1E4-56315E896CDC}" type="presParOf" srcId="{010E8489-B72E-4B42-A55C-52329E0F8D23}" destId="{F13981E8-25EC-4721-82CC-0F591BD1257F}" srcOrd="0" destOrd="0" presId="urn:microsoft.com/office/officeart/2008/layout/LinedList"/>
    <dgm:cxn modelId="{0B716675-B5A9-4172-BBB9-6DEB760F8686}" type="presParOf" srcId="{010E8489-B72E-4B42-A55C-52329E0F8D23}" destId="{4789EF69-C126-4648-9DD0-6991E8BB493E}" srcOrd="1" destOrd="0" presId="urn:microsoft.com/office/officeart/2008/layout/LinedList"/>
    <dgm:cxn modelId="{DB098FBA-6EE3-4110-AF65-BD126FD4CFB0}" type="presParOf" srcId="{4789EF69-C126-4648-9DD0-6991E8BB493E}" destId="{1BC2B510-B8C1-4BA2-B6B2-112590B54C3A}" srcOrd="0" destOrd="0" presId="urn:microsoft.com/office/officeart/2008/layout/LinedList"/>
    <dgm:cxn modelId="{2E545460-99AC-45FB-B5F5-9BCABA7929DD}" type="presParOf" srcId="{4789EF69-C126-4648-9DD0-6991E8BB493E}" destId="{5BA58D68-1606-4B98-AFAD-2C49DE9D7C33}" srcOrd="1" destOrd="0" presId="urn:microsoft.com/office/officeart/2008/layout/LinedList"/>
    <dgm:cxn modelId="{43CA2D71-50C1-4F5B-A187-8E0F59370A5A}" type="presParOf" srcId="{5BA58D68-1606-4B98-AFAD-2C49DE9D7C33}" destId="{18FC67A9-DF42-4AA4-9883-19D296D37906}" srcOrd="0" destOrd="0" presId="urn:microsoft.com/office/officeart/2008/layout/LinedList"/>
    <dgm:cxn modelId="{966C0A29-E3B5-4165-9EFB-BD4A3209707C}" type="presParOf" srcId="{5BA58D68-1606-4B98-AFAD-2C49DE9D7C33}" destId="{6EFC90D9-6C3C-4A97-BDD4-3FE8772616DF}" srcOrd="1" destOrd="0" presId="urn:microsoft.com/office/officeart/2008/layout/LinedList"/>
    <dgm:cxn modelId="{117120D2-E386-407A-BF24-237A21674163}" type="presParOf" srcId="{6EFC90D9-6C3C-4A97-BDD4-3FE8772616DF}" destId="{CC29FB73-EB69-40E8-AA2E-4B70A10B45EB}" srcOrd="0" destOrd="0" presId="urn:microsoft.com/office/officeart/2008/layout/LinedList"/>
    <dgm:cxn modelId="{A79A3628-4EAC-4E84-B0C6-A29978A9A8CB}" type="presParOf" srcId="{6EFC90D9-6C3C-4A97-BDD4-3FE8772616DF}" destId="{5A2375D0-96FC-4F2E-AF36-11C69BC1EF97}" srcOrd="1" destOrd="0" presId="urn:microsoft.com/office/officeart/2008/layout/LinedList"/>
    <dgm:cxn modelId="{D4354956-F3FA-42BB-ADBA-3B59CD2208D0}" type="presParOf" srcId="{6EFC90D9-6C3C-4A97-BDD4-3FE8772616DF}" destId="{88EB9498-2569-4DE6-825E-C13EF14F2B02}" srcOrd="2" destOrd="0" presId="urn:microsoft.com/office/officeart/2008/layout/LinedList"/>
    <dgm:cxn modelId="{8C939681-69C8-412B-8FA1-515821E2A440}" type="presParOf" srcId="{5BA58D68-1606-4B98-AFAD-2C49DE9D7C33}" destId="{C1BC1488-7D64-44FF-B07A-E96C3A803726}" srcOrd="2" destOrd="0" presId="urn:microsoft.com/office/officeart/2008/layout/LinedList"/>
    <dgm:cxn modelId="{AB317341-9E20-4490-A96D-C8DD22850C9B}" type="presParOf" srcId="{5BA58D68-1606-4B98-AFAD-2C49DE9D7C33}" destId="{95030C9B-C9F7-4798-A28B-76AB6EBB2A67}" srcOrd="3" destOrd="0" presId="urn:microsoft.com/office/officeart/2008/layout/LinedList"/>
    <dgm:cxn modelId="{15D17660-B124-47A1-96E0-8E46A1D4C054}" type="presParOf" srcId="{5BA58D68-1606-4B98-AFAD-2C49DE9D7C33}" destId="{183E1648-878C-4F30-B9A6-172CDD627D15}" srcOrd="4" destOrd="0" presId="urn:microsoft.com/office/officeart/2008/layout/LinedList"/>
    <dgm:cxn modelId="{55D511E5-195D-4706-AA68-6F0C7C91D0AC}" type="presParOf" srcId="{183E1648-878C-4F30-B9A6-172CDD627D15}" destId="{D7E2B6BB-B87F-45A7-AC9F-49787404C380}" srcOrd="0" destOrd="0" presId="urn:microsoft.com/office/officeart/2008/layout/LinedList"/>
    <dgm:cxn modelId="{0F9C2512-C8EA-4DDD-BE1A-1FC35383F472}" type="presParOf" srcId="{183E1648-878C-4F30-B9A6-172CDD627D15}" destId="{67FD0560-8E8A-4B4A-AB92-B001E87E4D1E}" srcOrd="1" destOrd="0" presId="urn:microsoft.com/office/officeart/2008/layout/LinedList"/>
    <dgm:cxn modelId="{34E4CCE8-BBF4-4C60-98C2-F54463ACAA5F}" type="presParOf" srcId="{183E1648-878C-4F30-B9A6-172CDD627D15}" destId="{77836D35-EE9D-4D02-8472-919B3E1F424A}" srcOrd="2" destOrd="0" presId="urn:microsoft.com/office/officeart/2008/layout/LinedList"/>
    <dgm:cxn modelId="{035DD6F8-EC34-4F52-B5CF-292B2BBCD555}" type="presParOf" srcId="{5BA58D68-1606-4B98-AFAD-2C49DE9D7C33}" destId="{42461BDD-983F-49DE-AAFE-ECE120F2FFB5}" srcOrd="5" destOrd="0" presId="urn:microsoft.com/office/officeart/2008/layout/LinedList"/>
    <dgm:cxn modelId="{563F5910-0188-408A-A1EB-843D7BB60683}" type="presParOf" srcId="{5BA58D68-1606-4B98-AFAD-2C49DE9D7C33}" destId="{D1EA1AB2-1789-4001-B415-3A6402F6DA05}" srcOrd="6" destOrd="0" presId="urn:microsoft.com/office/officeart/2008/layout/LinedList"/>
    <dgm:cxn modelId="{08418FCC-F607-4455-8B17-EBD0ED49FE37}" type="presParOf" srcId="{5BA58D68-1606-4B98-AFAD-2C49DE9D7C33}" destId="{CC3D1666-9181-4891-A2F9-733536CC7B03}" srcOrd="7" destOrd="0" presId="urn:microsoft.com/office/officeart/2008/layout/LinedList"/>
    <dgm:cxn modelId="{1A638453-F19A-446C-9F6E-07D3DEBBCB15}" type="presParOf" srcId="{CC3D1666-9181-4891-A2F9-733536CC7B03}" destId="{8B68C3CE-2897-47D8-A566-5F77B749D2A8}" srcOrd="0" destOrd="0" presId="urn:microsoft.com/office/officeart/2008/layout/LinedList"/>
    <dgm:cxn modelId="{9A3EC264-F093-4D4D-93D7-29B4E90C5BBE}" type="presParOf" srcId="{CC3D1666-9181-4891-A2F9-733536CC7B03}" destId="{14E0F9FC-4DC9-414C-8822-075AC7CC31A6}" srcOrd="1" destOrd="0" presId="urn:microsoft.com/office/officeart/2008/layout/LinedList"/>
    <dgm:cxn modelId="{C72DDBDE-4B40-4385-8339-9E29E5658331}" type="presParOf" srcId="{CC3D1666-9181-4891-A2F9-733536CC7B03}" destId="{60068B84-944C-4574-8DFA-ED0BE8144978}" srcOrd="2" destOrd="0" presId="urn:microsoft.com/office/officeart/2008/layout/LinedList"/>
    <dgm:cxn modelId="{B0E3235C-B90E-43B7-8001-5CB5BF118426}" type="presParOf" srcId="{5BA58D68-1606-4B98-AFAD-2C49DE9D7C33}" destId="{89DFCA76-2302-46FE-8B89-BEC34747339A}" srcOrd="8" destOrd="0" presId="urn:microsoft.com/office/officeart/2008/layout/LinedList"/>
    <dgm:cxn modelId="{FC6020EE-C993-43CB-8F83-5BD28B8C998E}" type="presParOf" srcId="{5BA58D68-1606-4B98-AFAD-2C49DE9D7C33}" destId="{C923B18A-4605-4841-B133-A9F85DAB6C2F}" srcOrd="9" destOrd="0" presId="urn:microsoft.com/office/officeart/2008/layout/LinedList"/>
    <dgm:cxn modelId="{028CAC86-B969-4342-80D4-DD9AC99C61FA}" type="presParOf" srcId="{010E8489-B72E-4B42-A55C-52329E0F8D23}" destId="{17F00597-4810-4F06-9B67-39E1EE97FD0E}" srcOrd="2" destOrd="0" presId="urn:microsoft.com/office/officeart/2008/layout/LinedList"/>
    <dgm:cxn modelId="{31E92B74-101D-484B-B023-343411E6498B}" type="presParOf" srcId="{010E8489-B72E-4B42-A55C-52329E0F8D23}" destId="{C969291A-21DE-4923-87B6-11636857C74B}" srcOrd="3" destOrd="0" presId="urn:microsoft.com/office/officeart/2008/layout/LinedList"/>
    <dgm:cxn modelId="{5C28E16B-AE65-441F-8EBF-DAC826DE5C37}" type="presParOf" srcId="{C969291A-21DE-4923-87B6-11636857C74B}" destId="{DDA1F0E6-9F5C-4806-BC52-EDD54D53E027}" srcOrd="0" destOrd="0" presId="urn:microsoft.com/office/officeart/2008/layout/LinedList"/>
    <dgm:cxn modelId="{68D51899-2A6F-4EE7-9A29-DFB5259F323C}" type="presParOf" srcId="{C969291A-21DE-4923-87B6-11636857C74B}" destId="{94E09C44-E47F-49B2-A460-E2F68C6AD075}" srcOrd="1" destOrd="0" presId="urn:microsoft.com/office/officeart/2008/layout/LinedList"/>
    <dgm:cxn modelId="{1419F4DB-A8A4-44BA-865B-3DB96315F792}" type="presParOf" srcId="{94E09C44-E47F-49B2-A460-E2F68C6AD075}" destId="{AB343C73-02CB-4B52-950B-AA156749675C}" srcOrd="0" destOrd="0" presId="urn:microsoft.com/office/officeart/2008/layout/LinedList"/>
    <dgm:cxn modelId="{ECAF95FF-AB32-4BA4-8519-A7F2A60A85C3}" type="presParOf" srcId="{94E09C44-E47F-49B2-A460-E2F68C6AD075}" destId="{E431C06F-C56E-4D9C-AF9F-9E378B0C09D1}" srcOrd="1" destOrd="0" presId="urn:microsoft.com/office/officeart/2008/layout/LinedList"/>
    <dgm:cxn modelId="{23E11781-965B-44EE-AA82-9B049182338E}" type="presParOf" srcId="{E431C06F-C56E-4D9C-AF9F-9E378B0C09D1}" destId="{953F94E3-32C7-4177-8A0A-2842DFA66A77}" srcOrd="0" destOrd="0" presId="urn:microsoft.com/office/officeart/2008/layout/LinedList"/>
    <dgm:cxn modelId="{73404F39-A0E8-4850-B262-2AC433DA9F43}" type="presParOf" srcId="{E431C06F-C56E-4D9C-AF9F-9E378B0C09D1}" destId="{7D27982B-3E63-42CA-AE47-05FFF786D393}" srcOrd="1" destOrd="0" presId="urn:microsoft.com/office/officeart/2008/layout/LinedList"/>
    <dgm:cxn modelId="{112B9B3F-0525-48A2-9ED1-06A86D6E11E4}" type="presParOf" srcId="{E431C06F-C56E-4D9C-AF9F-9E378B0C09D1}" destId="{4172252F-F7F2-4C07-AC59-6ACC275FA1ED}" srcOrd="2" destOrd="0" presId="urn:microsoft.com/office/officeart/2008/layout/LinedList"/>
    <dgm:cxn modelId="{31C7982E-BE37-4E86-9F89-5BBDAF525A2D}" type="presParOf" srcId="{94E09C44-E47F-49B2-A460-E2F68C6AD075}" destId="{512F2D88-BA8F-4C6F-8A2C-AFBFE87CE1B3}" srcOrd="2" destOrd="0" presId="urn:microsoft.com/office/officeart/2008/layout/LinedList"/>
    <dgm:cxn modelId="{C24A712F-A3FE-479C-A778-C5D1EFD3E94C}" type="presParOf" srcId="{94E09C44-E47F-49B2-A460-E2F68C6AD075}" destId="{5388197F-A1A4-4106-B59E-7BAB4DDE1D16}" srcOrd="3" destOrd="0" presId="urn:microsoft.com/office/officeart/2008/layout/LinedList"/>
    <dgm:cxn modelId="{5D5BD295-21B1-4E40-B53A-D1C851D7124A}" type="presParOf" srcId="{010E8489-B72E-4B42-A55C-52329E0F8D23}" destId="{A8A3178E-5D13-449B-AAC7-0CEE7BEEAB89}" srcOrd="4" destOrd="0" presId="urn:microsoft.com/office/officeart/2008/layout/LinedList"/>
    <dgm:cxn modelId="{5B64C159-DA6F-4A4E-998D-1632780ACC95}" type="presParOf" srcId="{010E8489-B72E-4B42-A55C-52329E0F8D23}" destId="{EA2B2B67-65A7-4896-8648-FA24705BDFCC}" srcOrd="5" destOrd="0" presId="urn:microsoft.com/office/officeart/2008/layout/LinedList"/>
    <dgm:cxn modelId="{B59DC074-8D76-4265-9E0C-D536B761A892}" type="presParOf" srcId="{EA2B2B67-65A7-4896-8648-FA24705BDFCC}" destId="{697F63A7-455C-40EB-92E9-FCB7F8E8F186}" srcOrd="0" destOrd="0" presId="urn:microsoft.com/office/officeart/2008/layout/LinedList"/>
    <dgm:cxn modelId="{8A56CBFC-FFC0-44C2-824E-C97E590A49E5}" type="presParOf" srcId="{EA2B2B67-65A7-4896-8648-FA24705BDFCC}" destId="{27B11074-CD93-4854-9B87-2D68FB05529F}" srcOrd="1" destOrd="0" presId="urn:microsoft.com/office/officeart/2008/layout/LinedList"/>
    <dgm:cxn modelId="{E5F21CD9-840F-4738-B8D9-133ACD25A6F6}" type="presParOf" srcId="{27B11074-CD93-4854-9B87-2D68FB05529F}" destId="{B3063F31-358D-4528-85B1-A9C36CDE94F9}" srcOrd="0" destOrd="0" presId="urn:microsoft.com/office/officeart/2008/layout/LinedList"/>
    <dgm:cxn modelId="{72665C91-1608-49E4-86F7-8FAFC463B4EF}" type="presParOf" srcId="{27B11074-CD93-4854-9B87-2D68FB05529F}" destId="{C81DE01D-23D1-4DB8-BAAB-64C20DEFCBE4}" srcOrd="1" destOrd="0" presId="urn:microsoft.com/office/officeart/2008/layout/LinedList"/>
    <dgm:cxn modelId="{4EA82EAB-C032-4589-A936-BE65F9B59D9E}" type="presParOf" srcId="{C81DE01D-23D1-4DB8-BAAB-64C20DEFCBE4}" destId="{3A8B1F7F-0E60-493C-874F-0224D400F2CB}" srcOrd="0" destOrd="0" presId="urn:microsoft.com/office/officeart/2008/layout/LinedList"/>
    <dgm:cxn modelId="{067A56AB-BC5E-4F4D-8D42-B7BF7D4B2B1F}" type="presParOf" srcId="{C81DE01D-23D1-4DB8-BAAB-64C20DEFCBE4}" destId="{DA9777BF-5F08-4D6A-A22E-0799AA7E0B38}" srcOrd="1" destOrd="0" presId="urn:microsoft.com/office/officeart/2008/layout/LinedList"/>
    <dgm:cxn modelId="{01E671A1-9E74-47F0-9E0B-91FBA0BA0F5B}" type="presParOf" srcId="{C81DE01D-23D1-4DB8-BAAB-64C20DEFCBE4}" destId="{F5ABE26D-D964-43FF-886B-C14572312424}" srcOrd="2" destOrd="0" presId="urn:microsoft.com/office/officeart/2008/layout/LinedList"/>
    <dgm:cxn modelId="{69BB120B-547F-4F76-8F4B-F9827B9049BC}" type="presParOf" srcId="{27B11074-CD93-4854-9B87-2D68FB05529F}" destId="{A2E15008-4A07-47BA-963D-151361709A3D}" srcOrd="2" destOrd="0" presId="urn:microsoft.com/office/officeart/2008/layout/LinedList"/>
    <dgm:cxn modelId="{A64B5475-D1B6-47F6-A0E1-3CD59DE91E95}" type="presParOf" srcId="{27B11074-CD93-4854-9B87-2D68FB05529F}" destId="{B2A54A81-457C-40CE-9D86-EF72B921C6D1}" srcOrd="3" destOrd="0" presId="urn:microsoft.com/office/officeart/2008/layout/LinedList"/>
    <dgm:cxn modelId="{ADEB9FAD-80E1-4D63-BA98-6F16C4DA1AD3}" type="presParOf" srcId="{27B11074-CD93-4854-9B87-2D68FB05529F}" destId="{597CDF9B-4233-4B99-A933-4085132C6564}" srcOrd="4" destOrd="0" presId="urn:microsoft.com/office/officeart/2008/layout/LinedList"/>
    <dgm:cxn modelId="{52F3ED9C-FC00-4282-A0C7-22804F1CB726}" type="presParOf" srcId="{597CDF9B-4233-4B99-A933-4085132C6564}" destId="{7CADE50C-2735-4D93-A1AD-0AB59C8B7A43}" srcOrd="0" destOrd="0" presId="urn:microsoft.com/office/officeart/2008/layout/LinedList"/>
    <dgm:cxn modelId="{9000B09B-C7EB-48D4-901C-8EF5B1B8A6BF}" type="presParOf" srcId="{597CDF9B-4233-4B99-A933-4085132C6564}" destId="{DC24E94F-C5EE-48CB-A91B-C205342F1B5A}" srcOrd="1" destOrd="0" presId="urn:microsoft.com/office/officeart/2008/layout/LinedList"/>
    <dgm:cxn modelId="{B4A19D30-9F80-46EF-B4CA-70E555E54CCE}" type="presParOf" srcId="{597CDF9B-4233-4B99-A933-4085132C6564}" destId="{707FB90A-3AC4-4882-A003-51627778CD44}" srcOrd="2" destOrd="0" presId="urn:microsoft.com/office/officeart/2008/layout/LinedList"/>
    <dgm:cxn modelId="{724CE466-07AD-4DC8-8361-98F45C23FF62}" type="presParOf" srcId="{27B11074-CD93-4854-9B87-2D68FB05529F}" destId="{7B5F107B-1D9F-417A-9873-5C1010834ECF}" srcOrd="5" destOrd="0" presId="urn:microsoft.com/office/officeart/2008/layout/LinedList"/>
    <dgm:cxn modelId="{AB1FA531-F0C7-4354-8D96-7668DB8C707D}" type="presParOf" srcId="{27B11074-CD93-4854-9B87-2D68FB05529F}" destId="{FC7F89EC-E8E5-4C4B-89EB-2730A6BEDFB0}" srcOrd="6" destOrd="0" presId="urn:microsoft.com/office/officeart/2008/layout/LinedList"/>
    <dgm:cxn modelId="{CD5F0E25-F55F-4206-8A06-9A19EC797D75}" type="presParOf" srcId="{27B11074-CD93-4854-9B87-2D68FB05529F}" destId="{B933D6F7-32D2-4AFE-8BF2-9B78A77F31B8}" srcOrd="7" destOrd="0" presId="urn:microsoft.com/office/officeart/2008/layout/LinedList"/>
    <dgm:cxn modelId="{69564DAD-FF7C-4273-B303-EE71D984E972}" type="presParOf" srcId="{B933D6F7-32D2-4AFE-8BF2-9B78A77F31B8}" destId="{1D47A581-1389-407B-9872-E586309966C0}" srcOrd="0" destOrd="0" presId="urn:microsoft.com/office/officeart/2008/layout/LinedList"/>
    <dgm:cxn modelId="{F7898481-81FF-4030-9C44-050D2CBF8373}" type="presParOf" srcId="{B933D6F7-32D2-4AFE-8BF2-9B78A77F31B8}" destId="{C8A15460-CC07-44E7-8C58-8601EA13D9D2}" srcOrd="1" destOrd="0" presId="urn:microsoft.com/office/officeart/2008/layout/LinedList"/>
    <dgm:cxn modelId="{BC2309EE-F8FE-491B-995D-8C49CF2E03EE}" type="presParOf" srcId="{B933D6F7-32D2-4AFE-8BF2-9B78A77F31B8}" destId="{413F80E0-BD98-4272-9E0F-AC4C5562495A}" srcOrd="2" destOrd="0" presId="urn:microsoft.com/office/officeart/2008/layout/LinedList"/>
    <dgm:cxn modelId="{F8239237-B41B-444E-848B-D5981474BD40}" type="presParOf" srcId="{27B11074-CD93-4854-9B87-2D68FB05529F}" destId="{87356760-EBA7-41A7-9D6C-EBDAAA85DA80}" srcOrd="8" destOrd="0" presId="urn:microsoft.com/office/officeart/2008/layout/LinedList"/>
    <dgm:cxn modelId="{4977771C-C0FB-4BE2-969A-A2D6FBB49A2C}" type="presParOf" srcId="{27B11074-CD93-4854-9B87-2D68FB05529F}" destId="{908EBB1F-A4B7-4311-984E-63E20DEEECAE}" srcOrd="9" destOrd="0" presId="urn:microsoft.com/office/officeart/2008/layout/LinedList"/>
    <dgm:cxn modelId="{853036E2-9495-4998-A973-EEA62B40F5C9}" type="presParOf" srcId="{010E8489-B72E-4B42-A55C-52329E0F8D23}" destId="{9D640731-3ADB-4BB3-8901-AAADE441A8A7}" srcOrd="6" destOrd="0" presId="urn:microsoft.com/office/officeart/2008/layout/LinedList"/>
    <dgm:cxn modelId="{383F932F-D742-49DE-8CBD-584BAADA9993}" type="presParOf" srcId="{010E8489-B72E-4B42-A55C-52329E0F8D23}" destId="{D0CC4D00-E13B-478A-BF20-7606149CB47D}" srcOrd="7" destOrd="0" presId="urn:microsoft.com/office/officeart/2008/layout/LinedList"/>
    <dgm:cxn modelId="{FB1D22BE-11D9-48B5-AD5D-D426DCF11884}" type="presParOf" srcId="{D0CC4D00-E13B-478A-BF20-7606149CB47D}" destId="{05CB023D-2A08-4A91-A3C8-8B71CBDD634C}" srcOrd="0" destOrd="0" presId="urn:microsoft.com/office/officeart/2008/layout/LinedList"/>
    <dgm:cxn modelId="{2E19708B-0E4C-49AC-95A5-C0F892765A1B}" type="presParOf" srcId="{D0CC4D00-E13B-478A-BF20-7606149CB47D}" destId="{9EDDCD54-8976-43C9-8200-0B293B782E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2B21BFC-D191-4A1C-A09A-DC343A4EA95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FB00BC4-6F53-4695-A05F-4C611F00D971}">
      <dgm:prSet phldrT="[Text]" custT="1"/>
      <dgm:spPr/>
      <dgm:t>
        <a:bodyPr/>
        <a:lstStyle/>
        <a:p>
          <a:r>
            <a:rPr lang="en-US" sz="1600" dirty="0" smtClean="0"/>
            <a:t>Usage of ‘&lt;&gt;’ and IN operator	</a:t>
          </a:r>
          <a:endParaRPr lang="en-US" sz="1600" dirty="0"/>
        </a:p>
      </dgm:t>
    </dgm:pt>
    <dgm:pt modelId="{644444A9-1F5E-4FA5-A917-B087FE906A2C}" type="parTrans" cxnId="{D98C1584-82F7-4BAB-9BDA-C70980CF9DB1}">
      <dgm:prSet/>
      <dgm:spPr/>
      <dgm:t>
        <a:bodyPr/>
        <a:lstStyle/>
        <a:p>
          <a:endParaRPr lang="en-US"/>
        </a:p>
      </dgm:t>
    </dgm:pt>
    <dgm:pt modelId="{68B7E1EE-E395-435C-B5B8-96A6F35B03DD}" type="sibTrans" cxnId="{D98C1584-82F7-4BAB-9BDA-C70980CF9DB1}">
      <dgm:prSet/>
      <dgm:spPr/>
      <dgm:t>
        <a:bodyPr/>
        <a:lstStyle/>
        <a:p>
          <a:endParaRPr lang="en-US"/>
        </a:p>
      </dgm:t>
    </dgm:pt>
    <dgm:pt modelId="{B4BC9A69-3D58-453D-8CBE-4C8C40C7AA41}">
      <dgm:prSet phldrT="[Text]" custT="1"/>
      <dgm:spPr/>
      <dgm:t>
        <a:bodyPr/>
        <a:lstStyle/>
        <a:p>
          <a:endParaRPr lang="en-US" sz="1600" dirty="0"/>
        </a:p>
      </dgm:t>
    </dgm:pt>
    <dgm:pt modelId="{08E7FC91-7DEC-4849-89B3-FF369CC4252C}" type="parTrans" cxnId="{BC452B83-AA3E-46CC-985E-F3C77EF23432}">
      <dgm:prSet/>
      <dgm:spPr/>
      <dgm:t>
        <a:bodyPr/>
        <a:lstStyle/>
        <a:p>
          <a:endParaRPr lang="en-US"/>
        </a:p>
      </dgm:t>
    </dgm:pt>
    <dgm:pt modelId="{EDF7A11D-FD78-47F2-877A-A9860515C329}" type="sibTrans" cxnId="{BC452B83-AA3E-46CC-985E-F3C77EF23432}">
      <dgm:prSet/>
      <dgm:spPr/>
      <dgm:t>
        <a:bodyPr/>
        <a:lstStyle/>
        <a:p>
          <a:endParaRPr lang="en-US"/>
        </a:p>
      </dgm:t>
    </dgm:pt>
    <dgm:pt modelId="{053D81E6-3CCB-40E2-8F50-4005495FA3F6}">
      <dgm:prSet phldrT="[Text]" custT="1"/>
      <dgm:spPr/>
      <dgm:t>
        <a:bodyPr/>
        <a:lstStyle/>
        <a:p>
          <a:endParaRPr lang="en-US" sz="1600" dirty="0"/>
        </a:p>
      </dgm:t>
    </dgm:pt>
    <dgm:pt modelId="{2294F4CB-9DE6-4798-A5DA-59FFA6A07ACA}" type="parTrans" cxnId="{EC718EEB-E946-427A-A9DD-BA8FBAE71350}">
      <dgm:prSet/>
      <dgm:spPr/>
      <dgm:t>
        <a:bodyPr/>
        <a:lstStyle/>
        <a:p>
          <a:endParaRPr lang="en-US"/>
        </a:p>
      </dgm:t>
    </dgm:pt>
    <dgm:pt modelId="{68DF2300-C5AE-44B2-B493-9BFAD5587D59}" type="sibTrans" cxnId="{EC718EEB-E946-427A-A9DD-BA8FBAE71350}">
      <dgm:prSet/>
      <dgm:spPr/>
      <dgm:t>
        <a:bodyPr/>
        <a:lstStyle/>
        <a:p>
          <a:endParaRPr lang="en-US"/>
        </a:p>
      </dgm:t>
    </dgm:pt>
    <dgm:pt modelId="{7B212EEB-0CCC-43E9-B053-CD6D45AD4F23}">
      <dgm:prSet phldrT="[Text]" custT="1"/>
      <dgm:spPr/>
      <dgm:t>
        <a:bodyPr/>
        <a:lstStyle/>
        <a:p>
          <a:r>
            <a:rPr lang="en-US" sz="1200" dirty="0" smtClean="0"/>
            <a:t>Among the operators the ‘&lt;&gt;’ is the most expensive whereas ‘=‘ is the fastest. Quite a number of ‘&lt;&gt;’ has been used in the stored procedures.</a:t>
          </a:r>
          <a:endParaRPr lang="en-US" sz="1200" dirty="0"/>
        </a:p>
      </dgm:t>
    </dgm:pt>
    <dgm:pt modelId="{FBB61571-EE98-487C-984A-C7D7819E26D1}" type="parTrans" cxnId="{E50ECD7D-C2BB-4C7C-9AAF-6324F0BCB105}">
      <dgm:prSet/>
      <dgm:spPr/>
      <dgm:t>
        <a:bodyPr/>
        <a:lstStyle/>
        <a:p>
          <a:endParaRPr lang="en-US"/>
        </a:p>
      </dgm:t>
    </dgm:pt>
    <dgm:pt modelId="{9195CE12-653D-4213-8EA5-E40A15491DA2}" type="sibTrans" cxnId="{E50ECD7D-C2BB-4C7C-9AAF-6324F0BCB105}">
      <dgm:prSet/>
      <dgm:spPr/>
      <dgm:t>
        <a:bodyPr/>
        <a:lstStyle/>
        <a:p>
          <a:endParaRPr lang="en-US"/>
        </a:p>
      </dgm:t>
    </dgm:pt>
    <dgm:pt modelId="{7C03F478-5066-4357-8267-301295B3791B}">
      <dgm:prSet phldrT="[Text]" custT="1"/>
      <dgm:spPr/>
      <dgm:t>
        <a:bodyPr/>
        <a:lstStyle/>
        <a:p>
          <a:r>
            <a:rPr lang="en-US" sz="1200" dirty="0" smtClean="0"/>
            <a:t>Unnecessary Distinct clause should be removed to improve the </a:t>
          </a:r>
          <a:r>
            <a:rPr lang="en-US" sz="1200" dirty="0" smtClean="0"/>
            <a:t>performance. Incase of unavoidable situations, the query should be rewritten for better performance</a:t>
          </a:r>
          <a:endParaRPr lang="en-US" sz="1200" dirty="0"/>
        </a:p>
      </dgm:t>
    </dgm:pt>
    <dgm:pt modelId="{F53D3EBF-1564-4608-933E-D3CF80B9301F}" type="parTrans" cxnId="{192D9A4B-0C33-4AF3-BC62-E47A367BD127}">
      <dgm:prSet/>
      <dgm:spPr/>
      <dgm:t>
        <a:bodyPr/>
        <a:lstStyle/>
        <a:p>
          <a:endParaRPr lang="en-US"/>
        </a:p>
      </dgm:t>
    </dgm:pt>
    <dgm:pt modelId="{D76631B0-BB72-40C5-A9BE-5191F5FCDEAA}" type="sibTrans" cxnId="{192D9A4B-0C33-4AF3-BC62-E47A367BD127}">
      <dgm:prSet/>
      <dgm:spPr/>
      <dgm:t>
        <a:bodyPr/>
        <a:lstStyle/>
        <a:p>
          <a:endParaRPr lang="en-US"/>
        </a:p>
      </dgm:t>
    </dgm:pt>
    <dgm:pt modelId="{010E8489-B72E-4B42-A55C-52329E0F8D23}" type="pres">
      <dgm:prSet presAssocID="{22B21BFC-D191-4A1C-A09A-DC343A4EA953}" presName="vert0" presStyleCnt="0">
        <dgm:presLayoutVars>
          <dgm:dir/>
          <dgm:animOne val="branch"/>
          <dgm:animLvl val="lvl"/>
        </dgm:presLayoutVars>
      </dgm:prSet>
      <dgm:spPr/>
      <dgm:t>
        <a:bodyPr/>
        <a:lstStyle/>
        <a:p>
          <a:endParaRPr lang="en-US"/>
        </a:p>
      </dgm:t>
    </dgm:pt>
    <dgm:pt modelId="{F13981E8-25EC-4721-82CC-0F591BD1257F}" type="pres">
      <dgm:prSet presAssocID="{B4BC9A69-3D58-453D-8CBE-4C8C40C7AA41}" presName="thickLine" presStyleLbl="alignNode1" presStyleIdx="0" presStyleCnt="3"/>
      <dgm:spPr/>
    </dgm:pt>
    <dgm:pt modelId="{4789EF69-C126-4648-9DD0-6991E8BB493E}" type="pres">
      <dgm:prSet presAssocID="{B4BC9A69-3D58-453D-8CBE-4C8C40C7AA41}" presName="horz1" presStyleCnt="0"/>
      <dgm:spPr/>
    </dgm:pt>
    <dgm:pt modelId="{1BC2B510-B8C1-4BA2-B6B2-112590B54C3A}" type="pres">
      <dgm:prSet presAssocID="{B4BC9A69-3D58-453D-8CBE-4C8C40C7AA41}" presName="tx1" presStyleLbl="revTx" presStyleIdx="0" presStyleCnt="5"/>
      <dgm:spPr/>
      <dgm:t>
        <a:bodyPr/>
        <a:lstStyle/>
        <a:p>
          <a:endParaRPr lang="en-US"/>
        </a:p>
      </dgm:t>
    </dgm:pt>
    <dgm:pt modelId="{5BA58D68-1606-4B98-AFAD-2C49DE9D7C33}" type="pres">
      <dgm:prSet presAssocID="{B4BC9A69-3D58-453D-8CBE-4C8C40C7AA41}" presName="vert1" presStyleCnt="0"/>
      <dgm:spPr/>
    </dgm:pt>
    <dgm:pt modelId="{18FC67A9-DF42-4AA4-9883-19D296D37906}" type="pres">
      <dgm:prSet presAssocID="{053D81E6-3CCB-40E2-8F50-4005495FA3F6}" presName="vertSpace2a" presStyleCnt="0"/>
      <dgm:spPr/>
    </dgm:pt>
    <dgm:pt modelId="{6EFC90D9-6C3C-4A97-BDD4-3FE8772616DF}" type="pres">
      <dgm:prSet presAssocID="{053D81E6-3CCB-40E2-8F50-4005495FA3F6}" presName="horz2" presStyleCnt="0"/>
      <dgm:spPr/>
    </dgm:pt>
    <dgm:pt modelId="{CC29FB73-EB69-40E8-AA2E-4B70A10B45EB}" type="pres">
      <dgm:prSet presAssocID="{053D81E6-3CCB-40E2-8F50-4005495FA3F6}" presName="horzSpace2" presStyleCnt="0"/>
      <dgm:spPr/>
    </dgm:pt>
    <dgm:pt modelId="{5A2375D0-96FC-4F2E-AF36-11C69BC1EF97}" type="pres">
      <dgm:prSet presAssocID="{053D81E6-3CCB-40E2-8F50-4005495FA3F6}" presName="tx2" presStyleLbl="revTx" presStyleIdx="1" presStyleCnt="5"/>
      <dgm:spPr/>
      <dgm:t>
        <a:bodyPr/>
        <a:lstStyle/>
        <a:p>
          <a:endParaRPr lang="en-US"/>
        </a:p>
      </dgm:t>
    </dgm:pt>
    <dgm:pt modelId="{88EB9498-2569-4DE6-825E-C13EF14F2B02}" type="pres">
      <dgm:prSet presAssocID="{053D81E6-3CCB-40E2-8F50-4005495FA3F6}" presName="vert2" presStyleCnt="0"/>
      <dgm:spPr/>
    </dgm:pt>
    <dgm:pt modelId="{C1BC1488-7D64-44FF-B07A-E96C3A803726}" type="pres">
      <dgm:prSet presAssocID="{053D81E6-3CCB-40E2-8F50-4005495FA3F6}" presName="thinLine2b" presStyleLbl="callout" presStyleIdx="0" presStyleCnt="2"/>
      <dgm:spPr/>
    </dgm:pt>
    <dgm:pt modelId="{95030C9B-C9F7-4798-A28B-76AB6EBB2A67}" type="pres">
      <dgm:prSet presAssocID="{053D81E6-3CCB-40E2-8F50-4005495FA3F6}" presName="vertSpace2b" presStyleCnt="0"/>
      <dgm:spPr/>
    </dgm:pt>
    <dgm:pt modelId="{17F00597-4810-4F06-9B67-39E1EE97FD0E}" type="pres">
      <dgm:prSet presAssocID="{EFB00BC4-6F53-4695-A05F-4C611F00D971}" presName="thickLine" presStyleLbl="alignNode1" presStyleIdx="1" presStyleCnt="3"/>
      <dgm:spPr/>
    </dgm:pt>
    <dgm:pt modelId="{C969291A-21DE-4923-87B6-11636857C74B}" type="pres">
      <dgm:prSet presAssocID="{EFB00BC4-6F53-4695-A05F-4C611F00D971}" presName="horz1" presStyleCnt="0"/>
      <dgm:spPr/>
    </dgm:pt>
    <dgm:pt modelId="{DDA1F0E6-9F5C-4806-BC52-EDD54D53E027}" type="pres">
      <dgm:prSet presAssocID="{EFB00BC4-6F53-4695-A05F-4C611F00D971}" presName="tx1" presStyleLbl="revTx" presStyleIdx="2" presStyleCnt="5"/>
      <dgm:spPr/>
      <dgm:t>
        <a:bodyPr/>
        <a:lstStyle/>
        <a:p>
          <a:endParaRPr lang="en-US"/>
        </a:p>
      </dgm:t>
    </dgm:pt>
    <dgm:pt modelId="{94E09C44-E47F-49B2-A460-E2F68C6AD075}" type="pres">
      <dgm:prSet presAssocID="{EFB00BC4-6F53-4695-A05F-4C611F00D971}" presName="vert1" presStyleCnt="0"/>
      <dgm:spPr/>
    </dgm:pt>
    <dgm:pt modelId="{AB343C73-02CB-4B52-950B-AA156749675C}" type="pres">
      <dgm:prSet presAssocID="{7B212EEB-0CCC-43E9-B053-CD6D45AD4F23}" presName="vertSpace2a" presStyleCnt="0"/>
      <dgm:spPr/>
    </dgm:pt>
    <dgm:pt modelId="{E431C06F-C56E-4D9C-AF9F-9E378B0C09D1}" type="pres">
      <dgm:prSet presAssocID="{7B212EEB-0CCC-43E9-B053-CD6D45AD4F23}" presName="horz2" presStyleCnt="0"/>
      <dgm:spPr/>
    </dgm:pt>
    <dgm:pt modelId="{953F94E3-32C7-4177-8A0A-2842DFA66A77}" type="pres">
      <dgm:prSet presAssocID="{7B212EEB-0CCC-43E9-B053-CD6D45AD4F23}" presName="horzSpace2" presStyleCnt="0"/>
      <dgm:spPr/>
    </dgm:pt>
    <dgm:pt modelId="{7D27982B-3E63-42CA-AE47-05FFF786D393}" type="pres">
      <dgm:prSet presAssocID="{7B212EEB-0CCC-43E9-B053-CD6D45AD4F23}" presName="tx2" presStyleLbl="revTx" presStyleIdx="3" presStyleCnt="5" custScaleY="64593"/>
      <dgm:spPr/>
      <dgm:t>
        <a:bodyPr/>
        <a:lstStyle/>
        <a:p>
          <a:endParaRPr lang="en-US"/>
        </a:p>
      </dgm:t>
    </dgm:pt>
    <dgm:pt modelId="{4172252F-F7F2-4C07-AC59-6ACC275FA1ED}" type="pres">
      <dgm:prSet presAssocID="{7B212EEB-0CCC-43E9-B053-CD6D45AD4F23}" presName="vert2" presStyleCnt="0"/>
      <dgm:spPr/>
    </dgm:pt>
    <dgm:pt modelId="{512F2D88-BA8F-4C6F-8A2C-AFBFE87CE1B3}" type="pres">
      <dgm:prSet presAssocID="{7B212EEB-0CCC-43E9-B053-CD6D45AD4F23}" presName="thinLine2b" presStyleLbl="callout" presStyleIdx="1" presStyleCnt="2" custLinFactY="300000" custLinFactNeighborX="-582" custLinFactNeighborY="327093"/>
      <dgm:spPr>
        <a:blipFill rotWithShape="0">
          <a:blip xmlns:r="http://schemas.openxmlformats.org/officeDocument/2006/relationships" r:embed="rId1"/>
          <a:stretch>
            <a:fillRect/>
          </a:stretch>
        </a:blipFill>
      </dgm:spPr>
      <dgm:t>
        <a:bodyPr/>
        <a:lstStyle/>
        <a:p>
          <a:endParaRPr lang="en-US"/>
        </a:p>
      </dgm:t>
    </dgm:pt>
    <dgm:pt modelId="{5388197F-A1A4-4106-B59E-7BAB4DDE1D16}" type="pres">
      <dgm:prSet presAssocID="{7B212EEB-0CCC-43E9-B053-CD6D45AD4F23}" presName="vertSpace2b" presStyleCnt="0"/>
      <dgm:spPr/>
    </dgm:pt>
    <dgm:pt modelId="{2CBF7C98-569C-473A-9832-AD39A00EFF9A}" type="pres">
      <dgm:prSet presAssocID="{7C03F478-5066-4357-8267-301295B3791B}" presName="thickLine" presStyleLbl="alignNode1" presStyleIdx="2" presStyleCnt="3"/>
      <dgm:spPr/>
    </dgm:pt>
    <dgm:pt modelId="{336977F4-E0DE-4770-B5E7-D41FD60E860E}" type="pres">
      <dgm:prSet presAssocID="{7C03F478-5066-4357-8267-301295B3791B}" presName="horz1" presStyleCnt="0"/>
      <dgm:spPr/>
    </dgm:pt>
    <dgm:pt modelId="{841AEBBC-1257-430F-A201-0E9FB0F529CA}" type="pres">
      <dgm:prSet presAssocID="{7C03F478-5066-4357-8267-301295B3791B}" presName="tx1" presStyleLbl="revTx" presStyleIdx="4" presStyleCnt="5" custScaleX="317635" custScaleY="34138" custLinFactX="7864" custLinFactY="-48846" custLinFactNeighborX="100000" custLinFactNeighborY="-100000"/>
      <dgm:spPr/>
      <dgm:t>
        <a:bodyPr/>
        <a:lstStyle/>
        <a:p>
          <a:endParaRPr lang="en-US"/>
        </a:p>
      </dgm:t>
    </dgm:pt>
    <dgm:pt modelId="{102AB0E2-E1FA-4F56-859D-7CD6E15273E2}" type="pres">
      <dgm:prSet presAssocID="{7C03F478-5066-4357-8267-301295B3791B}" presName="vert1" presStyleCnt="0"/>
      <dgm:spPr/>
    </dgm:pt>
  </dgm:ptLst>
  <dgm:cxnLst>
    <dgm:cxn modelId="{FF392A19-D8BA-4828-87B5-BEA77B5C7D47}" type="presOf" srcId="{053D81E6-3CCB-40E2-8F50-4005495FA3F6}" destId="{5A2375D0-96FC-4F2E-AF36-11C69BC1EF97}" srcOrd="0" destOrd="0" presId="urn:microsoft.com/office/officeart/2008/layout/LinedList"/>
    <dgm:cxn modelId="{D98C1584-82F7-4BAB-9BDA-C70980CF9DB1}" srcId="{22B21BFC-D191-4A1C-A09A-DC343A4EA953}" destId="{EFB00BC4-6F53-4695-A05F-4C611F00D971}" srcOrd="1" destOrd="0" parTransId="{644444A9-1F5E-4FA5-A917-B087FE906A2C}" sibTransId="{68B7E1EE-E395-435C-B5B8-96A6F35B03DD}"/>
    <dgm:cxn modelId="{E50ECD7D-C2BB-4C7C-9AAF-6324F0BCB105}" srcId="{EFB00BC4-6F53-4695-A05F-4C611F00D971}" destId="{7B212EEB-0CCC-43E9-B053-CD6D45AD4F23}" srcOrd="0" destOrd="0" parTransId="{FBB61571-EE98-487C-984A-C7D7819E26D1}" sibTransId="{9195CE12-653D-4213-8EA5-E40A15491DA2}"/>
    <dgm:cxn modelId="{D4322BD5-5FCB-454C-B314-5ECA356BC4DD}" type="presOf" srcId="{7C03F478-5066-4357-8267-301295B3791B}" destId="{841AEBBC-1257-430F-A201-0E9FB0F529CA}" srcOrd="0" destOrd="0" presId="urn:microsoft.com/office/officeart/2008/layout/LinedList"/>
    <dgm:cxn modelId="{192D9A4B-0C33-4AF3-BC62-E47A367BD127}" srcId="{22B21BFC-D191-4A1C-A09A-DC343A4EA953}" destId="{7C03F478-5066-4357-8267-301295B3791B}" srcOrd="2" destOrd="0" parTransId="{F53D3EBF-1564-4608-933E-D3CF80B9301F}" sibTransId="{D76631B0-BB72-40C5-A9BE-5191F5FCDEAA}"/>
    <dgm:cxn modelId="{74F2CFA9-A1E0-4774-945B-20775C8ADA7B}" type="presOf" srcId="{7B212EEB-0CCC-43E9-B053-CD6D45AD4F23}" destId="{7D27982B-3E63-42CA-AE47-05FFF786D393}" srcOrd="0" destOrd="0" presId="urn:microsoft.com/office/officeart/2008/layout/LinedList"/>
    <dgm:cxn modelId="{10F5F205-6296-4F24-94CA-E9C3085EBFD5}" type="presOf" srcId="{EFB00BC4-6F53-4695-A05F-4C611F00D971}" destId="{DDA1F0E6-9F5C-4806-BC52-EDD54D53E027}" srcOrd="0" destOrd="0" presId="urn:microsoft.com/office/officeart/2008/layout/LinedList"/>
    <dgm:cxn modelId="{1D4EB563-50FC-410F-A04B-F235F065FB71}" type="presOf" srcId="{B4BC9A69-3D58-453D-8CBE-4C8C40C7AA41}" destId="{1BC2B510-B8C1-4BA2-B6B2-112590B54C3A}" srcOrd="0" destOrd="0" presId="urn:microsoft.com/office/officeart/2008/layout/LinedList"/>
    <dgm:cxn modelId="{91302006-D335-49BE-8CFD-41DDD561F274}" type="presOf" srcId="{22B21BFC-D191-4A1C-A09A-DC343A4EA953}" destId="{010E8489-B72E-4B42-A55C-52329E0F8D23}" srcOrd="0" destOrd="0" presId="urn:microsoft.com/office/officeart/2008/layout/LinedList"/>
    <dgm:cxn modelId="{BC452B83-AA3E-46CC-985E-F3C77EF23432}" srcId="{22B21BFC-D191-4A1C-A09A-DC343A4EA953}" destId="{B4BC9A69-3D58-453D-8CBE-4C8C40C7AA41}" srcOrd="0" destOrd="0" parTransId="{08E7FC91-7DEC-4849-89B3-FF369CC4252C}" sibTransId="{EDF7A11D-FD78-47F2-877A-A9860515C329}"/>
    <dgm:cxn modelId="{EC718EEB-E946-427A-A9DD-BA8FBAE71350}" srcId="{B4BC9A69-3D58-453D-8CBE-4C8C40C7AA41}" destId="{053D81E6-3CCB-40E2-8F50-4005495FA3F6}" srcOrd="0" destOrd="0" parTransId="{2294F4CB-9DE6-4798-A5DA-59FFA6A07ACA}" sibTransId="{68DF2300-C5AE-44B2-B493-9BFAD5587D59}"/>
    <dgm:cxn modelId="{9EBFCD51-663B-4758-9448-4C0233C1D0A7}" type="presParOf" srcId="{010E8489-B72E-4B42-A55C-52329E0F8D23}" destId="{F13981E8-25EC-4721-82CC-0F591BD1257F}" srcOrd="0" destOrd="0" presId="urn:microsoft.com/office/officeart/2008/layout/LinedList"/>
    <dgm:cxn modelId="{BFD3BF27-2F66-43CA-9103-839D2F71E014}" type="presParOf" srcId="{010E8489-B72E-4B42-A55C-52329E0F8D23}" destId="{4789EF69-C126-4648-9DD0-6991E8BB493E}" srcOrd="1" destOrd="0" presId="urn:microsoft.com/office/officeart/2008/layout/LinedList"/>
    <dgm:cxn modelId="{DEA12F91-285D-47E6-B599-E8BA79E8CA92}" type="presParOf" srcId="{4789EF69-C126-4648-9DD0-6991E8BB493E}" destId="{1BC2B510-B8C1-4BA2-B6B2-112590B54C3A}" srcOrd="0" destOrd="0" presId="urn:microsoft.com/office/officeart/2008/layout/LinedList"/>
    <dgm:cxn modelId="{CAE483DD-96E6-4BB2-9E89-497841BD701C}" type="presParOf" srcId="{4789EF69-C126-4648-9DD0-6991E8BB493E}" destId="{5BA58D68-1606-4B98-AFAD-2C49DE9D7C33}" srcOrd="1" destOrd="0" presId="urn:microsoft.com/office/officeart/2008/layout/LinedList"/>
    <dgm:cxn modelId="{7BB4408C-D8BD-4FAE-B206-C5408FAC3D0B}" type="presParOf" srcId="{5BA58D68-1606-4B98-AFAD-2C49DE9D7C33}" destId="{18FC67A9-DF42-4AA4-9883-19D296D37906}" srcOrd="0" destOrd="0" presId="urn:microsoft.com/office/officeart/2008/layout/LinedList"/>
    <dgm:cxn modelId="{1EB37969-4E62-4C62-9FAF-373D30D82F40}" type="presParOf" srcId="{5BA58D68-1606-4B98-AFAD-2C49DE9D7C33}" destId="{6EFC90D9-6C3C-4A97-BDD4-3FE8772616DF}" srcOrd="1" destOrd="0" presId="urn:microsoft.com/office/officeart/2008/layout/LinedList"/>
    <dgm:cxn modelId="{EA4C77D0-4129-48E9-A7F7-6A9FF5D652BF}" type="presParOf" srcId="{6EFC90D9-6C3C-4A97-BDD4-3FE8772616DF}" destId="{CC29FB73-EB69-40E8-AA2E-4B70A10B45EB}" srcOrd="0" destOrd="0" presId="urn:microsoft.com/office/officeart/2008/layout/LinedList"/>
    <dgm:cxn modelId="{9B02AB37-27FC-43DE-83A0-7FC8B2979611}" type="presParOf" srcId="{6EFC90D9-6C3C-4A97-BDD4-3FE8772616DF}" destId="{5A2375D0-96FC-4F2E-AF36-11C69BC1EF97}" srcOrd="1" destOrd="0" presId="urn:microsoft.com/office/officeart/2008/layout/LinedList"/>
    <dgm:cxn modelId="{13DF3884-1E4D-43C8-9FA2-0797520B0D39}" type="presParOf" srcId="{6EFC90D9-6C3C-4A97-BDD4-3FE8772616DF}" destId="{88EB9498-2569-4DE6-825E-C13EF14F2B02}" srcOrd="2" destOrd="0" presId="urn:microsoft.com/office/officeart/2008/layout/LinedList"/>
    <dgm:cxn modelId="{06D4B20A-A5AF-4B5B-B8A4-63D4FD19780A}" type="presParOf" srcId="{5BA58D68-1606-4B98-AFAD-2C49DE9D7C33}" destId="{C1BC1488-7D64-44FF-B07A-E96C3A803726}" srcOrd="2" destOrd="0" presId="urn:microsoft.com/office/officeart/2008/layout/LinedList"/>
    <dgm:cxn modelId="{4448A840-BA04-4854-A6F8-0811D6ED7E43}" type="presParOf" srcId="{5BA58D68-1606-4B98-AFAD-2C49DE9D7C33}" destId="{95030C9B-C9F7-4798-A28B-76AB6EBB2A67}" srcOrd="3" destOrd="0" presId="urn:microsoft.com/office/officeart/2008/layout/LinedList"/>
    <dgm:cxn modelId="{DBE502CA-0F24-4F0F-894D-BFCA9FA97A52}" type="presParOf" srcId="{010E8489-B72E-4B42-A55C-52329E0F8D23}" destId="{17F00597-4810-4F06-9B67-39E1EE97FD0E}" srcOrd="2" destOrd="0" presId="urn:microsoft.com/office/officeart/2008/layout/LinedList"/>
    <dgm:cxn modelId="{79070E2A-E47F-457B-AB4C-CD55D3230454}" type="presParOf" srcId="{010E8489-B72E-4B42-A55C-52329E0F8D23}" destId="{C969291A-21DE-4923-87B6-11636857C74B}" srcOrd="3" destOrd="0" presId="urn:microsoft.com/office/officeart/2008/layout/LinedList"/>
    <dgm:cxn modelId="{D9EFE1F8-7133-4BC2-B5B5-258996D54549}" type="presParOf" srcId="{C969291A-21DE-4923-87B6-11636857C74B}" destId="{DDA1F0E6-9F5C-4806-BC52-EDD54D53E027}" srcOrd="0" destOrd="0" presId="urn:microsoft.com/office/officeart/2008/layout/LinedList"/>
    <dgm:cxn modelId="{1633DB30-20DC-4356-8730-4DC7FB06D2C1}" type="presParOf" srcId="{C969291A-21DE-4923-87B6-11636857C74B}" destId="{94E09C44-E47F-49B2-A460-E2F68C6AD075}" srcOrd="1" destOrd="0" presId="urn:microsoft.com/office/officeart/2008/layout/LinedList"/>
    <dgm:cxn modelId="{218DCBFC-2ED1-4CEE-BDFA-EF1464075AC2}" type="presParOf" srcId="{94E09C44-E47F-49B2-A460-E2F68C6AD075}" destId="{AB343C73-02CB-4B52-950B-AA156749675C}" srcOrd="0" destOrd="0" presId="urn:microsoft.com/office/officeart/2008/layout/LinedList"/>
    <dgm:cxn modelId="{5C5F8928-CBC6-4C05-A619-49D52969BC25}" type="presParOf" srcId="{94E09C44-E47F-49B2-A460-E2F68C6AD075}" destId="{E431C06F-C56E-4D9C-AF9F-9E378B0C09D1}" srcOrd="1" destOrd="0" presId="urn:microsoft.com/office/officeart/2008/layout/LinedList"/>
    <dgm:cxn modelId="{2C950AAA-1DCF-402C-9A14-75FFA1C34B2B}" type="presParOf" srcId="{E431C06F-C56E-4D9C-AF9F-9E378B0C09D1}" destId="{953F94E3-32C7-4177-8A0A-2842DFA66A77}" srcOrd="0" destOrd="0" presId="urn:microsoft.com/office/officeart/2008/layout/LinedList"/>
    <dgm:cxn modelId="{46215B64-70BA-4F19-8925-DCD0F9555AD4}" type="presParOf" srcId="{E431C06F-C56E-4D9C-AF9F-9E378B0C09D1}" destId="{7D27982B-3E63-42CA-AE47-05FFF786D393}" srcOrd="1" destOrd="0" presId="urn:microsoft.com/office/officeart/2008/layout/LinedList"/>
    <dgm:cxn modelId="{2A90809E-6FF9-4AE4-A65A-5FFA7C483BF1}" type="presParOf" srcId="{E431C06F-C56E-4D9C-AF9F-9E378B0C09D1}" destId="{4172252F-F7F2-4C07-AC59-6ACC275FA1ED}" srcOrd="2" destOrd="0" presId="urn:microsoft.com/office/officeart/2008/layout/LinedList"/>
    <dgm:cxn modelId="{FF15D730-DAB4-4330-9885-1EDC4FB1C831}" type="presParOf" srcId="{94E09C44-E47F-49B2-A460-E2F68C6AD075}" destId="{512F2D88-BA8F-4C6F-8A2C-AFBFE87CE1B3}" srcOrd="2" destOrd="0" presId="urn:microsoft.com/office/officeart/2008/layout/LinedList"/>
    <dgm:cxn modelId="{07BBB76E-B5B8-48ED-9573-A80A52DE8AF1}" type="presParOf" srcId="{94E09C44-E47F-49B2-A460-E2F68C6AD075}" destId="{5388197F-A1A4-4106-B59E-7BAB4DDE1D16}" srcOrd="3" destOrd="0" presId="urn:microsoft.com/office/officeart/2008/layout/LinedList"/>
    <dgm:cxn modelId="{675BD53E-565B-4B8A-824D-8A9616677FA2}" type="presParOf" srcId="{010E8489-B72E-4B42-A55C-52329E0F8D23}" destId="{2CBF7C98-569C-473A-9832-AD39A00EFF9A}" srcOrd="4" destOrd="0" presId="urn:microsoft.com/office/officeart/2008/layout/LinedList"/>
    <dgm:cxn modelId="{FE00430B-8422-4C23-8D14-8FADB635180F}" type="presParOf" srcId="{010E8489-B72E-4B42-A55C-52329E0F8D23}" destId="{336977F4-E0DE-4770-B5E7-D41FD60E860E}" srcOrd="5" destOrd="0" presId="urn:microsoft.com/office/officeart/2008/layout/LinedList"/>
    <dgm:cxn modelId="{CB5805F9-D9A1-4A9F-86D4-B8DD765C2114}" type="presParOf" srcId="{336977F4-E0DE-4770-B5E7-D41FD60E860E}" destId="{841AEBBC-1257-430F-A201-0E9FB0F529CA}" srcOrd="0" destOrd="0" presId="urn:microsoft.com/office/officeart/2008/layout/LinedList"/>
    <dgm:cxn modelId="{BAA62281-DF6D-4FA4-9D9B-433B6746244F}" type="presParOf" srcId="{336977F4-E0DE-4770-B5E7-D41FD60E860E}" destId="{102AB0E2-E1FA-4F56-859D-7CD6E15273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D5528D-ED1C-4B5B-9FBA-1C2039B5C8E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A3C78B0-934A-46D2-829F-4271663AF303}">
      <dgm:prSet phldrT="[Text]" custT="1"/>
      <dgm:spPr/>
      <dgm:t>
        <a:bodyPr/>
        <a:lstStyle/>
        <a:p>
          <a:r>
            <a:rPr lang="en-US" sz="2000" dirty="0" smtClean="0"/>
            <a:t>Actual Query</a:t>
          </a:r>
          <a:endParaRPr lang="en-US" sz="2000" dirty="0"/>
        </a:p>
      </dgm:t>
    </dgm:pt>
    <dgm:pt modelId="{23301774-DE92-4962-ACF9-78F02D652CD9}" type="parTrans" cxnId="{25719C63-9951-4D5C-ADC3-D5B5BE48C3B1}">
      <dgm:prSet/>
      <dgm:spPr/>
      <dgm:t>
        <a:bodyPr/>
        <a:lstStyle/>
        <a:p>
          <a:endParaRPr lang="en-US"/>
        </a:p>
      </dgm:t>
    </dgm:pt>
    <dgm:pt modelId="{D0B60DA3-BAEB-4917-BDB6-38B5694B5D3C}" type="sibTrans" cxnId="{25719C63-9951-4D5C-ADC3-D5B5BE48C3B1}">
      <dgm:prSet/>
      <dgm:spPr/>
      <dgm:t>
        <a:bodyPr/>
        <a:lstStyle/>
        <a:p>
          <a:endParaRPr lang="en-US"/>
        </a:p>
      </dgm:t>
    </dgm:pt>
    <dgm:pt modelId="{721B398E-7CD2-43CA-8402-5C509B6B6AAA}">
      <dgm:prSet phldrT="[Text]" custT="1"/>
      <dgm:spPr/>
      <dgm:t>
        <a:bodyPr/>
        <a:lstStyle/>
        <a:p>
          <a:pPr algn="l"/>
          <a:r>
            <a:rPr lang="en-US" sz="1400" dirty="0" smtClean="0"/>
            <a:t> </a:t>
          </a:r>
          <a:r>
            <a:rPr lang="en-US" sz="1200" dirty="0" smtClean="0"/>
            <a:t>SQL Server Execution Times: CPU time = </a:t>
          </a:r>
          <a:r>
            <a:rPr lang="en-US" sz="1200" b="1" dirty="0" smtClean="0"/>
            <a:t>4956 </a:t>
          </a:r>
          <a:r>
            <a:rPr lang="en-US" sz="1200" b="1" dirty="0" err="1" smtClean="0"/>
            <a:t>ms</a:t>
          </a:r>
          <a:r>
            <a:rPr lang="en-US" sz="1200" dirty="0" smtClean="0"/>
            <a:t>,  elapsed time = </a:t>
          </a:r>
          <a:r>
            <a:rPr lang="en-US" sz="1200" b="1" dirty="0" smtClean="0"/>
            <a:t>5777 </a:t>
          </a:r>
          <a:r>
            <a:rPr lang="en-US" sz="1200" b="1" dirty="0" err="1" smtClean="0"/>
            <a:t>ms</a:t>
          </a:r>
          <a:r>
            <a:rPr lang="en-US" sz="1200" dirty="0" err="1" smtClean="0"/>
            <a:t>.</a:t>
          </a:r>
          <a:r>
            <a:rPr lang="en-US" sz="1200" dirty="0" smtClean="0"/>
            <a:t> </a:t>
          </a:r>
          <a:endParaRPr lang="en-US" sz="1200" dirty="0"/>
        </a:p>
      </dgm:t>
    </dgm:pt>
    <dgm:pt modelId="{0651A77B-5568-40AD-B258-79980710E891}" type="parTrans" cxnId="{D344291D-7238-4A8B-9FB1-21A770889A89}">
      <dgm:prSet/>
      <dgm:spPr/>
      <dgm:t>
        <a:bodyPr/>
        <a:lstStyle/>
        <a:p>
          <a:endParaRPr lang="en-US"/>
        </a:p>
      </dgm:t>
    </dgm:pt>
    <dgm:pt modelId="{BBDEE947-9854-4F97-A8C7-156512EBB3AA}" type="sibTrans" cxnId="{D344291D-7238-4A8B-9FB1-21A770889A89}">
      <dgm:prSet/>
      <dgm:spPr/>
      <dgm:t>
        <a:bodyPr/>
        <a:lstStyle/>
        <a:p>
          <a:endParaRPr lang="en-US"/>
        </a:p>
      </dgm:t>
    </dgm:pt>
    <dgm:pt modelId="{FEAC5322-33FA-477F-B83E-56E6D11DD2F1}">
      <dgm:prSet phldrT="[Text]" custT="1"/>
      <dgm:spPr/>
      <dgm:t>
        <a:bodyPr/>
        <a:lstStyle/>
        <a:p>
          <a:r>
            <a:rPr lang="en-US" sz="2000" dirty="0" smtClean="0"/>
            <a:t>Rewritten Query</a:t>
          </a:r>
          <a:endParaRPr lang="en-US" sz="2000" dirty="0"/>
        </a:p>
      </dgm:t>
    </dgm:pt>
    <dgm:pt modelId="{EAFAD7DD-6093-4AD9-B174-281DC60A32C3}" type="parTrans" cxnId="{E0851B89-3E14-4F26-B164-6ACC47715919}">
      <dgm:prSet/>
      <dgm:spPr/>
      <dgm:t>
        <a:bodyPr/>
        <a:lstStyle/>
        <a:p>
          <a:endParaRPr lang="en-US"/>
        </a:p>
      </dgm:t>
    </dgm:pt>
    <dgm:pt modelId="{1E81FFAB-05C1-48DF-93EF-3F01FC7C950F}" type="sibTrans" cxnId="{E0851B89-3E14-4F26-B164-6ACC47715919}">
      <dgm:prSet/>
      <dgm:spPr/>
      <dgm:t>
        <a:bodyPr/>
        <a:lstStyle/>
        <a:p>
          <a:endParaRPr lang="en-US"/>
        </a:p>
      </dgm:t>
    </dgm:pt>
    <dgm:pt modelId="{0DE5E289-EC77-4BE2-B306-4CE7F0001DF4}">
      <dgm:prSet phldrT="[Text]" custT="1"/>
      <dgm:spPr/>
      <dgm:t>
        <a:bodyPr/>
        <a:lstStyle/>
        <a:p>
          <a:r>
            <a:rPr lang="en-US" sz="1200" dirty="0" smtClean="0"/>
            <a:t>SQL Server Execution Times: CPU time = </a:t>
          </a:r>
          <a:r>
            <a:rPr lang="en-US" sz="1200" b="1" dirty="0" smtClean="0"/>
            <a:t>1234 </a:t>
          </a:r>
          <a:r>
            <a:rPr lang="en-US" sz="1200" b="1" dirty="0" err="1" smtClean="0"/>
            <a:t>ms</a:t>
          </a:r>
          <a:r>
            <a:rPr lang="en-US" sz="1200" dirty="0" smtClean="0"/>
            <a:t>,  elapsed time = </a:t>
          </a:r>
          <a:r>
            <a:rPr lang="en-US" sz="1200" b="1" dirty="0" smtClean="0"/>
            <a:t>1832 </a:t>
          </a:r>
          <a:r>
            <a:rPr lang="en-US" sz="1200" b="1" dirty="0" err="1" smtClean="0"/>
            <a:t>ms</a:t>
          </a:r>
          <a:r>
            <a:rPr lang="en-US" sz="1200" dirty="0" err="1" smtClean="0"/>
            <a:t>.</a:t>
          </a:r>
          <a:endParaRPr lang="en-US" sz="1200" dirty="0"/>
        </a:p>
      </dgm:t>
    </dgm:pt>
    <dgm:pt modelId="{1B2E7752-3A5E-49D2-BA8E-8DBB2EA8E038}" type="parTrans" cxnId="{D68044E7-E21C-4650-BBEA-E5E88CE29522}">
      <dgm:prSet/>
      <dgm:spPr/>
      <dgm:t>
        <a:bodyPr/>
        <a:lstStyle/>
        <a:p>
          <a:endParaRPr lang="en-US"/>
        </a:p>
      </dgm:t>
    </dgm:pt>
    <dgm:pt modelId="{F8AF1565-A226-4651-92B0-7E6C2C9F2C9B}" type="sibTrans" cxnId="{D68044E7-E21C-4650-BBEA-E5E88CE29522}">
      <dgm:prSet/>
      <dgm:spPr/>
      <dgm:t>
        <a:bodyPr/>
        <a:lstStyle/>
        <a:p>
          <a:endParaRPr lang="en-US"/>
        </a:p>
      </dgm:t>
    </dgm:pt>
    <dgm:pt modelId="{F8D4CDF3-321D-41C2-9A81-731031F76F4C}">
      <dgm:prSet phldrT="[Text]"/>
      <dgm:spPr/>
      <dgm:t>
        <a:bodyPr/>
        <a:lstStyle/>
        <a:p>
          <a:pPr algn="l"/>
          <a:endParaRPr lang="en-US" sz="2500" dirty="0"/>
        </a:p>
      </dgm:t>
    </dgm:pt>
    <dgm:pt modelId="{DA67EA92-82D1-4246-BFB5-582E189E3529}" type="parTrans" cxnId="{0E3F569E-C713-47B0-8A32-D5AF3183FBC2}">
      <dgm:prSet/>
      <dgm:spPr/>
      <dgm:t>
        <a:bodyPr/>
        <a:lstStyle/>
        <a:p>
          <a:endParaRPr lang="en-US"/>
        </a:p>
      </dgm:t>
    </dgm:pt>
    <dgm:pt modelId="{84F42629-826C-4299-9149-71B5B9324F83}" type="sibTrans" cxnId="{0E3F569E-C713-47B0-8A32-D5AF3183FBC2}">
      <dgm:prSet/>
      <dgm:spPr/>
      <dgm:t>
        <a:bodyPr/>
        <a:lstStyle/>
        <a:p>
          <a:endParaRPr lang="en-US"/>
        </a:p>
      </dgm:t>
    </dgm:pt>
    <dgm:pt modelId="{D39734BC-CD7E-4A30-BC15-190A3B300B7E}">
      <dgm:prSet phldrT="[Text]"/>
      <dgm:spPr/>
      <dgm:t>
        <a:bodyPr/>
        <a:lstStyle/>
        <a:p>
          <a:pPr algn="l"/>
          <a:endParaRPr lang="en-US" sz="2500" dirty="0"/>
        </a:p>
      </dgm:t>
    </dgm:pt>
    <dgm:pt modelId="{C3CC24A2-AF49-48DD-818E-493E6A34C44D}" type="parTrans" cxnId="{F61844F7-8EB4-456A-A12B-33CB684B5536}">
      <dgm:prSet/>
      <dgm:spPr/>
      <dgm:t>
        <a:bodyPr/>
        <a:lstStyle/>
        <a:p>
          <a:endParaRPr lang="en-US"/>
        </a:p>
      </dgm:t>
    </dgm:pt>
    <dgm:pt modelId="{1D44625E-A499-4F10-8565-CF5A4411454F}" type="sibTrans" cxnId="{F61844F7-8EB4-456A-A12B-33CB684B5536}">
      <dgm:prSet/>
      <dgm:spPr/>
      <dgm:t>
        <a:bodyPr/>
        <a:lstStyle/>
        <a:p>
          <a:endParaRPr lang="en-US"/>
        </a:p>
      </dgm:t>
    </dgm:pt>
    <dgm:pt modelId="{2DBC2B63-F55E-4687-B86C-3C76BCFFEFDF}">
      <dgm:prSet phldrT="[Text]" custT="1"/>
      <dgm:spPr/>
      <dgm:t>
        <a:bodyPr/>
        <a:lstStyle/>
        <a:p>
          <a:endParaRPr lang="en-US" sz="1200" dirty="0"/>
        </a:p>
      </dgm:t>
    </dgm:pt>
    <dgm:pt modelId="{892A92AF-00C9-48E1-BA28-F4E7FB669C74}" type="parTrans" cxnId="{C704CE57-8C36-42A0-9780-7FDC4202DDBA}">
      <dgm:prSet/>
      <dgm:spPr/>
      <dgm:t>
        <a:bodyPr/>
        <a:lstStyle/>
        <a:p>
          <a:endParaRPr lang="en-US"/>
        </a:p>
      </dgm:t>
    </dgm:pt>
    <dgm:pt modelId="{9B44CFD3-86CD-4AE3-9B40-79C93DCF685D}" type="sibTrans" cxnId="{C704CE57-8C36-42A0-9780-7FDC4202DDBA}">
      <dgm:prSet/>
      <dgm:spPr/>
      <dgm:t>
        <a:bodyPr/>
        <a:lstStyle/>
        <a:p>
          <a:endParaRPr lang="en-US"/>
        </a:p>
      </dgm:t>
    </dgm:pt>
    <dgm:pt modelId="{3790162B-0C91-42DC-AAA4-6FA82C4FA9B3}">
      <dgm:prSet phldrT="[Text]" custT="1"/>
      <dgm:spPr/>
      <dgm:t>
        <a:bodyPr/>
        <a:lstStyle/>
        <a:p>
          <a:endParaRPr lang="en-US" sz="1200" dirty="0"/>
        </a:p>
      </dgm:t>
    </dgm:pt>
    <dgm:pt modelId="{EAB4D4FE-8E13-4DFB-8EB9-7C983188D5CB}" type="parTrans" cxnId="{CD7D4EF3-CA93-4129-A45C-D97875F57464}">
      <dgm:prSet/>
      <dgm:spPr/>
      <dgm:t>
        <a:bodyPr/>
        <a:lstStyle/>
        <a:p>
          <a:endParaRPr lang="en-US"/>
        </a:p>
      </dgm:t>
    </dgm:pt>
    <dgm:pt modelId="{FBDC338D-29C3-43DA-8B53-452E69E64901}" type="sibTrans" cxnId="{CD7D4EF3-CA93-4129-A45C-D97875F57464}">
      <dgm:prSet/>
      <dgm:spPr/>
      <dgm:t>
        <a:bodyPr/>
        <a:lstStyle/>
        <a:p>
          <a:endParaRPr lang="en-US"/>
        </a:p>
      </dgm:t>
    </dgm:pt>
    <dgm:pt modelId="{A009056D-30AF-49C5-BECB-E24BC063356F}">
      <dgm:prSet phldrT="[Text]" custT="1"/>
      <dgm:spPr/>
      <dgm:t>
        <a:bodyPr/>
        <a:lstStyle/>
        <a:p>
          <a:endParaRPr lang="en-US" sz="1200" dirty="0"/>
        </a:p>
      </dgm:t>
    </dgm:pt>
    <dgm:pt modelId="{1AD40A9D-0F38-4C72-8268-A019C897DCC6}" type="parTrans" cxnId="{88622ACC-8589-46EC-9236-A32576D83837}">
      <dgm:prSet/>
      <dgm:spPr/>
      <dgm:t>
        <a:bodyPr/>
        <a:lstStyle/>
        <a:p>
          <a:endParaRPr lang="en-US"/>
        </a:p>
      </dgm:t>
    </dgm:pt>
    <dgm:pt modelId="{EA530E48-D318-49B7-8ECD-18937B875CB1}" type="sibTrans" cxnId="{88622ACC-8589-46EC-9236-A32576D83837}">
      <dgm:prSet/>
      <dgm:spPr/>
      <dgm:t>
        <a:bodyPr/>
        <a:lstStyle/>
        <a:p>
          <a:endParaRPr lang="en-US"/>
        </a:p>
      </dgm:t>
    </dgm:pt>
    <dgm:pt modelId="{8E7E901E-E63E-4B76-AF09-E82BA433C6D7}">
      <dgm:prSet phldrT="[Text]" custT="1"/>
      <dgm:spPr/>
      <dgm:t>
        <a:bodyPr/>
        <a:lstStyle/>
        <a:p>
          <a:endParaRPr lang="en-US" sz="1200" dirty="0"/>
        </a:p>
      </dgm:t>
    </dgm:pt>
    <dgm:pt modelId="{21608184-13E5-4BC3-A5C6-BFD3C8A72E13}" type="parTrans" cxnId="{9AEE2803-1511-40FF-A4AB-EA1121213297}">
      <dgm:prSet/>
      <dgm:spPr/>
      <dgm:t>
        <a:bodyPr/>
        <a:lstStyle/>
        <a:p>
          <a:endParaRPr lang="en-US"/>
        </a:p>
      </dgm:t>
    </dgm:pt>
    <dgm:pt modelId="{FC457734-2DEE-432F-BD02-1D24D5364F57}" type="sibTrans" cxnId="{9AEE2803-1511-40FF-A4AB-EA1121213297}">
      <dgm:prSet/>
      <dgm:spPr/>
      <dgm:t>
        <a:bodyPr/>
        <a:lstStyle/>
        <a:p>
          <a:endParaRPr lang="en-US"/>
        </a:p>
      </dgm:t>
    </dgm:pt>
    <dgm:pt modelId="{45C3A900-253A-4EB8-9CD1-997B22687033}">
      <dgm:prSet phldrT="[Text]" custT="1"/>
      <dgm:spPr/>
      <dgm:t>
        <a:bodyPr/>
        <a:lstStyle/>
        <a:p>
          <a:r>
            <a:rPr lang="en-US" sz="1200" dirty="0" smtClean="0"/>
            <a:t>Improvement in CPU time and Elapsed time</a:t>
          </a:r>
          <a:endParaRPr lang="en-US" sz="1200" dirty="0"/>
        </a:p>
      </dgm:t>
    </dgm:pt>
    <dgm:pt modelId="{B4456FEC-5C7D-49F2-A9D7-CCAAEF5F9F09}" type="parTrans" cxnId="{2942005D-9796-4018-ACD8-BE962C4C8151}">
      <dgm:prSet/>
      <dgm:spPr/>
      <dgm:t>
        <a:bodyPr/>
        <a:lstStyle/>
        <a:p>
          <a:endParaRPr lang="en-US"/>
        </a:p>
      </dgm:t>
    </dgm:pt>
    <dgm:pt modelId="{C8DB5391-BF50-4326-9262-02F1E40FA675}" type="sibTrans" cxnId="{2942005D-9796-4018-ACD8-BE962C4C8151}">
      <dgm:prSet/>
      <dgm:spPr/>
      <dgm:t>
        <a:bodyPr/>
        <a:lstStyle/>
        <a:p>
          <a:endParaRPr lang="en-US"/>
        </a:p>
      </dgm:t>
    </dgm:pt>
    <dgm:pt modelId="{9F003085-CE75-47C8-8F94-F1BA12350118}">
      <dgm:prSet phldrT="[Text]" custT="1"/>
      <dgm:spPr/>
      <dgm:t>
        <a:bodyPr/>
        <a:lstStyle/>
        <a:p>
          <a:r>
            <a:rPr lang="en-US" sz="1200" dirty="0" smtClean="0"/>
            <a:t>Improved Logical and Physical reads</a:t>
          </a:r>
          <a:endParaRPr lang="en-US" sz="1200" dirty="0"/>
        </a:p>
      </dgm:t>
    </dgm:pt>
    <dgm:pt modelId="{9C3BC35F-DF8D-4077-B8A1-CB87E59E9168}" type="parTrans" cxnId="{425F7AA5-0F49-4EB3-8BEB-B6440CBDD26E}">
      <dgm:prSet/>
      <dgm:spPr/>
      <dgm:t>
        <a:bodyPr/>
        <a:lstStyle/>
        <a:p>
          <a:endParaRPr lang="en-US"/>
        </a:p>
      </dgm:t>
    </dgm:pt>
    <dgm:pt modelId="{6BF1EA0E-E5FF-45B3-9E85-FDE31D9002AE}" type="sibTrans" cxnId="{425F7AA5-0F49-4EB3-8BEB-B6440CBDD26E}">
      <dgm:prSet/>
      <dgm:spPr/>
      <dgm:t>
        <a:bodyPr/>
        <a:lstStyle/>
        <a:p>
          <a:endParaRPr lang="en-US"/>
        </a:p>
      </dgm:t>
    </dgm:pt>
    <dgm:pt modelId="{4D469FA0-8884-4453-B749-EF8DC8ABCB22}">
      <dgm:prSet phldrT="[Text]" custT="1"/>
      <dgm:spPr/>
      <dgm:t>
        <a:bodyPr/>
        <a:lstStyle/>
        <a:p>
          <a:r>
            <a:rPr lang="en-US" sz="1200" dirty="0" smtClean="0"/>
            <a:t>Lessened the usage of temporary tables</a:t>
          </a:r>
          <a:endParaRPr lang="en-US" sz="1200" dirty="0"/>
        </a:p>
      </dgm:t>
    </dgm:pt>
    <dgm:pt modelId="{E1A847A8-375C-4A76-BE62-E13358D33977}" type="parTrans" cxnId="{CBAB3636-6395-4F2F-B3D9-FB0F50842241}">
      <dgm:prSet/>
      <dgm:spPr/>
      <dgm:t>
        <a:bodyPr/>
        <a:lstStyle/>
        <a:p>
          <a:endParaRPr lang="en-US"/>
        </a:p>
      </dgm:t>
    </dgm:pt>
    <dgm:pt modelId="{DCF69DEC-FF6A-4586-B7FE-D218963E2AB7}" type="sibTrans" cxnId="{CBAB3636-6395-4F2F-B3D9-FB0F50842241}">
      <dgm:prSet/>
      <dgm:spPr/>
      <dgm:t>
        <a:bodyPr/>
        <a:lstStyle/>
        <a:p>
          <a:endParaRPr lang="en-US"/>
        </a:p>
      </dgm:t>
    </dgm:pt>
    <dgm:pt modelId="{6ABB2EDF-B9EA-4FD7-A058-3FE12E2B686B}" type="pres">
      <dgm:prSet presAssocID="{81D5528D-ED1C-4B5B-9FBA-1C2039B5C8E5}" presName="Name0" presStyleCnt="0">
        <dgm:presLayoutVars>
          <dgm:dir/>
          <dgm:animLvl val="lvl"/>
          <dgm:resizeHandles val="exact"/>
        </dgm:presLayoutVars>
      </dgm:prSet>
      <dgm:spPr/>
      <dgm:t>
        <a:bodyPr/>
        <a:lstStyle/>
        <a:p>
          <a:endParaRPr lang="en-US"/>
        </a:p>
      </dgm:t>
    </dgm:pt>
    <dgm:pt modelId="{1C36ACD6-9283-4FCC-8966-680786C7E3BA}" type="pres">
      <dgm:prSet presAssocID="{EA3C78B0-934A-46D2-829F-4271663AF303}" presName="composite" presStyleCnt="0"/>
      <dgm:spPr/>
    </dgm:pt>
    <dgm:pt modelId="{2F955A88-3328-4FA6-9143-2D278D06478D}" type="pres">
      <dgm:prSet presAssocID="{EA3C78B0-934A-46D2-829F-4271663AF303}" presName="parTx" presStyleLbl="alignNode1" presStyleIdx="0" presStyleCnt="2" custScaleY="84779">
        <dgm:presLayoutVars>
          <dgm:chMax val="0"/>
          <dgm:chPref val="0"/>
          <dgm:bulletEnabled val="1"/>
        </dgm:presLayoutVars>
      </dgm:prSet>
      <dgm:spPr/>
      <dgm:t>
        <a:bodyPr/>
        <a:lstStyle/>
        <a:p>
          <a:endParaRPr lang="en-US"/>
        </a:p>
      </dgm:t>
    </dgm:pt>
    <dgm:pt modelId="{F07E832E-E4B7-4A81-8A01-5974D413234A}" type="pres">
      <dgm:prSet presAssocID="{EA3C78B0-934A-46D2-829F-4271663AF303}" presName="desTx" presStyleLbl="alignAccFollowNode1" presStyleIdx="0" presStyleCnt="2">
        <dgm:presLayoutVars>
          <dgm:bulletEnabled val="1"/>
        </dgm:presLayoutVars>
      </dgm:prSet>
      <dgm:spPr/>
      <dgm:t>
        <a:bodyPr/>
        <a:lstStyle/>
        <a:p>
          <a:endParaRPr lang="en-US"/>
        </a:p>
      </dgm:t>
    </dgm:pt>
    <dgm:pt modelId="{66947A88-8ECB-4FB8-81BD-8B464522F1CA}" type="pres">
      <dgm:prSet presAssocID="{D0B60DA3-BAEB-4917-BDB6-38B5694B5D3C}" presName="space" presStyleCnt="0"/>
      <dgm:spPr/>
    </dgm:pt>
    <dgm:pt modelId="{B9B5CEAB-24D5-4F75-86AC-DC375973EF9B}" type="pres">
      <dgm:prSet presAssocID="{FEAC5322-33FA-477F-B83E-56E6D11DD2F1}" presName="composite" presStyleCnt="0"/>
      <dgm:spPr/>
    </dgm:pt>
    <dgm:pt modelId="{77A6DBA1-B0CB-4E7A-98EC-0D6CCD859B10}" type="pres">
      <dgm:prSet presAssocID="{FEAC5322-33FA-477F-B83E-56E6D11DD2F1}" presName="parTx" presStyleLbl="alignNode1" presStyleIdx="1" presStyleCnt="2" custScaleY="83346">
        <dgm:presLayoutVars>
          <dgm:chMax val="0"/>
          <dgm:chPref val="0"/>
          <dgm:bulletEnabled val="1"/>
        </dgm:presLayoutVars>
      </dgm:prSet>
      <dgm:spPr/>
      <dgm:t>
        <a:bodyPr/>
        <a:lstStyle/>
        <a:p>
          <a:endParaRPr lang="en-US"/>
        </a:p>
      </dgm:t>
    </dgm:pt>
    <dgm:pt modelId="{3AF15E8A-A584-40C5-A191-0A5C10DD31FD}" type="pres">
      <dgm:prSet presAssocID="{FEAC5322-33FA-477F-B83E-56E6D11DD2F1}" presName="desTx" presStyleLbl="alignAccFollowNode1" presStyleIdx="1" presStyleCnt="2">
        <dgm:presLayoutVars>
          <dgm:bulletEnabled val="1"/>
        </dgm:presLayoutVars>
      </dgm:prSet>
      <dgm:spPr/>
      <dgm:t>
        <a:bodyPr/>
        <a:lstStyle/>
        <a:p>
          <a:endParaRPr lang="en-US"/>
        </a:p>
      </dgm:t>
    </dgm:pt>
  </dgm:ptLst>
  <dgm:cxnLst>
    <dgm:cxn modelId="{0F05B7C7-8AC1-4F9C-A9E6-C5E379AFEA24}" type="presOf" srcId="{3790162B-0C91-42DC-AAA4-6FA82C4FA9B3}" destId="{3AF15E8A-A584-40C5-A191-0A5C10DD31FD}" srcOrd="0" destOrd="1" presId="urn:microsoft.com/office/officeart/2005/8/layout/hList1"/>
    <dgm:cxn modelId="{EA541C9F-6D13-4B84-A948-56FB2028B10C}" type="presOf" srcId="{2DBC2B63-F55E-4687-B86C-3C76BCFFEFDF}" destId="{3AF15E8A-A584-40C5-A191-0A5C10DD31FD}" srcOrd="0" destOrd="0" presId="urn:microsoft.com/office/officeart/2005/8/layout/hList1"/>
    <dgm:cxn modelId="{AA6837FD-7EA5-4BA3-AB5B-E360C8CFA5BA}" type="presOf" srcId="{F8D4CDF3-321D-41C2-9A81-731031F76F4C}" destId="{F07E832E-E4B7-4A81-8A01-5974D413234A}" srcOrd="0" destOrd="1" presId="urn:microsoft.com/office/officeart/2005/8/layout/hList1"/>
    <dgm:cxn modelId="{0E3F569E-C713-47B0-8A32-D5AF3183FBC2}" srcId="{EA3C78B0-934A-46D2-829F-4271663AF303}" destId="{F8D4CDF3-321D-41C2-9A81-731031F76F4C}" srcOrd="1" destOrd="0" parTransId="{DA67EA92-82D1-4246-BFB5-582E189E3529}" sibTransId="{84F42629-826C-4299-9149-71B5B9324F83}"/>
    <dgm:cxn modelId="{F61844F7-8EB4-456A-A12B-33CB684B5536}" srcId="{EA3C78B0-934A-46D2-829F-4271663AF303}" destId="{D39734BC-CD7E-4A30-BC15-190A3B300B7E}" srcOrd="0" destOrd="0" parTransId="{C3CC24A2-AF49-48DD-818E-493E6A34C44D}" sibTransId="{1D44625E-A499-4F10-8565-CF5A4411454F}"/>
    <dgm:cxn modelId="{25719C63-9951-4D5C-ADC3-D5B5BE48C3B1}" srcId="{81D5528D-ED1C-4B5B-9FBA-1C2039B5C8E5}" destId="{EA3C78B0-934A-46D2-829F-4271663AF303}" srcOrd="0" destOrd="0" parTransId="{23301774-DE92-4962-ACF9-78F02D652CD9}" sibTransId="{D0B60DA3-BAEB-4917-BDB6-38B5694B5D3C}"/>
    <dgm:cxn modelId="{E0851B89-3E14-4F26-B164-6ACC47715919}" srcId="{81D5528D-ED1C-4B5B-9FBA-1C2039B5C8E5}" destId="{FEAC5322-33FA-477F-B83E-56E6D11DD2F1}" srcOrd="1" destOrd="0" parTransId="{EAFAD7DD-6093-4AD9-B174-281DC60A32C3}" sibTransId="{1E81FFAB-05C1-48DF-93EF-3F01FC7C950F}"/>
    <dgm:cxn modelId="{D344291D-7238-4A8B-9FB1-21A770889A89}" srcId="{EA3C78B0-934A-46D2-829F-4271663AF303}" destId="{721B398E-7CD2-43CA-8402-5C509B6B6AAA}" srcOrd="2" destOrd="0" parTransId="{0651A77B-5568-40AD-B258-79980710E891}" sibTransId="{BBDEE947-9854-4F97-A8C7-156512EBB3AA}"/>
    <dgm:cxn modelId="{F4FD43A7-4B78-4DF4-975D-E67A72F82D55}" type="presOf" srcId="{45C3A900-253A-4EB8-9CD1-997B22687033}" destId="{3AF15E8A-A584-40C5-A191-0A5C10DD31FD}" srcOrd="0" destOrd="5" presId="urn:microsoft.com/office/officeart/2005/8/layout/hList1"/>
    <dgm:cxn modelId="{36C2BB48-5501-46B0-A0A1-B47EB40C9925}" type="presOf" srcId="{A009056D-30AF-49C5-BECB-E24BC063356F}" destId="{3AF15E8A-A584-40C5-A191-0A5C10DD31FD}" srcOrd="0" destOrd="2" presId="urn:microsoft.com/office/officeart/2005/8/layout/hList1"/>
    <dgm:cxn modelId="{BA30B85B-C7B9-42E3-9D9A-3B6F5440B3A7}" type="presOf" srcId="{8E7E901E-E63E-4B76-AF09-E82BA433C6D7}" destId="{3AF15E8A-A584-40C5-A191-0A5C10DD31FD}" srcOrd="0" destOrd="3" presId="urn:microsoft.com/office/officeart/2005/8/layout/hList1"/>
    <dgm:cxn modelId="{860E3A02-C5B9-4372-9B76-49A753679B85}" type="presOf" srcId="{0DE5E289-EC77-4BE2-B306-4CE7F0001DF4}" destId="{3AF15E8A-A584-40C5-A191-0A5C10DD31FD}" srcOrd="0" destOrd="4" presId="urn:microsoft.com/office/officeart/2005/8/layout/hList1"/>
    <dgm:cxn modelId="{BF5A0355-CB49-47BA-844F-7F4662455CFC}" type="presOf" srcId="{81D5528D-ED1C-4B5B-9FBA-1C2039B5C8E5}" destId="{6ABB2EDF-B9EA-4FD7-A058-3FE12E2B686B}" srcOrd="0" destOrd="0" presId="urn:microsoft.com/office/officeart/2005/8/layout/hList1"/>
    <dgm:cxn modelId="{362285CE-97D7-4846-8E4E-5F53832FE1E8}" type="presOf" srcId="{EA3C78B0-934A-46D2-829F-4271663AF303}" destId="{2F955A88-3328-4FA6-9143-2D278D06478D}" srcOrd="0" destOrd="0" presId="urn:microsoft.com/office/officeart/2005/8/layout/hList1"/>
    <dgm:cxn modelId="{D3963942-D122-4BD3-BB60-D0CAE43AB33F}" type="presOf" srcId="{9F003085-CE75-47C8-8F94-F1BA12350118}" destId="{3AF15E8A-A584-40C5-A191-0A5C10DD31FD}" srcOrd="0" destOrd="6" presId="urn:microsoft.com/office/officeart/2005/8/layout/hList1"/>
    <dgm:cxn modelId="{0DDA5F12-086A-4F56-B847-C00F8093C5B2}" type="presOf" srcId="{4D469FA0-8884-4453-B749-EF8DC8ABCB22}" destId="{3AF15E8A-A584-40C5-A191-0A5C10DD31FD}" srcOrd="0" destOrd="7" presId="urn:microsoft.com/office/officeart/2005/8/layout/hList1"/>
    <dgm:cxn modelId="{C704CE57-8C36-42A0-9780-7FDC4202DDBA}" srcId="{FEAC5322-33FA-477F-B83E-56E6D11DD2F1}" destId="{2DBC2B63-F55E-4687-B86C-3C76BCFFEFDF}" srcOrd="0" destOrd="0" parTransId="{892A92AF-00C9-48E1-BA28-F4E7FB669C74}" sibTransId="{9B44CFD3-86CD-4AE3-9B40-79C93DCF685D}"/>
    <dgm:cxn modelId="{2C4C9A94-F3B6-448E-87F1-DF43F5F18922}" type="presOf" srcId="{FEAC5322-33FA-477F-B83E-56E6D11DD2F1}" destId="{77A6DBA1-B0CB-4E7A-98EC-0D6CCD859B10}" srcOrd="0" destOrd="0" presId="urn:microsoft.com/office/officeart/2005/8/layout/hList1"/>
    <dgm:cxn modelId="{A2F22300-436E-4960-9ABB-E2826D90DDD0}" type="presOf" srcId="{721B398E-7CD2-43CA-8402-5C509B6B6AAA}" destId="{F07E832E-E4B7-4A81-8A01-5974D413234A}" srcOrd="0" destOrd="2" presId="urn:microsoft.com/office/officeart/2005/8/layout/hList1"/>
    <dgm:cxn modelId="{CD7D4EF3-CA93-4129-A45C-D97875F57464}" srcId="{FEAC5322-33FA-477F-B83E-56E6D11DD2F1}" destId="{3790162B-0C91-42DC-AAA4-6FA82C4FA9B3}" srcOrd="1" destOrd="0" parTransId="{EAB4D4FE-8E13-4DFB-8EB9-7C983188D5CB}" sibTransId="{FBDC338D-29C3-43DA-8B53-452E69E64901}"/>
    <dgm:cxn modelId="{2942005D-9796-4018-ACD8-BE962C4C8151}" srcId="{FEAC5322-33FA-477F-B83E-56E6D11DD2F1}" destId="{45C3A900-253A-4EB8-9CD1-997B22687033}" srcOrd="5" destOrd="0" parTransId="{B4456FEC-5C7D-49F2-A9D7-CCAAEF5F9F09}" sibTransId="{C8DB5391-BF50-4326-9262-02F1E40FA675}"/>
    <dgm:cxn modelId="{425F7AA5-0F49-4EB3-8BEB-B6440CBDD26E}" srcId="{FEAC5322-33FA-477F-B83E-56E6D11DD2F1}" destId="{9F003085-CE75-47C8-8F94-F1BA12350118}" srcOrd="6" destOrd="0" parTransId="{9C3BC35F-DF8D-4077-B8A1-CB87E59E9168}" sibTransId="{6BF1EA0E-E5FF-45B3-9E85-FDE31D9002AE}"/>
    <dgm:cxn modelId="{9AEE2803-1511-40FF-A4AB-EA1121213297}" srcId="{FEAC5322-33FA-477F-B83E-56E6D11DD2F1}" destId="{8E7E901E-E63E-4B76-AF09-E82BA433C6D7}" srcOrd="3" destOrd="0" parTransId="{21608184-13E5-4BC3-A5C6-BFD3C8A72E13}" sibTransId="{FC457734-2DEE-432F-BD02-1D24D5364F57}"/>
    <dgm:cxn modelId="{88622ACC-8589-46EC-9236-A32576D83837}" srcId="{FEAC5322-33FA-477F-B83E-56E6D11DD2F1}" destId="{A009056D-30AF-49C5-BECB-E24BC063356F}" srcOrd="2" destOrd="0" parTransId="{1AD40A9D-0F38-4C72-8268-A019C897DCC6}" sibTransId="{EA530E48-D318-49B7-8ECD-18937B875CB1}"/>
    <dgm:cxn modelId="{65C4AA7F-57EC-4B28-B90A-C4A96BB87A7E}" type="presOf" srcId="{D39734BC-CD7E-4A30-BC15-190A3B300B7E}" destId="{F07E832E-E4B7-4A81-8A01-5974D413234A}" srcOrd="0" destOrd="0" presId="urn:microsoft.com/office/officeart/2005/8/layout/hList1"/>
    <dgm:cxn modelId="{D68044E7-E21C-4650-BBEA-E5E88CE29522}" srcId="{FEAC5322-33FA-477F-B83E-56E6D11DD2F1}" destId="{0DE5E289-EC77-4BE2-B306-4CE7F0001DF4}" srcOrd="4" destOrd="0" parTransId="{1B2E7752-3A5E-49D2-BA8E-8DBB2EA8E038}" sibTransId="{F8AF1565-A226-4651-92B0-7E6C2C9F2C9B}"/>
    <dgm:cxn modelId="{CBAB3636-6395-4F2F-B3D9-FB0F50842241}" srcId="{FEAC5322-33FA-477F-B83E-56E6D11DD2F1}" destId="{4D469FA0-8884-4453-B749-EF8DC8ABCB22}" srcOrd="7" destOrd="0" parTransId="{E1A847A8-375C-4A76-BE62-E13358D33977}" sibTransId="{DCF69DEC-FF6A-4586-B7FE-D218963E2AB7}"/>
    <dgm:cxn modelId="{05AE664E-BEC3-409D-82B1-68637D6FD661}" type="presParOf" srcId="{6ABB2EDF-B9EA-4FD7-A058-3FE12E2B686B}" destId="{1C36ACD6-9283-4FCC-8966-680786C7E3BA}" srcOrd="0" destOrd="0" presId="urn:microsoft.com/office/officeart/2005/8/layout/hList1"/>
    <dgm:cxn modelId="{CB4FF443-9A01-492D-83FE-AD3ABA7E1A12}" type="presParOf" srcId="{1C36ACD6-9283-4FCC-8966-680786C7E3BA}" destId="{2F955A88-3328-4FA6-9143-2D278D06478D}" srcOrd="0" destOrd="0" presId="urn:microsoft.com/office/officeart/2005/8/layout/hList1"/>
    <dgm:cxn modelId="{D87FE4AC-3CB8-4672-9B3D-D09E3DAE9908}" type="presParOf" srcId="{1C36ACD6-9283-4FCC-8966-680786C7E3BA}" destId="{F07E832E-E4B7-4A81-8A01-5974D413234A}" srcOrd="1" destOrd="0" presId="urn:microsoft.com/office/officeart/2005/8/layout/hList1"/>
    <dgm:cxn modelId="{EB6390D1-9840-4E87-99C4-D5AD9F04D4B5}" type="presParOf" srcId="{6ABB2EDF-B9EA-4FD7-A058-3FE12E2B686B}" destId="{66947A88-8ECB-4FB8-81BD-8B464522F1CA}" srcOrd="1" destOrd="0" presId="urn:microsoft.com/office/officeart/2005/8/layout/hList1"/>
    <dgm:cxn modelId="{D9C0AE4B-0CD4-4BC0-8289-F52E4B5180DB}" type="presParOf" srcId="{6ABB2EDF-B9EA-4FD7-A058-3FE12E2B686B}" destId="{B9B5CEAB-24D5-4F75-86AC-DC375973EF9B}" srcOrd="2" destOrd="0" presId="urn:microsoft.com/office/officeart/2005/8/layout/hList1"/>
    <dgm:cxn modelId="{87C98339-5148-43AE-8860-9845778066E1}" type="presParOf" srcId="{B9B5CEAB-24D5-4F75-86AC-DC375973EF9B}" destId="{77A6DBA1-B0CB-4E7A-98EC-0D6CCD859B10}" srcOrd="0" destOrd="0" presId="urn:microsoft.com/office/officeart/2005/8/layout/hList1"/>
    <dgm:cxn modelId="{A134A34D-E32C-4BF5-8901-E497ACC56298}" type="presParOf" srcId="{B9B5CEAB-24D5-4F75-86AC-DC375973EF9B}" destId="{3AF15E8A-A584-40C5-A191-0A5C10DD31F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29FE1C-5DCB-4216-B3A1-4496B168C04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558F32-4A6E-43F9-BC0B-D2512ADEFF89}">
      <dgm:prSet phldrT="[Text]" custT="1"/>
      <dgm:spPr/>
      <dgm:t>
        <a:bodyPr/>
        <a:lstStyle/>
        <a:p>
          <a:r>
            <a:rPr lang="en-US" sz="1200" dirty="0" smtClean="0"/>
            <a:t>Analyze the Database Configuration</a:t>
          </a:r>
          <a:endParaRPr lang="en-US" sz="1200" dirty="0"/>
        </a:p>
      </dgm:t>
    </dgm:pt>
    <dgm:pt modelId="{61F296CE-51B6-4824-9AE2-B8FBB879394A}" type="parTrans" cxnId="{4E9EC71E-FE1A-4C68-B77B-C34249C723A6}">
      <dgm:prSet/>
      <dgm:spPr/>
      <dgm:t>
        <a:bodyPr/>
        <a:lstStyle/>
        <a:p>
          <a:endParaRPr lang="en-US"/>
        </a:p>
      </dgm:t>
    </dgm:pt>
    <dgm:pt modelId="{91789095-3E7D-4495-8CBD-4E66AF1A10EE}" type="sibTrans" cxnId="{4E9EC71E-FE1A-4C68-B77B-C34249C723A6}">
      <dgm:prSet/>
      <dgm:spPr/>
      <dgm:t>
        <a:bodyPr/>
        <a:lstStyle/>
        <a:p>
          <a:endParaRPr lang="en-US"/>
        </a:p>
      </dgm:t>
    </dgm:pt>
    <dgm:pt modelId="{C325925E-D177-4FF0-9BD8-DE8E9C3182CA}">
      <dgm:prSet custT="1"/>
      <dgm:spPr/>
      <dgm:t>
        <a:bodyPr/>
        <a:lstStyle/>
        <a:p>
          <a:r>
            <a:rPr lang="en-US" sz="1200" dirty="0" smtClean="0"/>
            <a:t>Review the code for best practices</a:t>
          </a:r>
          <a:endParaRPr lang="en-US" sz="1200" dirty="0"/>
        </a:p>
      </dgm:t>
    </dgm:pt>
    <dgm:pt modelId="{09A6BB0A-84FD-4204-B9BC-21FDE51707AB}" type="parTrans" cxnId="{7BCBEC2A-1A84-4D08-828A-D56032D4B3BC}">
      <dgm:prSet/>
      <dgm:spPr/>
      <dgm:t>
        <a:bodyPr/>
        <a:lstStyle/>
        <a:p>
          <a:endParaRPr lang="en-US"/>
        </a:p>
      </dgm:t>
    </dgm:pt>
    <dgm:pt modelId="{AD06A9CD-EACA-4120-84B8-F9670B63C42B}" type="sibTrans" cxnId="{7BCBEC2A-1A84-4D08-828A-D56032D4B3BC}">
      <dgm:prSet/>
      <dgm:spPr/>
      <dgm:t>
        <a:bodyPr/>
        <a:lstStyle/>
        <a:p>
          <a:endParaRPr lang="en-US"/>
        </a:p>
      </dgm:t>
    </dgm:pt>
    <dgm:pt modelId="{FE403E7B-6E67-4A30-8B7A-D6A650A6DF4A}">
      <dgm:prSet custT="1"/>
      <dgm:spPr/>
      <dgm:t>
        <a:bodyPr/>
        <a:lstStyle/>
        <a:p>
          <a:r>
            <a:rPr lang="en-US" sz="1200" dirty="0" smtClean="0"/>
            <a:t>Reverse engineer and Review the Data model </a:t>
          </a:r>
          <a:endParaRPr lang="en-US" sz="1200" dirty="0"/>
        </a:p>
      </dgm:t>
    </dgm:pt>
    <dgm:pt modelId="{8F6174AD-1F07-4CE9-ABAA-B0CAA1C33642}" type="parTrans" cxnId="{6FA960E8-DEDA-41C2-ACC0-71882DB3D877}">
      <dgm:prSet/>
      <dgm:spPr/>
      <dgm:t>
        <a:bodyPr/>
        <a:lstStyle/>
        <a:p>
          <a:endParaRPr lang="en-US"/>
        </a:p>
      </dgm:t>
    </dgm:pt>
    <dgm:pt modelId="{1EC99DD0-2D58-4976-B353-2CEDE28A4B17}" type="sibTrans" cxnId="{6FA960E8-DEDA-41C2-ACC0-71882DB3D877}">
      <dgm:prSet/>
      <dgm:spPr/>
      <dgm:t>
        <a:bodyPr/>
        <a:lstStyle/>
        <a:p>
          <a:endParaRPr lang="en-US"/>
        </a:p>
      </dgm:t>
    </dgm:pt>
    <dgm:pt modelId="{97F9CEBB-9DD3-4E87-9407-E613F4B32F4B}">
      <dgm:prSet custT="1"/>
      <dgm:spPr/>
      <dgm:t>
        <a:bodyPr/>
        <a:lstStyle/>
        <a:p>
          <a:r>
            <a:rPr lang="en-US" sz="1200" dirty="0" smtClean="0"/>
            <a:t>Analyzing the execution plans</a:t>
          </a:r>
          <a:endParaRPr lang="en-US" sz="1200" dirty="0"/>
        </a:p>
      </dgm:t>
    </dgm:pt>
    <dgm:pt modelId="{418973D7-5494-4430-BC09-76F22B7C3F46}" type="parTrans" cxnId="{DD9C4ED4-D27D-441B-BAD2-2F92403F7A13}">
      <dgm:prSet/>
      <dgm:spPr/>
      <dgm:t>
        <a:bodyPr/>
        <a:lstStyle/>
        <a:p>
          <a:endParaRPr lang="en-US"/>
        </a:p>
      </dgm:t>
    </dgm:pt>
    <dgm:pt modelId="{1BC15F9F-4096-4196-9375-0AB7D5B421C6}" type="sibTrans" cxnId="{DD9C4ED4-D27D-441B-BAD2-2F92403F7A13}">
      <dgm:prSet/>
      <dgm:spPr/>
      <dgm:t>
        <a:bodyPr/>
        <a:lstStyle/>
        <a:p>
          <a:endParaRPr lang="en-US"/>
        </a:p>
      </dgm:t>
    </dgm:pt>
    <dgm:pt modelId="{FBAB6DF9-24F6-4918-9BF3-CE96F8ED4650}">
      <dgm:prSet custT="1"/>
      <dgm:spPr/>
      <dgm:t>
        <a:bodyPr/>
        <a:lstStyle/>
        <a:p>
          <a:pPr algn="l"/>
          <a:r>
            <a:rPr lang="en-US" sz="1200" dirty="0" smtClean="0"/>
            <a:t>Detail the Observations and </a:t>
          </a:r>
          <a:r>
            <a:rPr lang="en-US" sz="1200" dirty="0" smtClean="0"/>
            <a:t>Recommendations</a:t>
          </a:r>
          <a:endParaRPr lang="en-US" sz="1200" dirty="0"/>
        </a:p>
      </dgm:t>
    </dgm:pt>
    <dgm:pt modelId="{42FC7A0B-8263-4708-A297-937A405ADB35}" type="parTrans" cxnId="{D02C0517-0790-407F-AE7A-85A614BA0819}">
      <dgm:prSet/>
      <dgm:spPr/>
      <dgm:t>
        <a:bodyPr/>
        <a:lstStyle/>
        <a:p>
          <a:endParaRPr lang="en-US"/>
        </a:p>
      </dgm:t>
    </dgm:pt>
    <dgm:pt modelId="{5404CA66-F8DA-4B0B-AA0D-65F651458BCF}" type="sibTrans" cxnId="{D02C0517-0790-407F-AE7A-85A614BA0819}">
      <dgm:prSet/>
      <dgm:spPr/>
      <dgm:t>
        <a:bodyPr/>
        <a:lstStyle/>
        <a:p>
          <a:endParaRPr lang="en-US"/>
        </a:p>
      </dgm:t>
    </dgm:pt>
    <dgm:pt modelId="{3EAC2F30-57CA-4B86-9F87-D41EA15F4899}">
      <dgm:prSet custT="1"/>
      <dgm:spPr/>
      <dgm:t>
        <a:bodyPr/>
        <a:lstStyle/>
        <a:p>
          <a:r>
            <a:rPr lang="en-US" sz="1200" dirty="0" smtClean="0"/>
            <a:t>Review  the existing Indexing Strategy</a:t>
          </a:r>
          <a:endParaRPr lang="en-US" sz="1200" dirty="0"/>
        </a:p>
      </dgm:t>
    </dgm:pt>
    <dgm:pt modelId="{62467B24-010D-4FE3-BBE3-D1F8988B1005}" type="sibTrans" cxnId="{DE0A0BAA-757E-463F-812E-0B5456DA79BC}">
      <dgm:prSet/>
      <dgm:spPr/>
      <dgm:t>
        <a:bodyPr/>
        <a:lstStyle/>
        <a:p>
          <a:endParaRPr lang="en-US"/>
        </a:p>
      </dgm:t>
    </dgm:pt>
    <dgm:pt modelId="{1C8E76EC-5D3E-45D9-A9B7-D891D186E2EA}" type="parTrans" cxnId="{DE0A0BAA-757E-463F-812E-0B5456DA79BC}">
      <dgm:prSet/>
      <dgm:spPr/>
      <dgm:t>
        <a:bodyPr/>
        <a:lstStyle/>
        <a:p>
          <a:endParaRPr lang="en-US"/>
        </a:p>
      </dgm:t>
    </dgm:pt>
    <dgm:pt modelId="{554A8E60-ABA2-487A-AA0D-CB492D3EE4DD}" type="pres">
      <dgm:prSet presAssocID="{DC29FE1C-5DCB-4216-B3A1-4496B168C044}" presName="vert0" presStyleCnt="0">
        <dgm:presLayoutVars>
          <dgm:dir/>
          <dgm:animOne val="branch"/>
          <dgm:animLvl val="lvl"/>
        </dgm:presLayoutVars>
      </dgm:prSet>
      <dgm:spPr/>
      <dgm:t>
        <a:bodyPr/>
        <a:lstStyle/>
        <a:p>
          <a:endParaRPr lang="en-US"/>
        </a:p>
      </dgm:t>
    </dgm:pt>
    <dgm:pt modelId="{56A04615-3AC4-46ED-8F07-0833A0912070}" type="pres">
      <dgm:prSet presAssocID="{A1558F32-4A6E-43F9-BC0B-D2512ADEFF89}" presName="thickLine" presStyleLbl="alignNode1" presStyleIdx="0" presStyleCnt="6"/>
      <dgm:spPr/>
    </dgm:pt>
    <dgm:pt modelId="{7BCF4E0D-CBA4-4AFC-B568-ABE394FC43CE}" type="pres">
      <dgm:prSet presAssocID="{A1558F32-4A6E-43F9-BC0B-D2512ADEFF89}" presName="horz1" presStyleCnt="0"/>
      <dgm:spPr/>
    </dgm:pt>
    <dgm:pt modelId="{C7768F58-47DD-425D-98FE-567E3117C4EF}" type="pres">
      <dgm:prSet presAssocID="{A1558F32-4A6E-43F9-BC0B-D2512ADEFF89}" presName="tx1" presStyleLbl="revTx" presStyleIdx="0" presStyleCnt="6"/>
      <dgm:spPr/>
      <dgm:t>
        <a:bodyPr/>
        <a:lstStyle/>
        <a:p>
          <a:endParaRPr lang="en-US"/>
        </a:p>
      </dgm:t>
    </dgm:pt>
    <dgm:pt modelId="{6E8AAEAE-8DD0-4FD8-B038-9D5B2CC6BFC1}" type="pres">
      <dgm:prSet presAssocID="{A1558F32-4A6E-43F9-BC0B-D2512ADEFF89}" presName="vert1" presStyleCnt="0"/>
      <dgm:spPr/>
    </dgm:pt>
    <dgm:pt modelId="{20B9AF25-D73B-4FFF-A413-90A13617D428}" type="pres">
      <dgm:prSet presAssocID="{C325925E-D177-4FF0-9BD8-DE8E9C3182CA}" presName="thickLine" presStyleLbl="alignNode1" presStyleIdx="1" presStyleCnt="6"/>
      <dgm:spPr/>
    </dgm:pt>
    <dgm:pt modelId="{36CFA473-40AD-4DE7-9BC1-CCC1A1555B80}" type="pres">
      <dgm:prSet presAssocID="{C325925E-D177-4FF0-9BD8-DE8E9C3182CA}" presName="horz1" presStyleCnt="0"/>
      <dgm:spPr/>
    </dgm:pt>
    <dgm:pt modelId="{9EC16852-0F87-414B-81B9-2A13F2EC2540}" type="pres">
      <dgm:prSet presAssocID="{C325925E-D177-4FF0-9BD8-DE8E9C3182CA}" presName="tx1" presStyleLbl="revTx" presStyleIdx="1" presStyleCnt="6"/>
      <dgm:spPr/>
      <dgm:t>
        <a:bodyPr/>
        <a:lstStyle/>
        <a:p>
          <a:endParaRPr lang="en-US"/>
        </a:p>
      </dgm:t>
    </dgm:pt>
    <dgm:pt modelId="{1820E605-674C-4306-9B03-6D01BC158B36}" type="pres">
      <dgm:prSet presAssocID="{C325925E-D177-4FF0-9BD8-DE8E9C3182CA}" presName="vert1" presStyleCnt="0"/>
      <dgm:spPr/>
    </dgm:pt>
    <dgm:pt modelId="{2CE974E3-1115-4947-B1D8-D0CAB0FD05CE}" type="pres">
      <dgm:prSet presAssocID="{3EAC2F30-57CA-4B86-9F87-D41EA15F4899}" presName="thickLine" presStyleLbl="alignNode1" presStyleIdx="2" presStyleCnt="6"/>
      <dgm:spPr/>
    </dgm:pt>
    <dgm:pt modelId="{5DC46417-6CA2-462C-B2F1-ABFA97812B1B}" type="pres">
      <dgm:prSet presAssocID="{3EAC2F30-57CA-4B86-9F87-D41EA15F4899}" presName="horz1" presStyleCnt="0"/>
      <dgm:spPr/>
    </dgm:pt>
    <dgm:pt modelId="{1726EAEB-F978-4D86-8918-F3A9CCADC3D6}" type="pres">
      <dgm:prSet presAssocID="{3EAC2F30-57CA-4B86-9F87-D41EA15F4899}" presName="tx1" presStyleLbl="revTx" presStyleIdx="2" presStyleCnt="6"/>
      <dgm:spPr/>
      <dgm:t>
        <a:bodyPr/>
        <a:lstStyle/>
        <a:p>
          <a:endParaRPr lang="en-US"/>
        </a:p>
      </dgm:t>
    </dgm:pt>
    <dgm:pt modelId="{D3A4CE4E-52B1-423F-9B55-CFA155FC8895}" type="pres">
      <dgm:prSet presAssocID="{3EAC2F30-57CA-4B86-9F87-D41EA15F4899}" presName="vert1" presStyleCnt="0"/>
      <dgm:spPr/>
    </dgm:pt>
    <dgm:pt modelId="{49ABBE3D-A203-4EA9-A832-70FA5F1A6F25}" type="pres">
      <dgm:prSet presAssocID="{FE403E7B-6E67-4A30-8B7A-D6A650A6DF4A}" presName="thickLine" presStyleLbl="alignNode1" presStyleIdx="3" presStyleCnt="6"/>
      <dgm:spPr/>
    </dgm:pt>
    <dgm:pt modelId="{DFD7AFB8-C33E-44DF-ADBA-B3D48C12E9C8}" type="pres">
      <dgm:prSet presAssocID="{FE403E7B-6E67-4A30-8B7A-D6A650A6DF4A}" presName="horz1" presStyleCnt="0"/>
      <dgm:spPr/>
    </dgm:pt>
    <dgm:pt modelId="{CC41BED8-2D33-4B36-B249-FFC950262BC5}" type="pres">
      <dgm:prSet presAssocID="{FE403E7B-6E67-4A30-8B7A-D6A650A6DF4A}" presName="tx1" presStyleLbl="revTx" presStyleIdx="3" presStyleCnt="6"/>
      <dgm:spPr/>
      <dgm:t>
        <a:bodyPr/>
        <a:lstStyle/>
        <a:p>
          <a:endParaRPr lang="en-US"/>
        </a:p>
      </dgm:t>
    </dgm:pt>
    <dgm:pt modelId="{2303EA8E-F826-4B78-B9BD-ADBEDE87C9B6}" type="pres">
      <dgm:prSet presAssocID="{FE403E7B-6E67-4A30-8B7A-D6A650A6DF4A}" presName="vert1" presStyleCnt="0"/>
      <dgm:spPr/>
    </dgm:pt>
    <dgm:pt modelId="{5C12E40C-8419-49E3-9C67-2BAB6FD0E003}" type="pres">
      <dgm:prSet presAssocID="{97F9CEBB-9DD3-4E87-9407-E613F4B32F4B}" presName="thickLine" presStyleLbl="alignNode1" presStyleIdx="4" presStyleCnt="6"/>
      <dgm:spPr/>
    </dgm:pt>
    <dgm:pt modelId="{078F75A4-ECC4-4AD9-BC14-B7F2BBFC927B}" type="pres">
      <dgm:prSet presAssocID="{97F9CEBB-9DD3-4E87-9407-E613F4B32F4B}" presName="horz1" presStyleCnt="0"/>
      <dgm:spPr/>
    </dgm:pt>
    <dgm:pt modelId="{D2EFC054-EF44-420A-94DC-84ED07D1FA82}" type="pres">
      <dgm:prSet presAssocID="{97F9CEBB-9DD3-4E87-9407-E613F4B32F4B}" presName="tx1" presStyleLbl="revTx" presStyleIdx="4" presStyleCnt="6"/>
      <dgm:spPr/>
      <dgm:t>
        <a:bodyPr/>
        <a:lstStyle/>
        <a:p>
          <a:endParaRPr lang="en-US"/>
        </a:p>
      </dgm:t>
    </dgm:pt>
    <dgm:pt modelId="{8DB1421F-7E49-44EF-8E2F-FBAFAE939B33}" type="pres">
      <dgm:prSet presAssocID="{97F9CEBB-9DD3-4E87-9407-E613F4B32F4B}" presName="vert1" presStyleCnt="0"/>
      <dgm:spPr/>
    </dgm:pt>
    <dgm:pt modelId="{0F73EB5E-9560-4EFC-9CA0-C3E5A671F694}" type="pres">
      <dgm:prSet presAssocID="{FBAB6DF9-24F6-4918-9BF3-CE96F8ED4650}" presName="thickLine" presStyleLbl="alignNode1" presStyleIdx="5" presStyleCnt="6"/>
      <dgm:spPr/>
    </dgm:pt>
    <dgm:pt modelId="{9ED145AC-0834-4841-B126-71EDED901296}" type="pres">
      <dgm:prSet presAssocID="{FBAB6DF9-24F6-4918-9BF3-CE96F8ED4650}" presName="horz1" presStyleCnt="0"/>
      <dgm:spPr/>
    </dgm:pt>
    <dgm:pt modelId="{E6211834-5FD3-4BD2-A8D9-4A98ECD6C377}" type="pres">
      <dgm:prSet presAssocID="{FBAB6DF9-24F6-4918-9BF3-CE96F8ED4650}" presName="tx1" presStyleLbl="revTx" presStyleIdx="5" presStyleCnt="6"/>
      <dgm:spPr/>
      <dgm:t>
        <a:bodyPr/>
        <a:lstStyle/>
        <a:p>
          <a:endParaRPr lang="en-US"/>
        </a:p>
      </dgm:t>
    </dgm:pt>
    <dgm:pt modelId="{30DCBBE4-F057-401B-91A8-31F257B3B672}" type="pres">
      <dgm:prSet presAssocID="{FBAB6DF9-24F6-4918-9BF3-CE96F8ED4650}" presName="vert1" presStyleCnt="0"/>
      <dgm:spPr/>
    </dgm:pt>
  </dgm:ptLst>
  <dgm:cxnLst>
    <dgm:cxn modelId="{DE0A0BAA-757E-463F-812E-0B5456DA79BC}" srcId="{DC29FE1C-5DCB-4216-B3A1-4496B168C044}" destId="{3EAC2F30-57CA-4B86-9F87-D41EA15F4899}" srcOrd="2" destOrd="0" parTransId="{1C8E76EC-5D3E-45D9-A9B7-D891D186E2EA}" sibTransId="{62467B24-010D-4FE3-BBE3-D1F8988B1005}"/>
    <dgm:cxn modelId="{7BCBEC2A-1A84-4D08-828A-D56032D4B3BC}" srcId="{DC29FE1C-5DCB-4216-B3A1-4496B168C044}" destId="{C325925E-D177-4FF0-9BD8-DE8E9C3182CA}" srcOrd="1" destOrd="0" parTransId="{09A6BB0A-84FD-4204-B9BC-21FDE51707AB}" sibTransId="{AD06A9CD-EACA-4120-84B8-F9670B63C42B}"/>
    <dgm:cxn modelId="{4E9EC71E-FE1A-4C68-B77B-C34249C723A6}" srcId="{DC29FE1C-5DCB-4216-B3A1-4496B168C044}" destId="{A1558F32-4A6E-43F9-BC0B-D2512ADEFF89}" srcOrd="0" destOrd="0" parTransId="{61F296CE-51B6-4824-9AE2-B8FBB879394A}" sibTransId="{91789095-3E7D-4495-8CBD-4E66AF1A10EE}"/>
    <dgm:cxn modelId="{DD9C4ED4-D27D-441B-BAD2-2F92403F7A13}" srcId="{DC29FE1C-5DCB-4216-B3A1-4496B168C044}" destId="{97F9CEBB-9DD3-4E87-9407-E613F4B32F4B}" srcOrd="4" destOrd="0" parTransId="{418973D7-5494-4430-BC09-76F22B7C3F46}" sibTransId="{1BC15F9F-4096-4196-9375-0AB7D5B421C6}"/>
    <dgm:cxn modelId="{C22B2F39-4868-40D9-9AD6-87B7C583008D}" type="presOf" srcId="{A1558F32-4A6E-43F9-BC0B-D2512ADEFF89}" destId="{C7768F58-47DD-425D-98FE-567E3117C4EF}" srcOrd="0" destOrd="0" presId="urn:microsoft.com/office/officeart/2008/layout/LinedList"/>
    <dgm:cxn modelId="{B6722F1E-D18D-41C8-BCDD-C4477FD4ABF3}" type="presOf" srcId="{FBAB6DF9-24F6-4918-9BF3-CE96F8ED4650}" destId="{E6211834-5FD3-4BD2-A8D9-4A98ECD6C377}" srcOrd="0" destOrd="0" presId="urn:microsoft.com/office/officeart/2008/layout/LinedList"/>
    <dgm:cxn modelId="{A964D8CF-0F40-4667-BFFA-1A55C9E9014D}" type="presOf" srcId="{C325925E-D177-4FF0-9BD8-DE8E9C3182CA}" destId="{9EC16852-0F87-414B-81B9-2A13F2EC2540}" srcOrd="0" destOrd="0" presId="urn:microsoft.com/office/officeart/2008/layout/LinedList"/>
    <dgm:cxn modelId="{6FA960E8-DEDA-41C2-ACC0-71882DB3D877}" srcId="{DC29FE1C-5DCB-4216-B3A1-4496B168C044}" destId="{FE403E7B-6E67-4A30-8B7A-D6A650A6DF4A}" srcOrd="3" destOrd="0" parTransId="{8F6174AD-1F07-4CE9-ABAA-B0CAA1C33642}" sibTransId="{1EC99DD0-2D58-4976-B353-2CEDE28A4B17}"/>
    <dgm:cxn modelId="{BED88E6A-FC21-4D00-96B9-091E5620A784}" type="presOf" srcId="{3EAC2F30-57CA-4B86-9F87-D41EA15F4899}" destId="{1726EAEB-F978-4D86-8918-F3A9CCADC3D6}" srcOrd="0" destOrd="0" presId="urn:microsoft.com/office/officeart/2008/layout/LinedList"/>
    <dgm:cxn modelId="{F4E41075-346E-489B-9483-D7B287AD65F3}" type="presOf" srcId="{97F9CEBB-9DD3-4E87-9407-E613F4B32F4B}" destId="{D2EFC054-EF44-420A-94DC-84ED07D1FA82}" srcOrd="0" destOrd="0" presId="urn:microsoft.com/office/officeart/2008/layout/LinedList"/>
    <dgm:cxn modelId="{EC8FDD2F-66C4-4CEB-BEF7-AC0BD4CCD862}" type="presOf" srcId="{DC29FE1C-5DCB-4216-B3A1-4496B168C044}" destId="{554A8E60-ABA2-487A-AA0D-CB492D3EE4DD}" srcOrd="0" destOrd="0" presId="urn:microsoft.com/office/officeart/2008/layout/LinedList"/>
    <dgm:cxn modelId="{2B241BCC-654A-4CFA-8BC5-67707F7C4F8B}" type="presOf" srcId="{FE403E7B-6E67-4A30-8B7A-D6A650A6DF4A}" destId="{CC41BED8-2D33-4B36-B249-FFC950262BC5}" srcOrd="0" destOrd="0" presId="urn:microsoft.com/office/officeart/2008/layout/LinedList"/>
    <dgm:cxn modelId="{D02C0517-0790-407F-AE7A-85A614BA0819}" srcId="{DC29FE1C-5DCB-4216-B3A1-4496B168C044}" destId="{FBAB6DF9-24F6-4918-9BF3-CE96F8ED4650}" srcOrd="5" destOrd="0" parTransId="{42FC7A0B-8263-4708-A297-937A405ADB35}" sibTransId="{5404CA66-F8DA-4B0B-AA0D-65F651458BCF}"/>
    <dgm:cxn modelId="{F070361D-9857-45DD-930C-00095B37B666}" type="presParOf" srcId="{554A8E60-ABA2-487A-AA0D-CB492D3EE4DD}" destId="{56A04615-3AC4-46ED-8F07-0833A0912070}" srcOrd="0" destOrd="0" presId="urn:microsoft.com/office/officeart/2008/layout/LinedList"/>
    <dgm:cxn modelId="{B159C6F7-7B0B-451C-83F2-813BD7F261D7}" type="presParOf" srcId="{554A8E60-ABA2-487A-AA0D-CB492D3EE4DD}" destId="{7BCF4E0D-CBA4-4AFC-B568-ABE394FC43CE}" srcOrd="1" destOrd="0" presId="urn:microsoft.com/office/officeart/2008/layout/LinedList"/>
    <dgm:cxn modelId="{C2140E32-44B4-4EE7-824E-4E98364BA6E3}" type="presParOf" srcId="{7BCF4E0D-CBA4-4AFC-B568-ABE394FC43CE}" destId="{C7768F58-47DD-425D-98FE-567E3117C4EF}" srcOrd="0" destOrd="0" presId="urn:microsoft.com/office/officeart/2008/layout/LinedList"/>
    <dgm:cxn modelId="{C1BC4A9B-DCE8-4547-B834-281C4AF0CC11}" type="presParOf" srcId="{7BCF4E0D-CBA4-4AFC-B568-ABE394FC43CE}" destId="{6E8AAEAE-8DD0-4FD8-B038-9D5B2CC6BFC1}" srcOrd="1" destOrd="0" presId="urn:microsoft.com/office/officeart/2008/layout/LinedList"/>
    <dgm:cxn modelId="{B99470E9-D3AD-42DD-8E44-2ECD272DCA2B}" type="presParOf" srcId="{554A8E60-ABA2-487A-AA0D-CB492D3EE4DD}" destId="{20B9AF25-D73B-4FFF-A413-90A13617D428}" srcOrd="2" destOrd="0" presId="urn:microsoft.com/office/officeart/2008/layout/LinedList"/>
    <dgm:cxn modelId="{D9D8F0F7-220A-4349-85B4-EB16F14CFF89}" type="presParOf" srcId="{554A8E60-ABA2-487A-AA0D-CB492D3EE4DD}" destId="{36CFA473-40AD-4DE7-9BC1-CCC1A1555B80}" srcOrd="3" destOrd="0" presId="urn:microsoft.com/office/officeart/2008/layout/LinedList"/>
    <dgm:cxn modelId="{45C4BCF0-901F-459B-865A-BA06A4B196DE}" type="presParOf" srcId="{36CFA473-40AD-4DE7-9BC1-CCC1A1555B80}" destId="{9EC16852-0F87-414B-81B9-2A13F2EC2540}" srcOrd="0" destOrd="0" presId="urn:microsoft.com/office/officeart/2008/layout/LinedList"/>
    <dgm:cxn modelId="{3D5C4D16-2943-4B1A-A9C5-DD5F7B28A549}" type="presParOf" srcId="{36CFA473-40AD-4DE7-9BC1-CCC1A1555B80}" destId="{1820E605-674C-4306-9B03-6D01BC158B36}" srcOrd="1" destOrd="0" presId="urn:microsoft.com/office/officeart/2008/layout/LinedList"/>
    <dgm:cxn modelId="{5806762A-64E0-4594-AAFF-607016E6D45E}" type="presParOf" srcId="{554A8E60-ABA2-487A-AA0D-CB492D3EE4DD}" destId="{2CE974E3-1115-4947-B1D8-D0CAB0FD05CE}" srcOrd="4" destOrd="0" presId="urn:microsoft.com/office/officeart/2008/layout/LinedList"/>
    <dgm:cxn modelId="{30087E05-EB4F-42A4-941C-0BCB435C7FC8}" type="presParOf" srcId="{554A8E60-ABA2-487A-AA0D-CB492D3EE4DD}" destId="{5DC46417-6CA2-462C-B2F1-ABFA97812B1B}" srcOrd="5" destOrd="0" presId="urn:microsoft.com/office/officeart/2008/layout/LinedList"/>
    <dgm:cxn modelId="{CD37C295-7DC0-46DD-B961-993B3469D671}" type="presParOf" srcId="{5DC46417-6CA2-462C-B2F1-ABFA97812B1B}" destId="{1726EAEB-F978-4D86-8918-F3A9CCADC3D6}" srcOrd="0" destOrd="0" presId="urn:microsoft.com/office/officeart/2008/layout/LinedList"/>
    <dgm:cxn modelId="{9BD56BFD-0E4E-40C4-BEC1-F1F4A5641C55}" type="presParOf" srcId="{5DC46417-6CA2-462C-B2F1-ABFA97812B1B}" destId="{D3A4CE4E-52B1-423F-9B55-CFA155FC8895}" srcOrd="1" destOrd="0" presId="urn:microsoft.com/office/officeart/2008/layout/LinedList"/>
    <dgm:cxn modelId="{7BC825D9-D531-492B-9342-5E524292D4F3}" type="presParOf" srcId="{554A8E60-ABA2-487A-AA0D-CB492D3EE4DD}" destId="{49ABBE3D-A203-4EA9-A832-70FA5F1A6F25}" srcOrd="6" destOrd="0" presId="urn:microsoft.com/office/officeart/2008/layout/LinedList"/>
    <dgm:cxn modelId="{BA87A45E-C42B-42CB-9532-ED04A9BB7833}" type="presParOf" srcId="{554A8E60-ABA2-487A-AA0D-CB492D3EE4DD}" destId="{DFD7AFB8-C33E-44DF-ADBA-B3D48C12E9C8}" srcOrd="7" destOrd="0" presId="urn:microsoft.com/office/officeart/2008/layout/LinedList"/>
    <dgm:cxn modelId="{1C3D933D-4D12-45DA-B5F5-8AF2FFA83FC7}" type="presParOf" srcId="{DFD7AFB8-C33E-44DF-ADBA-B3D48C12E9C8}" destId="{CC41BED8-2D33-4B36-B249-FFC950262BC5}" srcOrd="0" destOrd="0" presId="urn:microsoft.com/office/officeart/2008/layout/LinedList"/>
    <dgm:cxn modelId="{ABD02F98-6B4F-44A3-BED6-D7F978137048}" type="presParOf" srcId="{DFD7AFB8-C33E-44DF-ADBA-B3D48C12E9C8}" destId="{2303EA8E-F826-4B78-B9BD-ADBEDE87C9B6}" srcOrd="1" destOrd="0" presId="urn:microsoft.com/office/officeart/2008/layout/LinedList"/>
    <dgm:cxn modelId="{54331888-FFDF-4D4A-9CFD-47F071AB852E}" type="presParOf" srcId="{554A8E60-ABA2-487A-AA0D-CB492D3EE4DD}" destId="{5C12E40C-8419-49E3-9C67-2BAB6FD0E003}" srcOrd="8" destOrd="0" presId="urn:microsoft.com/office/officeart/2008/layout/LinedList"/>
    <dgm:cxn modelId="{00932CDC-16EA-49CC-B5B3-3BC42CDBCCCA}" type="presParOf" srcId="{554A8E60-ABA2-487A-AA0D-CB492D3EE4DD}" destId="{078F75A4-ECC4-4AD9-BC14-B7F2BBFC927B}" srcOrd="9" destOrd="0" presId="urn:microsoft.com/office/officeart/2008/layout/LinedList"/>
    <dgm:cxn modelId="{44CDE99F-F33C-4A5C-8450-F7BF65415F46}" type="presParOf" srcId="{078F75A4-ECC4-4AD9-BC14-B7F2BBFC927B}" destId="{D2EFC054-EF44-420A-94DC-84ED07D1FA82}" srcOrd="0" destOrd="0" presId="urn:microsoft.com/office/officeart/2008/layout/LinedList"/>
    <dgm:cxn modelId="{9AC85F69-5A23-4315-A235-0A51A8A1787E}" type="presParOf" srcId="{078F75A4-ECC4-4AD9-BC14-B7F2BBFC927B}" destId="{8DB1421F-7E49-44EF-8E2F-FBAFAE939B33}" srcOrd="1" destOrd="0" presId="urn:microsoft.com/office/officeart/2008/layout/LinedList"/>
    <dgm:cxn modelId="{A5692C93-3AC6-4312-A4BA-60DC65D0EA16}" type="presParOf" srcId="{554A8E60-ABA2-487A-AA0D-CB492D3EE4DD}" destId="{0F73EB5E-9560-4EFC-9CA0-C3E5A671F694}" srcOrd="10" destOrd="0" presId="urn:microsoft.com/office/officeart/2008/layout/LinedList"/>
    <dgm:cxn modelId="{CDA6DBB5-0616-4F7C-9E97-8670C4A7A3E8}" type="presParOf" srcId="{554A8E60-ABA2-487A-AA0D-CB492D3EE4DD}" destId="{9ED145AC-0834-4841-B126-71EDED901296}" srcOrd="11" destOrd="0" presId="urn:microsoft.com/office/officeart/2008/layout/LinedList"/>
    <dgm:cxn modelId="{25244360-8331-4E85-B0EE-A94B8678CA39}" type="presParOf" srcId="{9ED145AC-0834-4841-B126-71EDED901296}" destId="{E6211834-5FD3-4BD2-A8D9-4A98ECD6C377}" srcOrd="0" destOrd="0" presId="urn:microsoft.com/office/officeart/2008/layout/LinedList"/>
    <dgm:cxn modelId="{9BA755CA-3F77-4890-BAD0-CFE074F81619}" type="presParOf" srcId="{9ED145AC-0834-4841-B126-71EDED901296}" destId="{30DCBBE4-F057-401B-91A8-31F257B3B67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933A5F3-59D0-489C-B28A-9DAD631D16D3}">
      <dgm:prSet phldrT="[Text]" custT="1"/>
      <dgm:spPr/>
      <dgm:t>
        <a:bodyPr/>
        <a:lstStyle/>
        <a:p>
          <a:r>
            <a:rPr lang="en-US" sz="1400" dirty="0" smtClean="0"/>
            <a:t>Auto grow</a:t>
          </a:r>
          <a:endParaRPr lang="en-US" sz="1400" dirty="0"/>
        </a:p>
      </dgm:t>
    </dgm:pt>
    <dgm:pt modelId="{D3B345B5-2B1A-40FC-B8E7-8519D2DCAA4B}" type="sibTrans" cxnId="{74426202-2969-4278-B4F3-288F2868BD08}">
      <dgm:prSet/>
      <dgm:spPr/>
      <dgm:t>
        <a:bodyPr/>
        <a:lstStyle/>
        <a:p>
          <a:endParaRPr lang="en-US"/>
        </a:p>
      </dgm:t>
    </dgm:pt>
    <dgm:pt modelId="{8764A8E9-438D-4E39-9B07-E65154397456}" type="parTrans" cxnId="{74426202-2969-4278-B4F3-288F2868BD08}">
      <dgm:prSet/>
      <dgm:spPr/>
      <dgm:t>
        <a:bodyPr/>
        <a:lstStyle/>
        <a:p>
          <a:endParaRPr lang="en-US"/>
        </a:p>
      </dgm:t>
    </dgm:pt>
    <dgm:pt modelId="{80701F2D-DB94-44D0-909D-D11D45D72F2D}">
      <dgm:prSet phldrT="[Text]" custT="1"/>
      <dgm:spPr/>
      <dgm:t>
        <a:bodyPr/>
        <a:lstStyle/>
        <a:p>
          <a:r>
            <a:rPr lang="en-US" sz="1200" dirty="0" smtClean="0"/>
            <a:t>Auto grow value is set too low to 1 MB for both data and log files</a:t>
          </a:r>
          <a:endParaRPr lang="en-US" sz="1200" dirty="0"/>
        </a:p>
      </dgm:t>
    </dgm:pt>
    <dgm:pt modelId="{02CBE574-FA73-4EB3-895B-6ED2B24DEDF0}" type="sibTrans" cxnId="{C6A59DBD-7AD0-458A-9298-3C62CFFCBA33}">
      <dgm:prSet/>
      <dgm:spPr/>
      <dgm:t>
        <a:bodyPr/>
        <a:lstStyle/>
        <a:p>
          <a:endParaRPr lang="en-US"/>
        </a:p>
      </dgm:t>
    </dgm:pt>
    <dgm:pt modelId="{6A8E07F0-C1C2-4A9A-A192-8A92970E2D2B}" type="parTrans" cxnId="{C6A59DBD-7AD0-458A-9298-3C62CFFCBA33}">
      <dgm:prSet/>
      <dgm:spPr/>
      <dgm:t>
        <a:bodyPr/>
        <a:lstStyle/>
        <a:p>
          <a:endParaRPr lang="en-US"/>
        </a:p>
      </dgm:t>
    </dgm:pt>
    <dgm:pt modelId="{2D8BCA68-FDC5-4B34-925D-7617F5FC199C}">
      <dgm:prSet phldrT="[Text]" custT="1"/>
      <dgm:spPr/>
      <dgm:t>
        <a:bodyPr/>
        <a:lstStyle/>
        <a:p>
          <a:r>
            <a:rPr lang="en-US" sz="1200" dirty="0" smtClean="0"/>
            <a:t>DB File fragmentation gets increased due to smaller junk of file growth</a:t>
          </a:r>
          <a:endParaRPr lang="en-US" sz="1200" dirty="0"/>
        </a:p>
      </dgm:t>
    </dgm:pt>
    <dgm:pt modelId="{30B9800A-B7ED-415F-A806-5D10930BEDC8}" type="sibTrans" cxnId="{553A3CFE-7AB5-460C-A5D6-3D6E7BD209E9}">
      <dgm:prSet/>
      <dgm:spPr/>
      <dgm:t>
        <a:bodyPr/>
        <a:lstStyle/>
        <a:p>
          <a:endParaRPr lang="en-US"/>
        </a:p>
      </dgm:t>
    </dgm:pt>
    <dgm:pt modelId="{86C98906-74D8-4D46-89AF-499272A3C9CD}" type="parTrans" cxnId="{553A3CFE-7AB5-460C-A5D6-3D6E7BD209E9}">
      <dgm:prSet/>
      <dgm:spPr/>
      <dgm:t>
        <a:bodyPr/>
        <a:lstStyle/>
        <a:p>
          <a:endParaRPr lang="en-US"/>
        </a:p>
      </dgm:t>
    </dgm:pt>
    <dgm:pt modelId="{C99FB671-678B-4FBF-820C-10DDAA02750C}">
      <dgm:prSet phldrT="[Text]" custT="1"/>
      <dgm:spPr/>
      <dgm:t>
        <a:bodyPr/>
        <a:lstStyle/>
        <a:p>
          <a:r>
            <a:rPr lang="en-US" sz="1400" dirty="0" smtClean="0"/>
            <a:t>Backups</a:t>
          </a:r>
          <a:endParaRPr lang="en-US" sz="1400" dirty="0"/>
        </a:p>
      </dgm:t>
    </dgm:pt>
    <dgm:pt modelId="{971AECCA-D9FA-4242-B342-A36CD22D7948}" type="sibTrans" cxnId="{37EF0E33-AB22-47F7-836E-570D357D32ED}">
      <dgm:prSet/>
      <dgm:spPr/>
      <dgm:t>
        <a:bodyPr/>
        <a:lstStyle/>
        <a:p>
          <a:endParaRPr lang="en-US"/>
        </a:p>
      </dgm:t>
    </dgm:pt>
    <dgm:pt modelId="{82112DC8-BB16-4D3F-AFF8-3DE24B456A15}" type="parTrans" cxnId="{37EF0E33-AB22-47F7-836E-570D357D32ED}">
      <dgm:prSet/>
      <dgm:spPr/>
      <dgm:t>
        <a:bodyPr/>
        <a:lstStyle/>
        <a:p>
          <a:endParaRPr lang="en-US"/>
        </a:p>
      </dgm:t>
    </dgm:pt>
    <dgm:pt modelId="{765912B7-F845-4BFB-AA0B-DA6409F1372F}">
      <dgm:prSet phldrT="[Text]" custT="1"/>
      <dgm:spPr/>
      <dgm:t>
        <a:bodyPr/>
        <a:lstStyle/>
        <a:p>
          <a:r>
            <a:rPr lang="en-US" sz="1200" dirty="0" smtClean="0"/>
            <a:t>It’s a best practice to take log backups every 15~30 min interval</a:t>
          </a:r>
          <a:endParaRPr lang="en-US" sz="1200" dirty="0"/>
        </a:p>
      </dgm:t>
    </dgm:pt>
    <dgm:pt modelId="{AEA36584-323C-4E91-98A6-DF63B82E9EEC}" type="sibTrans" cxnId="{A3DA9F96-0BF3-466A-A747-56678D084736}">
      <dgm:prSet/>
      <dgm:spPr/>
      <dgm:t>
        <a:bodyPr/>
        <a:lstStyle/>
        <a:p>
          <a:endParaRPr lang="en-US"/>
        </a:p>
      </dgm:t>
    </dgm:pt>
    <dgm:pt modelId="{84F9794E-B8BD-4834-9893-D9DC136CAE75}" type="parTrans" cxnId="{A3DA9F96-0BF3-466A-A747-56678D084736}">
      <dgm:prSet/>
      <dgm:spPr/>
      <dgm:t>
        <a:bodyPr/>
        <a:lstStyle/>
        <a:p>
          <a:endParaRPr lang="en-US"/>
        </a:p>
      </dgm:t>
    </dgm:pt>
    <dgm:pt modelId="{8F97FCA7-F880-4761-A7FF-C17007E22E65}">
      <dgm:prSet phldrT="[Text]" custT="1"/>
      <dgm:spPr>
        <a:solidFill>
          <a:schemeClr val="bg1"/>
        </a:solidFill>
      </dgm:spPr>
      <dgm:t>
        <a:bodyPr/>
        <a:lstStyle/>
        <a:p>
          <a:r>
            <a:rPr lang="en-US" sz="1200" dirty="0" smtClean="0"/>
            <a:t>Full backups are taken daily.	</a:t>
          </a:r>
          <a:endParaRPr lang="en-US" sz="1200" dirty="0"/>
        </a:p>
      </dgm:t>
    </dgm:pt>
    <dgm:pt modelId="{C1C3DB73-76F8-470A-B6CC-EC234A1DA347}" type="sibTrans" cxnId="{122F57B3-2C24-4C79-BB1D-CBFB5D12A480}">
      <dgm:prSet/>
      <dgm:spPr/>
      <dgm:t>
        <a:bodyPr/>
        <a:lstStyle/>
        <a:p>
          <a:endParaRPr lang="en-US"/>
        </a:p>
      </dgm:t>
    </dgm:pt>
    <dgm:pt modelId="{B21FBE88-8B07-4873-9D73-95CF71722138}" type="parTrans" cxnId="{122F57B3-2C24-4C79-BB1D-CBFB5D12A480}">
      <dgm:prSet/>
      <dgm:spPr/>
      <dgm:t>
        <a:bodyPr/>
        <a:lstStyle/>
        <a:p>
          <a:endParaRPr lang="en-US"/>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B2267015-F8FF-4B7D-8957-EA3F497473C2}" type="pres">
      <dgm:prSet presAssocID="{2933A5F3-59D0-489C-B28A-9DAD631D16D3}" presName="thickLine" presStyleLbl="alignNode1" presStyleIdx="0" presStyleCnt="2"/>
      <dgm:spPr/>
    </dgm:pt>
    <dgm:pt modelId="{AB892CE4-84F0-4B23-BAB3-C6AF00474E62}" type="pres">
      <dgm:prSet presAssocID="{2933A5F3-59D0-489C-B28A-9DAD631D16D3}" presName="horz1" presStyleCnt="0"/>
      <dgm:spPr/>
    </dgm:pt>
    <dgm:pt modelId="{98DDA283-4497-47F3-9B8D-5B2F92254122}" type="pres">
      <dgm:prSet presAssocID="{2933A5F3-59D0-489C-B28A-9DAD631D16D3}" presName="tx1" presStyleLbl="revTx" presStyleIdx="0" presStyleCnt="6"/>
      <dgm:spPr/>
      <dgm:t>
        <a:bodyPr/>
        <a:lstStyle/>
        <a:p>
          <a:endParaRPr lang="en-US"/>
        </a:p>
      </dgm:t>
    </dgm:pt>
    <dgm:pt modelId="{5CEEE52E-26B9-44D5-9BFF-A3D0AE08F5FF}" type="pres">
      <dgm:prSet presAssocID="{2933A5F3-59D0-489C-B28A-9DAD631D16D3}" presName="vert1" presStyleCnt="0"/>
      <dgm:spPr/>
    </dgm:pt>
    <dgm:pt modelId="{0DB1C3B1-72E2-4D95-975A-73E3A57ED2DF}" type="pres">
      <dgm:prSet presAssocID="{80701F2D-DB94-44D0-909D-D11D45D72F2D}" presName="vertSpace2a" presStyleCnt="0"/>
      <dgm:spPr/>
    </dgm:pt>
    <dgm:pt modelId="{3FF4FD7D-A06F-429D-B096-41CD1166455D}" type="pres">
      <dgm:prSet presAssocID="{80701F2D-DB94-44D0-909D-D11D45D72F2D}" presName="horz2" presStyleCnt="0"/>
      <dgm:spPr/>
    </dgm:pt>
    <dgm:pt modelId="{6588C167-C100-4F4C-A8A2-B9AEA9AD0210}" type="pres">
      <dgm:prSet presAssocID="{80701F2D-DB94-44D0-909D-D11D45D72F2D}" presName="horzSpace2" presStyleCnt="0"/>
      <dgm:spPr/>
    </dgm:pt>
    <dgm:pt modelId="{9EB536DF-2D55-4C6F-9FAE-A61F423D5DD0}" type="pres">
      <dgm:prSet presAssocID="{80701F2D-DB94-44D0-909D-D11D45D72F2D}" presName="tx2" presStyleLbl="revTx" presStyleIdx="1" presStyleCnt="6"/>
      <dgm:spPr/>
      <dgm:t>
        <a:bodyPr/>
        <a:lstStyle/>
        <a:p>
          <a:endParaRPr lang="en-US"/>
        </a:p>
      </dgm:t>
    </dgm:pt>
    <dgm:pt modelId="{FF2A79A2-2800-4795-BCCC-115D12AF02B1}" type="pres">
      <dgm:prSet presAssocID="{80701F2D-DB94-44D0-909D-D11D45D72F2D}" presName="vert2" presStyleCnt="0"/>
      <dgm:spPr/>
    </dgm:pt>
    <dgm:pt modelId="{6A922E7D-8BB1-4775-94E7-C44A691569D4}" type="pres">
      <dgm:prSet presAssocID="{80701F2D-DB94-44D0-909D-D11D45D72F2D}" presName="thinLine2b" presStyleLbl="callout" presStyleIdx="0" presStyleCnt="4"/>
      <dgm:spPr/>
    </dgm:pt>
    <dgm:pt modelId="{30B318ED-6BF1-4727-A02E-784FA2C33335}" type="pres">
      <dgm:prSet presAssocID="{80701F2D-DB94-44D0-909D-D11D45D72F2D}" presName="vertSpace2b" presStyleCnt="0"/>
      <dgm:spPr/>
    </dgm:pt>
    <dgm:pt modelId="{A569268A-D342-438D-ACA4-9224C743D56A}" type="pres">
      <dgm:prSet presAssocID="{2D8BCA68-FDC5-4B34-925D-7617F5FC199C}" presName="horz2" presStyleCnt="0"/>
      <dgm:spPr/>
    </dgm:pt>
    <dgm:pt modelId="{6643F6C2-4302-43B2-9BEB-832407C3C531}" type="pres">
      <dgm:prSet presAssocID="{2D8BCA68-FDC5-4B34-925D-7617F5FC199C}" presName="horzSpace2" presStyleCnt="0"/>
      <dgm:spPr/>
    </dgm:pt>
    <dgm:pt modelId="{A8F43596-E98A-47F7-9404-171E114AF0B7}" type="pres">
      <dgm:prSet presAssocID="{2D8BCA68-FDC5-4B34-925D-7617F5FC199C}" presName="tx2" presStyleLbl="revTx" presStyleIdx="2" presStyleCnt="6"/>
      <dgm:spPr/>
      <dgm:t>
        <a:bodyPr/>
        <a:lstStyle/>
        <a:p>
          <a:endParaRPr lang="en-US"/>
        </a:p>
      </dgm:t>
    </dgm:pt>
    <dgm:pt modelId="{C829313A-B8A9-49E7-8C7E-668DDACC86D4}" type="pres">
      <dgm:prSet presAssocID="{2D8BCA68-FDC5-4B34-925D-7617F5FC199C}" presName="vert2" presStyleCnt="0"/>
      <dgm:spPr/>
    </dgm:pt>
    <dgm:pt modelId="{4FC393E4-BE5B-49D2-BE72-0D5984071AE7}" type="pres">
      <dgm:prSet presAssocID="{2D8BCA68-FDC5-4B34-925D-7617F5FC199C}" presName="thinLine2b" presStyleLbl="callout" presStyleIdx="1" presStyleCnt="4"/>
      <dgm:spPr/>
    </dgm:pt>
    <dgm:pt modelId="{13AE5C8C-FC05-4B66-A1A8-484AEF156A5D}" type="pres">
      <dgm:prSet presAssocID="{2D8BCA68-FDC5-4B34-925D-7617F5FC199C}" presName="vertSpace2b" presStyleCnt="0"/>
      <dgm:spPr/>
    </dgm:pt>
    <dgm:pt modelId="{7196FA00-C7C0-4C70-AE9A-5135DA567FA8}" type="pres">
      <dgm:prSet presAssocID="{C99FB671-678B-4FBF-820C-10DDAA02750C}" presName="thickLine" presStyleLbl="alignNode1" presStyleIdx="1" presStyleCnt="2"/>
      <dgm:spPr/>
    </dgm:pt>
    <dgm:pt modelId="{7D0554D5-B528-46BA-9308-8D72855FCBE1}" type="pres">
      <dgm:prSet presAssocID="{C99FB671-678B-4FBF-820C-10DDAA02750C}" presName="horz1" presStyleCnt="0"/>
      <dgm:spPr/>
    </dgm:pt>
    <dgm:pt modelId="{562259DC-0C13-4ED6-BD7A-E1DE65D69D05}" type="pres">
      <dgm:prSet presAssocID="{C99FB671-678B-4FBF-820C-10DDAA02750C}" presName="tx1" presStyleLbl="revTx" presStyleIdx="3" presStyleCnt="6"/>
      <dgm:spPr/>
      <dgm:t>
        <a:bodyPr/>
        <a:lstStyle/>
        <a:p>
          <a:endParaRPr lang="en-US"/>
        </a:p>
      </dgm:t>
    </dgm:pt>
    <dgm:pt modelId="{C636EA74-9E88-40DF-9FD7-DB0CF968876A}" type="pres">
      <dgm:prSet presAssocID="{C99FB671-678B-4FBF-820C-10DDAA02750C}" presName="vert1" presStyleCnt="0"/>
      <dgm:spPr/>
    </dgm:pt>
    <dgm:pt modelId="{E0979704-77D1-43FE-8C69-EF5F12869D02}" type="pres">
      <dgm:prSet presAssocID="{8F97FCA7-F880-4761-A7FF-C17007E22E65}" presName="vertSpace2a" presStyleCnt="0"/>
      <dgm:spPr/>
    </dgm:pt>
    <dgm:pt modelId="{97B19747-DE12-45B6-B8F0-9A20AD3115E4}" type="pres">
      <dgm:prSet presAssocID="{8F97FCA7-F880-4761-A7FF-C17007E22E65}" presName="horz2" presStyleCnt="0"/>
      <dgm:spPr/>
    </dgm:pt>
    <dgm:pt modelId="{3FC692A9-4DE5-49B8-945E-93BE2E3E0914}" type="pres">
      <dgm:prSet presAssocID="{8F97FCA7-F880-4761-A7FF-C17007E22E65}" presName="horzSpace2" presStyleCnt="0"/>
      <dgm:spPr/>
    </dgm:pt>
    <dgm:pt modelId="{74A6DC3D-4D3B-4242-949A-0EBA2F9C3769}" type="pres">
      <dgm:prSet presAssocID="{8F97FCA7-F880-4761-A7FF-C17007E22E65}" presName="tx2" presStyleLbl="revTx" presStyleIdx="4" presStyleCnt="6"/>
      <dgm:spPr/>
      <dgm:t>
        <a:bodyPr/>
        <a:lstStyle/>
        <a:p>
          <a:endParaRPr lang="en-US"/>
        </a:p>
      </dgm:t>
    </dgm:pt>
    <dgm:pt modelId="{FECF5F4C-D739-4058-B465-0745AE5CF301}" type="pres">
      <dgm:prSet presAssocID="{8F97FCA7-F880-4761-A7FF-C17007E22E65}" presName="vert2" presStyleCnt="0"/>
      <dgm:spPr/>
    </dgm:pt>
    <dgm:pt modelId="{AEC3BFF7-CA7C-4F2C-AF1C-73F896D5FE4A}" type="pres">
      <dgm:prSet presAssocID="{8F97FCA7-F880-4761-A7FF-C17007E22E65}" presName="thinLine2b" presStyleLbl="callout" presStyleIdx="2" presStyleCnt="4"/>
      <dgm:spPr/>
    </dgm:pt>
    <dgm:pt modelId="{C4C3DAE2-0B50-495E-950A-27E7E9ED1FB8}" type="pres">
      <dgm:prSet presAssocID="{8F97FCA7-F880-4761-A7FF-C17007E22E65}" presName="vertSpace2b" presStyleCnt="0"/>
      <dgm:spPr/>
    </dgm:pt>
    <dgm:pt modelId="{4AB593CE-AE67-4B73-8F4B-4EBD3B531556}" type="pres">
      <dgm:prSet presAssocID="{765912B7-F845-4BFB-AA0B-DA6409F1372F}" presName="horz2" presStyleCnt="0"/>
      <dgm:spPr/>
    </dgm:pt>
    <dgm:pt modelId="{25813969-8518-4484-B2BC-EE48433C9E79}" type="pres">
      <dgm:prSet presAssocID="{765912B7-F845-4BFB-AA0B-DA6409F1372F}" presName="horzSpace2" presStyleCnt="0"/>
      <dgm:spPr/>
    </dgm:pt>
    <dgm:pt modelId="{BAC8EE83-D07A-49FE-889E-C14AF02C9BE9}" type="pres">
      <dgm:prSet presAssocID="{765912B7-F845-4BFB-AA0B-DA6409F1372F}" presName="tx2" presStyleLbl="revTx" presStyleIdx="5" presStyleCnt="6"/>
      <dgm:spPr/>
      <dgm:t>
        <a:bodyPr/>
        <a:lstStyle/>
        <a:p>
          <a:endParaRPr lang="en-US"/>
        </a:p>
      </dgm:t>
    </dgm:pt>
    <dgm:pt modelId="{8AE9740B-CD2F-40AC-8A05-1EF2058F5E42}" type="pres">
      <dgm:prSet presAssocID="{765912B7-F845-4BFB-AA0B-DA6409F1372F}" presName="vert2" presStyleCnt="0"/>
      <dgm:spPr/>
    </dgm:pt>
    <dgm:pt modelId="{1142E0B1-06E0-4C01-8644-5449C23A87E1}" type="pres">
      <dgm:prSet presAssocID="{765912B7-F845-4BFB-AA0B-DA6409F1372F}" presName="thinLine2b" presStyleLbl="callout" presStyleIdx="3" presStyleCnt="4"/>
      <dgm:spPr/>
    </dgm:pt>
    <dgm:pt modelId="{BE00A6A8-51C8-4777-8E07-B743BEA717B4}" type="pres">
      <dgm:prSet presAssocID="{765912B7-F845-4BFB-AA0B-DA6409F1372F}" presName="vertSpace2b" presStyleCnt="0"/>
      <dgm:spPr/>
    </dgm:pt>
  </dgm:ptLst>
  <dgm:cxnLst>
    <dgm:cxn modelId="{9B6848D2-4FDD-43C4-845C-337195ABA96C}" type="presOf" srcId="{80701F2D-DB94-44D0-909D-D11D45D72F2D}" destId="{9EB536DF-2D55-4C6F-9FAE-A61F423D5DD0}" srcOrd="0" destOrd="0" presId="urn:microsoft.com/office/officeart/2008/layout/LinedList"/>
    <dgm:cxn modelId="{C6A59DBD-7AD0-458A-9298-3C62CFFCBA33}" srcId="{2933A5F3-59D0-489C-B28A-9DAD631D16D3}" destId="{80701F2D-DB94-44D0-909D-D11D45D72F2D}" srcOrd="0" destOrd="0" parTransId="{6A8E07F0-C1C2-4A9A-A192-8A92970E2D2B}" sibTransId="{02CBE574-FA73-4EB3-895B-6ED2B24DEDF0}"/>
    <dgm:cxn modelId="{74426202-2969-4278-B4F3-288F2868BD08}" srcId="{D60D664A-83AA-4CE3-8850-3F08F49F4758}" destId="{2933A5F3-59D0-489C-B28A-9DAD631D16D3}" srcOrd="0" destOrd="0" parTransId="{8764A8E9-438D-4E39-9B07-E65154397456}" sibTransId="{D3B345B5-2B1A-40FC-B8E7-8519D2DCAA4B}"/>
    <dgm:cxn modelId="{4050CAAB-5BBD-4A4E-8D78-50D494F9453D}" type="presOf" srcId="{8F97FCA7-F880-4761-A7FF-C17007E22E65}" destId="{74A6DC3D-4D3B-4242-949A-0EBA2F9C3769}" srcOrd="0" destOrd="0" presId="urn:microsoft.com/office/officeart/2008/layout/LinedList"/>
    <dgm:cxn modelId="{122F57B3-2C24-4C79-BB1D-CBFB5D12A480}" srcId="{C99FB671-678B-4FBF-820C-10DDAA02750C}" destId="{8F97FCA7-F880-4761-A7FF-C17007E22E65}" srcOrd="0" destOrd="0" parTransId="{B21FBE88-8B07-4873-9D73-95CF71722138}" sibTransId="{C1C3DB73-76F8-470A-B6CC-EC234A1DA347}"/>
    <dgm:cxn modelId="{A3DA9F96-0BF3-466A-A747-56678D084736}" srcId="{C99FB671-678B-4FBF-820C-10DDAA02750C}" destId="{765912B7-F845-4BFB-AA0B-DA6409F1372F}" srcOrd="1" destOrd="0" parTransId="{84F9794E-B8BD-4834-9893-D9DC136CAE75}" sibTransId="{AEA36584-323C-4E91-98A6-DF63B82E9EEC}"/>
    <dgm:cxn modelId="{B6F5D48A-8B21-4FCA-A172-417CDBC36417}" type="presOf" srcId="{2D8BCA68-FDC5-4B34-925D-7617F5FC199C}" destId="{A8F43596-E98A-47F7-9404-171E114AF0B7}" srcOrd="0" destOrd="0" presId="urn:microsoft.com/office/officeart/2008/layout/LinedList"/>
    <dgm:cxn modelId="{C3B35E5D-7ACC-430A-92BF-EBD05C5AC976}" type="presOf" srcId="{C99FB671-678B-4FBF-820C-10DDAA02750C}" destId="{562259DC-0C13-4ED6-BD7A-E1DE65D69D05}" srcOrd="0" destOrd="0" presId="urn:microsoft.com/office/officeart/2008/layout/LinedList"/>
    <dgm:cxn modelId="{961B1521-188B-4B71-8144-DD080626ED3C}" type="presOf" srcId="{2933A5F3-59D0-489C-B28A-9DAD631D16D3}" destId="{98DDA283-4497-47F3-9B8D-5B2F92254122}" srcOrd="0" destOrd="0" presId="urn:microsoft.com/office/officeart/2008/layout/LinedList"/>
    <dgm:cxn modelId="{553A3CFE-7AB5-460C-A5D6-3D6E7BD209E9}" srcId="{2933A5F3-59D0-489C-B28A-9DAD631D16D3}" destId="{2D8BCA68-FDC5-4B34-925D-7617F5FC199C}" srcOrd="1" destOrd="0" parTransId="{86C98906-74D8-4D46-89AF-499272A3C9CD}" sibTransId="{30B9800A-B7ED-415F-A806-5D10930BEDC8}"/>
    <dgm:cxn modelId="{843AF765-2DD5-42A3-9E15-E3988FCE7D80}" type="presOf" srcId="{D60D664A-83AA-4CE3-8850-3F08F49F4758}" destId="{5167BBD5-31E6-4614-962F-F1E6DC536482}" srcOrd="0" destOrd="0" presId="urn:microsoft.com/office/officeart/2008/layout/LinedList"/>
    <dgm:cxn modelId="{37EF0E33-AB22-47F7-836E-570D357D32ED}" srcId="{D60D664A-83AA-4CE3-8850-3F08F49F4758}" destId="{C99FB671-678B-4FBF-820C-10DDAA02750C}" srcOrd="1" destOrd="0" parTransId="{82112DC8-BB16-4D3F-AFF8-3DE24B456A15}" sibTransId="{971AECCA-D9FA-4242-B342-A36CD22D7948}"/>
    <dgm:cxn modelId="{A7E190C0-DC72-46B3-84AA-9E04170F78CD}" type="presOf" srcId="{765912B7-F845-4BFB-AA0B-DA6409F1372F}" destId="{BAC8EE83-D07A-49FE-889E-C14AF02C9BE9}" srcOrd="0" destOrd="0" presId="urn:microsoft.com/office/officeart/2008/layout/LinedList"/>
    <dgm:cxn modelId="{8F8C5610-E9C5-4694-B477-52175CF21835}" type="presParOf" srcId="{5167BBD5-31E6-4614-962F-F1E6DC536482}" destId="{B2267015-F8FF-4B7D-8957-EA3F497473C2}" srcOrd="0" destOrd="0" presId="urn:microsoft.com/office/officeart/2008/layout/LinedList"/>
    <dgm:cxn modelId="{BE55F98B-5AF1-4B09-98C8-294FAA8F52BB}" type="presParOf" srcId="{5167BBD5-31E6-4614-962F-F1E6DC536482}" destId="{AB892CE4-84F0-4B23-BAB3-C6AF00474E62}" srcOrd="1" destOrd="0" presId="urn:microsoft.com/office/officeart/2008/layout/LinedList"/>
    <dgm:cxn modelId="{3EB385F0-C599-49B9-97D3-071B217E68F9}" type="presParOf" srcId="{AB892CE4-84F0-4B23-BAB3-C6AF00474E62}" destId="{98DDA283-4497-47F3-9B8D-5B2F92254122}" srcOrd="0" destOrd="0" presId="urn:microsoft.com/office/officeart/2008/layout/LinedList"/>
    <dgm:cxn modelId="{09D67166-FFE8-48C4-BE70-41979DFC6FBE}" type="presParOf" srcId="{AB892CE4-84F0-4B23-BAB3-C6AF00474E62}" destId="{5CEEE52E-26B9-44D5-9BFF-A3D0AE08F5FF}" srcOrd="1" destOrd="0" presId="urn:microsoft.com/office/officeart/2008/layout/LinedList"/>
    <dgm:cxn modelId="{5DB5BA93-05B8-4A15-BF4C-D7A8F34AF3BF}" type="presParOf" srcId="{5CEEE52E-26B9-44D5-9BFF-A3D0AE08F5FF}" destId="{0DB1C3B1-72E2-4D95-975A-73E3A57ED2DF}" srcOrd="0" destOrd="0" presId="urn:microsoft.com/office/officeart/2008/layout/LinedList"/>
    <dgm:cxn modelId="{9DFCF3E1-AA64-4ABE-B5F9-0111D1870EA6}" type="presParOf" srcId="{5CEEE52E-26B9-44D5-9BFF-A3D0AE08F5FF}" destId="{3FF4FD7D-A06F-429D-B096-41CD1166455D}" srcOrd="1" destOrd="0" presId="urn:microsoft.com/office/officeart/2008/layout/LinedList"/>
    <dgm:cxn modelId="{ABFE7B12-75A6-4AC6-BD4F-1649D345AE43}" type="presParOf" srcId="{3FF4FD7D-A06F-429D-B096-41CD1166455D}" destId="{6588C167-C100-4F4C-A8A2-B9AEA9AD0210}" srcOrd="0" destOrd="0" presId="urn:microsoft.com/office/officeart/2008/layout/LinedList"/>
    <dgm:cxn modelId="{7599584D-D4DB-47D6-8C76-3BF80D1713FD}" type="presParOf" srcId="{3FF4FD7D-A06F-429D-B096-41CD1166455D}" destId="{9EB536DF-2D55-4C6F-9FAE-A61F423D5DD0}" srcOrd="1" destOrd="0" presId="urn:microsoft.com/office/officeart/2008/layout/LinedList"/>
    <dgm:cxn modelId="{4FD54968-C7F8-46DE-ABCB-DB655184D2D5}" type="presParOf" srcId="{3FF4FD7D-A06F-429D-B096-41CD1166455D}" destId="{FF2A79A2-2800-4795-BCCC-115D12AF02B1}" srcOrd="2" destOrd="0" presId="urn:microsoft.com/office/officeart/2008/layout/LinedList"/>
    <dgm:cxn modelId="{C5D753A6-5D24-4527-98A9-A09944D1C95B}" type="presParOf" srcId="{5CEEE52E-26B9-44D5-9BFF-A3D0AE08F5FF}" destId="{6A922E7D-8BB1-4775-94E7-C44A691569D4}" srcOrd="2" destOrd="0" presId="urn:microsoft.com/office/officeart/2008/layout/LinedList"/>
    <dgm:cxn modelId="{EF451F5B-A95F-4914-B13E-1F9B203B26D1}" type="presParOf" srcId="{5CEEE52E-26B9-44D5-9BFF-A3D0AE08F5FF}" destId="{30B318ED-6BF1-4727-A02E-784FA2C33335}" srcOrd="3" destOrd="0" presId="urn:microsoft.com/office/officeart/2008/layout/LinedList"/>
    <dgm:cxn modelId="{7BC387A0-B0B4-4A49-B154-A8D080D113BD}" type="presParOf" srcId="{5CEEE52E-26B9-44D5-9BFF-A3D0AE08F5FF}" destId="{A569268A-D342-438D-ACA4-9224C743D56A}" srcOrd="4" destOrd="0" presId="urn:microsoft.com/office/officeart/2008/layout/LinedList"/>
    <dgm:cxn modelId="{742985FF-787E-45A2-A981-4D5D48193D0B}" type="presParOf" srcId="{A569268A-D342-438D-ACA4-9224C743D56A}" destId="{6643F6C2-4302-43B2-9BEB-832407C3C531}" srcOrd="0" destOrd="0" presId="urn:microsoft.com/office/officeart/2008/layout/LinedList"/>
    <dgm:cxn modelId="{DAAA2ADB-1B8B-4C8D-AD00-50DFB3803743}" type="presParOf" srcId="{A569268A-D342-438D-ACA4-9224C743D56A}" destId="{A8F43596-E98A-47F7-9404-171E114AF0B7}" srcOrd="1" destOrd="0" presId="urn:microsoft.com/office/officeart/2008/layout/LinedList"/>
    <dgm:cxn modelId="{BCAC5498-3324-4A5B-90AC-23D2688186C1}" type="presParOf" srcId="{A569268A-D342-438D-ACA4-9224C743D56A}" destId="{C829313A-B8A9-49E7-8C7E-668DDACC86D4}" srcOrd="2" destOrd="0" presId="urn:microsoft.com/office/officeart/2008/layout/LinedList"/>
    <dgm:cxn modelId="{8144B6D1-B274-4849-84FE-65250065ED2B}" type="presParOf" srcId="{5CEEE52E-26B9-44D5-9BFF-A3D0AE08F5FF}" destId="{4FC393E4-BE5B-49D2-BE72-0D5984071AE7}" srcOrd="5" destOrd="0" presId="urn:microsoft.com/office/officeart/2008/layout/LinedList"/>
    <dgm:cxn modelId="{B39F8E49-BBD1-40C3-995C-463E76DB2942}" type="presParOf" srcId="{5CEEE52E-26B9-44D5-9BFF-A3D0AE08F5FF}" destId="{13AE5C8C-FC05-4B66-A1A8-484AEF156A5D}" srcOrd="6" destOrd="0" presId="urn:microsoft.com/office/officeart/2008/layout/LinedList"/>
    <dgm:cxn modelId="{797FBE40-6A08-4EC0-962A-EA5105D562B1}" type="presParOf" srcId="{5167BBD5-31E6-4614-962F-F1E6DC536482}" destId="{7196FA00-C7C0-4C70-AE9A-5135DA567FA8}" srcOrd="2" destOrd="0" presId="urn:microsoft.com/office/officeart/2008/layout/LinedList"/>
    <dgm:cxn modelId="{384AE5CC-C45C-440E-8F2A-9EF727909312}" type="presParOf" srcId="{5167BBD5-31E6-4614-962F-F1E6DC536482}" destId="{7D0554D5-B528-46BA-9308-8D72855FCBE1}" srcOrd="3" destOrd="0" presId="urn:microsoft.com/office/officeart/2008/layout/LinedList"/>
    <dgm:cxn modelId="{E0535C14-FE73-43B9-A00E-7EC12C805F8E}" type="presParOf" srcId="{7D0554D5-B528-46BA-9308-8D72855FCBE1}" destId="{562259DC-0C13-4ED6-BD7A-E1DE65D69D05}" srcOrd="0" destOrd="0" presId="urn:microsoft.com/office/officeart/2008/layout/LinedList"/>
    <dgm:cxn modelId="{E7930229-AD5B-4512-92F3-6671C2903C4A}" type="presParOf" srcId="{7D0554D5-B528-46BA-9308-8D72855FCBE1}" destId="{C636EA74-9E88-40DF-9FD7-DB0CF968876A}" srcOrd="1" destOrd="0" presId="urn:microsoft.com/office/officeart/2008/layout/LinedList"/>
    <dgm:cxn modelId="{E174B3D1-3C4B-495C-9AE2-DABE9AD42DD8}" type="presParOf" srcId="{C636EA74-9E88-40DF-9FD7-DB0CF968876A}" destId="{E0979704-77D1-43FE-8C69-EF5F12869D02}" srcOrd="0" destOrd="0" presId="urn:microsoft.com/office/officeart/2008/layout/LinedList"/>
    <dgm:cxn modelId="{64AFF785-7390-4267-9263-987F3A57E56C}" type="presParOf" srcId="{C636EA74-9E88-40DF-9FD7-DB0CF968876A}" destId="{97B19747-DE12-45B6-B8F0-9A20AD3115E4}" srcOrd="1" destOrd="0" presId="urn:microsoft.com/office/officeart/2008/layout/LinedList"/>
    <dgm:cxn modelId="{0F58F780-92D4-46E3-A186-B5386DA0C516}" type="presParOf" srcId="{97B19747-DE12-45B6-B8F0-9A20AD3115E4}" destId="{3FC692A9-4DE5-49B8-945E-93BE2E3E0914}" srcOrd="0" destOrd="0" presId="urn:microsoft.com/office/officeart/2008/layout/LinedList"/>
    <dgm:cxn modelId="{78DF18FB-3FF9-436A-8D68-7C016766DCE4}" type="presParOf" srcId="{97B19747-DE12-45B6-B8F0-9A20AD3115E4}" destId="{74A6DC3D-4D3B-4242-949A-0EBA2F9C3769}" srcOrd="1" destOrd="0" presId="urn:microsoft.com/office/officeart/2008/layout/LinedList"/>
    <dgm:cxn modelId="{2B45B2C6-2F93-4F29-A177-7C3D008C4C0E}" type="presParOf" srcId="{97B19747-DE12-45B6-B8F0-9A20AD3115E4}" destId="{FECF5F4C-D739-4058-B465-0745AE5CF301}" srcOrd="2" destOrd="0" presId="urn:microsoft.com/office/officeart/2008/layout/LinedList"/>
    <dgm:cxn modelId="{0E8021EF-E012-48AC-99E8-AA50D2895682}" type="presParOf" srcId="{C636EA74-9E88-40DF-9FD7-DB0CF968876A}" destId="{AEC3BFF7-CA7C-4F2C-AF1C-73F896D5FE4A}" srcOrd="2" destOrd="0" presId="urn:microsoft.com/office/officeart/2008/layout/LinedList"/>
    <dgm:cxn modelId="{D977D01E-DD72-4DAB-B0E2-0E74D29FE691}" type="presParOf" srcId="{C636EA74-9E88-40DF-9FD7-DB0CF968876A}" destId="{C4C3DAE2-0B50-495E-950A-27E7E9ED1FB8}" srcOrd="3" destOrd="0" presId="urn:microsoft.com/office/officeart/2008/layout/LinedList"/>
    <dgm:cxn modelId="{905B826B-6FA4-4B21-9B04-E159855538DA}" type="presParOf" srcId="{C636EA74-9E88-40DF-9FD7-DB0CF968876A}" destId="{4AB593CE-AE67-4B73-8F4B-4EBD3B531556}" srcOrd="4" destOrd="0" presId="urn:microsoft.com/office/officeart/2008/layout/LinedList"/>
    <dgm:cxn modelId="{28761D45-216F-42E7-B1D4-EB4904074F18}" type="presParOf" srcId="{4AB593CE-AE67-4B73-8F4B-4EBD3B531556}" destId="{25813969-8518-4484-B2BC-EE48433C9E79}" srcOrd="0" destOrd="0" presId="urn:microsoft.com/office/officeart/2008/layout/LinedList"/>
    <dgm:cxn modelId="{83BCB4D1-E1C3-4B2F-9E2B-A41228F60F19}" type="presParOf" srcId="{4AB593CE-AE67-4B73-8F4B-4EBD3B531556}" destId="{BAC8EE83-D07A-49FE-889E-C14AF02C9BE9}" srcOrd="1" destOrd="0" presId="urn:microsoft.com/office/officeart/2008/layout/LinedList"/>
    <dgm:cxn modelId="{465A3B0B-02B3-4184-8BC5-E188736D5D7E}" type="presParOf" srcId="{4AB593CE-AE67-4B73-8F4B-4EBD3B531556}" destId="{8AE9740B-CD2F-40AC-8A05-1EF2058F5E42}" srcOrd="2" destOrd="0" presId="urn:microsoft.com/office/officeart/2008/layout/LinedList"/>
    <dgm:cxn modelId="{5311A7DB-202F-4ADA-A49A-CEF353993768}" type="presParOf" srcId="{C636EA74-9E88-40DF-9FD7-DB0CF968876A}" destId="{1142E0B1-06E0-4C01-8644-5449C23A87E1}" srcOrd="5" destOrd="0" presId="urn:microsoft.com/office/officeart/2008/layout/LinedList"/>
    <dgm:cxn modelId="{20D495D5-619A-49D1-BFB7-65D270E6D2D1}" type="presParOf" srcId="{C636EA74-9E88-40DF-9FD7-DB0CF968876A}" destId="{BE00A6A8-51C8-4777-8E07-B743BEA717B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F8699A6-A13B-4858-BF04-567A7095A101}">
      <dgm:prSet phldrT="[Text]" custT="1"/>
      <dgm:spPr/>
      <dgm:t>
        <a:bodyPr/>
        <a:lstStyle/>
        <a:p>
          <a:endParaRPr lang="en-US" sz="1200" b="0" i="0" u="none" strike="noStrike" baseline="0" dirty="0" smtClean="0">
            <a:solidFill>
              <a:srgbClr val="000000"/>
            </a:solidFill>
            <a:latin typeface="+mn-lt"/>
            <a:cs typeface="Calibri" pitchFamily="34" charset="0"/>
          </a:endParaRPr>
        </a:p>
      </dgm:t>
    </dgm:pt>
    <dgm:pt modelId="{15874F3E-4E06-4EFC-AFEC-4C9F5B9DD1D8}" type="parTrans" cxnId="{9E1369C1-9D29-4576-987A-625179EF8C5B}">
      <dgm:prSet/>
      <dgm:spPr/>
      <dgm:t>
        <a:bodyPr/>
        <a:lstStyle/>
        <a:p>
          <a:endParaRPr lang="en-US" sz="1200">
            <a:latin typeface="+mn-lt"/>
          </a:endParaRPr>
        </a:p>
      </dgm:t>
    </dgm:pt>
    <dgm:pt modelId="{A73B296D-428C-4199-9FF0-54AF175569C3}" type="sibTrans" cxnId="{9E1369C1-9D29-4576-987A-625179EF8C5B}">
      <dgm:prSet/>
      <dgm:spPr/>
      <dgm:t>
        <a:bodyPr/>
        <a:lstStyle/>
        <a:p>
          <a:endParaRPr lang="en-US" sz="1200">
            <a:latin typeface="+mn-lt"/>
          </a:endParaRPr>
        </a:p>
      </dgm:t>
    </dgm:pt>
    <dgm:pt modelId="{E4C82958-4C94-4E99-AB69-007DAB447FFE}">
      <dgm:prSet phldrT="[Text]" custT="1"/>
      <dgm:spPr/>
      <dgm:t>
        <a:bodyPr/>
        <a:lstStyle/>
        <a:p>
          <a:endParaRPr lang="en-US" sz="1200" b="0" i="0" u="none" strike="noStrike" baseline="0" dirty="0" smtClean="0">
            <a:solidFill>
              <a:srgbClr val="000000"/>
            </a:solidFill>
            <a:latin typeface="+mn-lt"/>
            <a:cs typeface="Calibri" pitchFamily="34" charset="0"/>
          </a:endParaRPr>
        </a:p>
      </dgm:t>
    </dgm:pt>
    <dgm:pt modelId="{19AADC55-6F6A-4CD4-A08A-50710EAE7173}" type="parTrans" cxnId="{79B5D103-EE4E-40BC-A3D9-3B0C116C9894}">
      <dgm:prSet/>
      <dgm:spPr/>
      <dgm:t>
        <a:bodyPr/>
        <a:lstStyle/>
        <a:p>
          <a:endParaRPr lang="en-US" sz="1200">
            <a:latin typeface="+mn-lt"/>
          </a:endParaRPr>
        </a:p>
      </dgm:t>
    </dgm:pt>
    <dgm:pt modelId="{29A3A6B6-9610-4A61-AAE4-CE0E1F2A07C0}" type="sibTrans" cxnId="{79B5D103-EE4E-40BC-A3D9-3B0C116C9894}">
      <dgm:prSet/>
      <dgm:spPr/>
      <dgm:t>
        <a:bodyPr/>
        <a:lstStyle/>
        <a:p>
          <a:endParaRPr lang="en-US" sz="1200">
            <a:latin typeface="+mn-lt"/>
          </a:endParaRPr>
        </a:p>
      </dgm:t>
    </dgm:pt>
    <dgm:pt modelId="{09FF3F1F-3157-4ABC-B09E-AB61F433CFCC}">
      <dgm:prSet custT="1"/>
      <dgm:spPr/>
      <dgm:t>
        <a:bodyPr/>
        <a:lstStyle/>
        <a:p>
          <a:r>
            <a:rPr lang="en-US" sz="1200" b="0" i="0" u="none" strike="noStrike" baseline="0" dirty="0" smtClean="0">
              <a:solidFill>
                <a:srgbClr val="000000"/>
              </a:solidFill>
              <a:latin typeface="+mn-lt"/>
              <a:cs typeface="Calibri" pitchFamily="34" charset="0"/>
            </a:rPr>
            <a:t>Capacity planning has to be carried out and set the initial size of the database accordingly. </a:t>
          </a:r>
          <a:endParaRPr lang="en-US" sz="1200" b="0" i="0" u="none" strike="noStrike" baseline="0" dirty="0" smtClean="0">
            <a:solidFill>
              <a:srgbClr val="000000"/>
            </a:solidFill>
            <a:latin typeface="+mn-lt"/>
            <a:cs typeface="Calibri" pitchFamily="34" charset="0"/>
          </a:endParaRPr>
        </a:p>
      </dgm:t>
    </dgm:pt>
    <dgm:pt modelId="{1E016A5E-DFD1-4FCD-A797-DF69FBCF7642}" type="parTrans" cxnId="{DE71CD30-1C96-43E4-8926-077336315893}">
      <dgm:prSet/>
      <dgm:spPr/>
      <dgm:t>
        <a:bodyPr/>
        <a:lstStyle/>
        <a:p>
          <a:endParaRPr lang="en-US" sz="1200">
            <a:latin typeface="+mn-lt"/>
          </a:endParaRPr>
        </a:p>
      </dgm:t>
    </dgm:pt>
    <dgm:pt modelId="{28A64393-70FB-4C72-9FEB-7439FD34D88F}" type="sibTrans" cxnId="{DE71CD30-1C96-43E4-8926-077336315893}">
      <dgm:prSet/>
      <dgm:spPr/>
      <dgm:t>
        <a:bodyPr/>
        <a:lstStyle/>
        <a:p>
          <a:endParaRPr lang="en-US" sz="1200">
            <a:latin typeface="+mn-lt"/>
          </a:endParaRPr>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BDF3FA01-BE51-4EE3-84A4-14C923CB96BC}" type="pres">
      <dgm:prSet presAssocID="{6F8699A6-A13B-4858-BF04-567A7095A101}" presName="thickLine" presStyleLbl="alignNode1" presStyleIdx="0" presStyleCnt="3"/>
      <dgm:spPr/>
    </dgm:pt>
    <dgm:pt modelId="{65BF86D0-0521-42B8-ACAA-599B38D0EAB1}" type="pres">
      <dgm:prSet presAssocID="{6F8699A6-A13B-4858-BF04-567A7095A101}" presName="horz1" presStyleCnt="0"/>
      <dgm:spPr/>
    </dgm:pt>
    <dgm:pt modelId="{4A0A5795-BEBF-48D3-AE89-1C31A02B91CE}" type="pres">
      <dgm:prSet presAssocID="{6F8699A6-A13B-4858-BF04-567A7095A101}" presName="tx1" presStyleLbl="revTx" presStyleIdx="0" presStyleCnt="3"/>
      <dgm:spPr/>
      <dgm:t>
        <a:bodyPr/>
        <a:lstStyle/>
        <a:p>
          <a:endParaRPr lang="en-US"/>
        </a:p>
      </dgm:t>
    </dgm:pt>
    <dgm:pt modelId="{428C9547-A610-4CAE-A9F8-C9B7FA0129D6}" type="pres">
      <dgm:prSet presAssocID="{6F8699A6-A13B-4858-BF04-567A7095A101}" presName="vert1" presStyleCnt="0"/>
      <dgm:spPr/>
    </dgm:pt>
    <dgm:pt modelId="{B98376C5-02FD-4DC2-8ADF-E44264FF8F30}" type="pres">
      <dgm:prSet presAssocID="{E4C82958-4C94-4E99-AB69-007DAB447FFE}" presName="thickLine" presStyleLbl="alignNode1" presStyleIdx="1" presStyleCnt="3" custLinFactNeighborY="31651"/>
      <dgm:spPr/>
    </dgm:pt>
    <dgm:pt modelId="{B0DA8674-3184-4758-9E24-15BC63CC675B}" type="pres">
      <dgm:prSet presAssocID="{E4C82958-4C94-4E99-AB69-007DAB447FFE}" presName="horz1" presStyleCnt="0"/>
      <dgm:spPr/>
    </dgm:pt>
    <dgm:pt modelId="{7D47A42C-5B4D-43E4-8266-1CD27BFB0598}" type="pres">
      <dgm:prSet presAssocID="{E4C82958-4C94-4E99-AB69-007DAB447FFE}" presName="tx1" presStyleLbl="revTx" presStyleIdx="1" presStyleCnt="3" custLinFactNeighborY="52978"/>
      <dgm:spPr/>
      <dgm:t>
        <a:bodyPr/>
        <a:lstStyle/>
        <a:p>
          <a:endParaRPr lang="en-US"/>
        </a:p>
      </dgm:t>
    </dgm:pt>
    <dgm:pt modelId="{BC1B3913-26F8-48EA-A513-53A770480828}" type="pres">
      <dgm:prSet presAssocID="{E4C82958-4C94-4E99-AB69-007DAB447FFE}" presName="vert1" presStyleCnt="0"/>
      <dgm:spPr/>
    </dgm:pt>
    <dgm:pt modelId="{47166DA2-75DB-49D8-8EE6-1C92DCF559EA}" type="pres">
      <dgm:prSet presAssocID="{09FF3F1F-3157-4ABC-B09E-AB61F433CFCC}" presName="thickLine" presStyleLbl="alignNode1" presStyleIdx="2" presStyleCnt="3" custLinFactNeighborY="74790"/>
      <dgm:spPr/>
    </dgm:pt>
    <dgm:pt modelId="{75B75963-ADC0-4BEF-B4CA-3045909FCD2B}" type="pres">
      <dgm:prSet presAssocID="{09FF3F1F-3157-4ABC-B09E-AB61F433CFCC}" presName="horz1" presStyleCnt="0"/>
      <dgm:spPr/>
    </dgm:pt>
    <dgm:pt modelId="{67D609B5-1F3E-42C5-8B79-55BE7A98EA67}" type="pres">
      <dgm:prSet presAssocID="{09FF3F1F-3157-4ABC-B09E-AB61F433CFCC}" presName="tx1" presStyleLbl="revTx" presStyleIdx="2" presStyleCnt="3" custLinFactY="-100000" custLinFactNeighborY="-183910"/>
      <dgm:spPr/>
      <dgm:t>
        <a:bodyPr/>
        <a:lstStyle/>
        <a:p>
          <a:endParaRPr lang="en-US"/>
        </a:p>
      </dgm:t>
    </dgm:pt>
    <dgm:pt modelId="{FCE075D0-226F-4E1B-BBB6-EF8763A26ADA}" type="pres">
      <dgm:prSet presAssocID="{09FF3F1F-3157-4ABC-B09E-AB61F433CFCC}" presName="vert1" presStyleCnt="0"/>
      <dgm:spPr/>
    </dgm:pt>
  </dgm:ptLst>
  <dgm:cxnLst>
    <dgm:cxn modelId="{9E1369C1-9D29-4576-987A-625179EF8C5B}" srcId="{D60D664A-83AA-4CE3-8850-3F08F49F4758}" destId="{6F8699A6-A13B-4858-BF04-567A7095A101}" srcOrd="0" destOrd="0" parTransId="{15874F3E-4E06-4EFC-AFEC-4C9F5B9DD1D8}" sibTransId="{A73B296D-428C-4199-9FF0-54AF175569C3}"/>
    <dgm:cxn modelId="{239C9D25-AEF9-4555-A63D-7F3D6265BDB0}" type="presOf" srcId="{E4C82958-4C94-4E99-AB69-007DAB447FFE}" destId="{7D47A42C-5B4D-43E4-8266-1CD27BFB0598}" srcOrd="0" destOrd="0" presId="urn:microsoft.com/office/officeart/2008/layout/LinedList"/>
    <dgm:cxn modelId="{79B5D103-EE4E-40BC-A3D9-3B0C116C9894}" srcId="{D60D664A-83AA-4CE3-8850-3F08F49F4758}" destId="{E4C82958-4C94-4E99-AB69-007DAB447FFE}" srcOrd="1" destOrd="0" parTransId="{19AADC55-6F6A-4CD4-A08A-50710EAE7173}" sibTransId="{29A3A6B6-9610-4A61-AAE4-CE0E1F2A07C0}"/>
    <dgm:cxn modelId="{06E7EB79-6623-4506-8EDD-1E06747CAEE0}" type="presOf" srcId="{D60D664A-83AA-4CE3-8850-3F08F49F4758}" destId="{5167BBD5-31E6-4614-962F-F1E6DC536482}" srcOrd="0" destOrd="0" presId="urn:microsoft.com/office/officeart/2008/layout/LinedList"/>
    <dgm:cxn modelId="{1C805AE1-14AB-4A3D-A4A1-3EA49EA0E9B4}" type="presOf" srcId="{6F8699A6-A13B-4858-BF04-567A7095A101}" destId="{4A0A5795-BEBF-48D3-AE89-1C31A02B91CE}" srcOrd="0" destOrd="0" presId="urn:microsoft.com/office/officeart/2008/layout/LinedList"/>
    <dgm:cxn modelId="{9A117EB1-552C-4493-9B36-5EA2F30ECB12}" type="presOf" srcId="{09FF3F1F-3157-4ABC-B09E-AB61F433CFCC}" destId="{67D609B5-1F3E-42C5-8B79-55BE7A98EA67}" srcOrd="0" destOrd="0" presId="urn:microsoft.com/office/officeart/2008/layout/LinedList"/>
    <dgm:cxn modelId="{DE71CD30-1C96-43E4-8926-077336315893}" srcId="{D60D664A-83AA-4CE3-8850-3F08F49F4758}" destId="{09FF3F1F-3157-4ABC-B09E-AB61F433CFCC}" srcOrd="2" destOrd="0" parTransId="{1E016A5E-DFD1-4FCD-A797-DF69FBCF7642}" sibTransId="{28A64393-70FB-4C72-9FEB-7439FD34D88F}"/>
    <dgm:cxn modelId="{AF8D6AB8-451D-4FAE-969E-6B87A92708F2}" type="presParOf" srcId="{5167BBD5-31E6-4614-962F-F1E6DC536482}" destId="{BDF3FA01-BE51-4EE3-84A4-14C923CB96BC}" srcOrd="0" destOrd="0" presId="urn:microsoft.com/office/officeart/2008/layout/LinedList"/>
    <dgm:cxn modelId="{841A817E-5D41-4D45-A7A3-179B54EA90D3}" type="presParOf" srcId="{5167BBD5-31E6-4614-962F-F1E6DC536482}" destId="{65BF86D0-0521-42B8-ACAA-599B38D0EAB1}" srcOrd="1" destOrd="0" presId="urn:microsoft.com/office/officeart/2008/layout/LinedList"/>
    <dgm:cxn modelId="{680F47EF-B64C-465C-B62F-950D1E193879}" type="presParOf" srcId="{65BF86D0-0521-42B8-ACAA-599B38D0EAB1}" destId="{4A0A5795-BEBF-48D3-AE89-1C31A02B91CE}" srcOrd="0" destOrd="0" presId="urn:microsoft.com/office/officeart/2008/layout/LinedList"/>
    <dgm:cxn modelId="{382864A4-192A-4660-ABB6-044319C97E99}" type="presParOf" srcId="{65BF86D0-0521-42B8-ACAA-599B38D0EAB1}" destId="{428C9547-A610-4CAE-A9F8-C9B7FA0129D6}" srcOrd="1" destOrd="0" presId="urn:microsoft.com/office/officeart/2008/layout/LinedList"/>
    <dgm:cxn modelId="{44EAEBE4-6EC4-437B-B5BA-090B82F8C0D0}" type="presParOf" srcId="{5167BBD5-31E6-4614-962F-F1E6DC536482}" destId="{B98376C5-02FD-4DC2-8ADF-E44264FF8F30}" srcOrd="2" destOrd="0" presId="urn:microsoft.com/office/officeart/2008/layout/LinedList"/>
    <dgm:cxn modelId="{E54408EE-8D45-4D0A-94DB-5DC563A97AB9}" type="presParOf" srcId="{5167BBD5-31E6-4614-962F-F1E6DC536482}" destId="{B0DA8674-3184-4758-9E24-15BC63CC675B}" srcOrd="3" destOrd="0" presId="urn:microsoft.com/office/officeart/2008/layout/LinedList"/>
    <dgm:cxn modelId="{7AB42E5E-13BD-4B64-9D72-402A183A2D4C}" type="presParOf" srcId="{B0DA8674-3184-4758-9E24-15BC63CC675B}" destId="{7D47A42C-5B4D-43E4-8266-1CD27BFB0598}" srcOrd="0" destOrd="0" presId="urn:microsoft.com/office/officeart/2008/layout/LinedList"/>
    <dgm:cxn modelId="{DA474599-627D-4CDA-9BAF-55E2E958DA1F}" type="presParOf" srcId="{B0DA8674-3184-4758-9E24-15BC63CC675B}" destId="{BC1B3913-26F8-48EA-A513-53A770480828}" srcOrd="1" destOrd="0" presId="urn:microsoft.com/office/officeart/2008/layout/LinedList"/>
    <dgm:cxn modelId="{FF092C43-4628-49BC-80F9-C2B2D9CDB1EF}" type="presParOf" srcId="{5167BBD5-31E6-4614-962F-F1E6DC536482}" destId="{47166DA2-75DB-49D8-8EE6-1C92DCF559EA}" srcOrd="4" destOrd="0" presId="urn:microsoft.com/office/officeart/2008/layout/LinedList"/>
    <dgm:cxn modelId="{02391C81-4F10-4BDD-8276-BFDA5D0EEDFB}" type="presParOf" srcId="{5167BBD5-31E6-4614-962F-F1E6DC536482}" destId="{75B75963-ADC0-4BEF-B4CA-3045909FCD2B}" srcOrd="5" destOrd="0" presId="urn:microsoft.com/office/officeart/2008/layout/LinedList"/>
    <dgm:cxn modelId="{70FC0607-0900-4CA3-8CF4-C612D5E9A191}" type="presParOf" srcId="{75B75963-ADC0-4BEF-B4CA-3045909FCD2B}" destId="{67D609B5-1F3E-42C5-8B79-55BE7A98EA67}" srcOrd="0" destOrd="0" presId="urn:microsoft.com/office/officeart/2008/layout/LinedList"/>
    <dgm:cxn modelId="{A3C2AFFD-EE1E-4956-BE9A-4CC7F236880C}" type="presParOf" srcId="{75B75963-ADC0-4BEF-B4CA-3045909FCD2B}" destId="{FCE075D0-226F-4E1B-BBB6-EF8763A26ADA}"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E5FDDB2-81DF-4AA9-8A03-6E8DA0967AC7}">
      <dgm:prSet phldrT="[Text]"/>
      <dgm:spPr/>
      <dgm:t>
        <a:bodyPr/>
        <a:lstStyle/>
        <a:p>
          <a:r>
            <a:rPr lang="en-US" dirty="0" smtClean="0"/>
            <a:t>Average </a:t>
          </a:r>
          <a:r>
            <a:rPr lang="en-US" dirty="0" err="1" smtClean="0"/>
            <a:t>IO_stalls_ms</a:t>
          </a:r>
          <a:r>
            <a:rPr lang="en-US" dirty="0" smtClean="0"/>
            <a:t>	</a:t>
          </a:r>
          <a:endParaRPr lang="en-US" dirty="0"/>
        </a:p>
      </dgm:t>
    </dgm:pt>
    <dgm:pt modelId="{2654A5E7-DA78-42B9-B09A-451E39B9277D}" type="parTrans" cxnId="{B944A3FD-4F69-47EA-857E-1A20509A48F4}">
      <dgm:prSet/>
      <dgm:spPr/>
      <dgm:t>
        <a:bodyPr/>
        <a:lstStyle/>
        <a:p>
          <a:endParaRPr lang="en-US"/>
        </a:p>
      </dgm:t>
    </dgm:pt>
    <dgm:pt modelId="{DA6389D6-4E3D-4538-A114-3DEDA0A000F2}" type="sibTrans" cxnId="{B944A3FD-4F69-47EA-857E-1A20509A48F4}">
      <dgm:prSet/>
      <dgm:spPr/>
      <dgm:t>
        <a:bodyPr/>
        <a:lstStyle/>
        <a:p>
          <a:endParaRPr lang="en-US"/>
        </a:p>
      </dgm:t>
    </dgm:pt>
    <dgm:pt modelId="{78F9A4B7-1368-44B1-916F-AA61957C28A2}">
      <dgm:prSet phldrT="[Text]"/>
      <dgm:spPr/>
      <dgm:t>
        <a:bodyPr/>
        <a:lstStyle/>
        <a:p>
          <a:r>
            <a:rPr lang="en-US" dirty="0" err="1" smtClean="0"/>
            <a:t>IO_stalls</a:t>
          </a:r>
          <a:r>
            <a:rPr lang="en-US" dirty="0" smtClean="0"/>
            <a:t> is the total cumulative time, in milliseconds, that users waited for I/O to be completed on the file since the last restart of SQL Server. </a:t>
          </a:r>
          <a:endParaRPr lang="en-US" dirty="0"/>
        </a:p>
      </dgm:t>
    </dgm:pt>
    <dgm:pt modelId="{16A08A95-5878-4A4E-90D6-03A2E7F927FA}" type="parTrans" cxnId="{6DDD1AE4-DC8A-4415-9978-0C329F0FCEEB}">
      <dgm:prSet/>
      <dgm:spPr/>
      <dgm:t>
        <a:bodyPr/>
        <a:lstStyle/>
        <a:p>
          <a:endParaRPr lang="en-US"/>
        </a:p>
      </dgm:t>
    </dgm:pt>
    <dgm:pt modelId="{935B26F6-D494-478A-9A2A-A31683919DAE}" type="sibTrans" cxnId="{6DDD1AE4-DC8A-4415-9978-0C329F0FCEEB}">
      <dgm:prSet/>
      <dgm:spPr/>
      <dgm:t>
        <a:bodyPr/>
        <a:lstStyle/>
        <a:p>
          <a:endParaRPr lang="en-US"/>
        </a:p>
      </dgm:t>
    </dgm:pt>
    <dgm:pt modelId="{413AE8CA-169B-4D4A-AED5-F0D58B91AE45}">
      <dgm:prSet phldrT="[Text]"/>
      <dgm:spPr/>
      <dgm:t>
        <a:bodyPr/>
        <a:lstStyle/>
        <a:p>
          <a:r>
            <a:rPr lang="en-US" dirty="0" smtClean="0"/>
            <a:t>High </a:t>
          </a:r>
          <a:r>
            <a:rPr lang="en-US" dirty="0" err="1" smtClean="0"/>
            <a:t>AVG_IO_Stall</a:t>
          </a:r>
          <a:r>
            <a:rPr lang="en-US" dirty="0" smtClean="0"/>
            <a:t>  </a:t>
          </a:r>
          <a:r>
            <a:rPr lang="en-US" dirty="0" smtClean="0"/>
            <a:t>indicates consistently high IO requests</a:t>
          </a:r>
          <a:endParaRPr lang="en-US" dirty="0"/>
        </a:p>
      </dgm:t>
    </dgm:pt>
    <dgm:pt modelId="{CC04CB44-B335-484E-BD04-2041A5C64327}" type="parTrans" cxnId="{26180194-05C8-44A5-AD1A-9A752DFB7DE1}">
      <dgm:prSet/>
      <dgm:spPr/>
      <dgm:t>
        <a:bodyPr/>
        <a:lstStyle/>
        <a:p>
          <a:endParaRPr lang="en-US"/>
        </a:p>
      </dgm:t>
    </dgm:pt>
    <dgm:pt modelId="{902DDDB0-EAF7-455A-A3E0-814C2350FD8C}" type="sibTrans" cxnId="{26180194-05C8-44A5-AD1A-9A752DFB7DE1}">
      <dgm:prSet/>
      <dgm:spPr/>
      <dgm:t>
        <a:bodyPr/>
        <a:lstStyle/>
        <a:p>
          <a:endParaRPr lang="en-US"/>
        </a:p>
      </dgm:t>
    </dgm:pt>
    <dgm:pt modelId="{E742AE08-9E8E-4D1A-981A-F8B253D4B121}">
      <dgm:prSet phldrT="[Text]"/>
      <dgm:spPr/>
      <dgm:t>
        <a:bodyPr/>
        <a:lstStyle/>
        <a:p>
          <a:r>
            <a:rPr lang="en-US" dirty="0" smtClean="0"/>
            <a:t>From the current snapshot </a:t>
          </a:r>
          <a:r>
            <a:rPr lang="en-US" dirty="0" err="1" smtClean="0"/>
            <a:t>OneC_testingPMO</a:t>
          </a:r>
          <a:r>
            <a:rPr lang="en-US" dirty="0" smtClean="0"/>
            <a:t> </a:t>
          </a:r>
          <a:r>
            <a:rPr lang="en-US" dirty="0" err="1" smtClean="0"/>
            <a:t>db</a:t>
          </a:r>
          <a:r>
            <a:rPr lang="en-US" dirty="0" smtClean="0"/>
            <a:t> </a:t>
          </a:r>
          <a:r>
            <a:rPr lang="en-US" dirty="0" smtClean="0"/>
            <a:t>doesn’t have IO contention however considering future &amp; best practices we may require to move it to different drive</a:t>
          </a:r>
          <a:r>
            <a:rPr lang="en-US" dirty="0" smtClean="0"/>
            <a:t>. Or moving similar smaller DB’s to a different location.</a:t>
          </a:r>
          <a:endParaRPr lang="en-US" dirty="0"/>
        </a:p>
      </dgm:t>
    </dgm:pt>
    <dgm:pt modelId="{0D99EC0D-F784-46D0-A9C3-B3BECE9BA051}" type="parTrans" cxnId="{DDC36B77-274C-49AC-82CE-8308082E59E9}">
      <dgm:prSet/>
      <dgm:spPr/>
      <dgm:t>
        <a:bodyPr/>
        <a:lstStyle/>
        <a:p>
          <a:endParaRPr lang="en-US"/>
        </a:p>
      </dgm:t>
    </dgm:pt>
    <dgm:pt modelId="{9E7B02D4-0505-40EE-8A59-AB161EF64834}" type="sibTrans" cxnId="{DDC36B77-274C-49AC-82CE-8308082E59E9}">
      <dgm:prSet/>
      <dgm:spPr/>
      <dgm:t>
        <a:bodyPr/>
        <a:lstStyle/>
        <a:p>
          <a:endParaRPr lang="en-US"/>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43CAD9F0-5937-44B4-98CA-86924673716A}" type="pres">
      <dgm:prSet presAssocID="{1E5FDDB2-81DF-4AA9-8A03-6E8DA0967AC7}" presName="thickLine" presStyleLbl="alignNode1" presStyleIdx="0" presStyleCnt="1"/>
      <dgm:spPr/>
    </dgm:pt>
    <dgm:pt modelId="{04027D50-2789-45CC-9E02-E9CDDC5CCF9B}" type="pres">
      <dgm:prSet presAssocID="{1E5FDDB2-81DF-4AA9-8A03-6E8DA0967AC7}" presName="horz1" presStyleCnt="0"/>
      <dgm:spPr/>
    </dgm:pt>
    <dgm:pt modelId="{A644E920-DB7B-4864-AECF-4EDC3271E16A}" type="pres">
      <dgm:prSet presAssocID="{1E5FDDB2-81DF-4AA9-8A03-6E8DA0967AC7}" presName="tx1" presStyleLbl="revTx" presStyleIdx="0" presStyleCnt="4"/>
      <dgm:spPr/>
      <dgm:t>
        <a:bodyPr/>
        <a:lstStyle/>
        <a:p>
          <a:endParaRPr lang="en-US"/>
        </a:p>
      </dgm:t>
    </dgm:pt>
    <dgm:pt modelId="{630F45F0-8BF8-4CB7-ADC9-4D5DBD82F684}" type="pres">
      <dgm:prSet presAssocID="{1E5FDDB2-81DF-4AA9-8A03-6E8DA0967AC7}" presName="vert1" presStyleCnt="0"/>
      <dgm:spPr/>
    </dgm:pt>
    <dgm:pt modelId="{09773371-6F34-4577-874E-9549824A54C8}" type="pres">
      <dgm:prSet presAssocID="{78F9A4B7-1368-44B1-916F-AA61957C28A2}" presName="vertSpace2a" presStyleCnt="0"/>
      <dgm:spPr/>
    </dgm:pt>
    <dgm:pt modelId="{1D18540F-8E53-4A83-BCCF-2D67D3AACA80}" type="pres">
      <dgm:prSet presAssocID="{78F9A4B7-1368-44B1-916F-AA61957C28A2}" presName="horz2" presStyleCnt="0"/>
      <dgm:spPr/>
    </dgm:pt>
    <dgm:pt modelId="{5D0A4C4F-78FF-4193-9255-DB683A87AE8F}" type="pres">
      <dgm:prSet presAssocID="{78F9A4B7-1368-44B1-916F-AA61957C28A2}" presName="horzSpace2" presStyleCnt="0"/>
      <dgm:spPr/>
    </dgm:pt>
    <dgm:pt modelId="{42BB387B-04CC-4078-8906-CBD972269ED9}" type="pres">
      <dgm:prSet presAssocID="{78F9A4B7-1368-44B1-916F-AA61957C28A2}" presName="tx2" presStyleLbl="revTx" presStyleIdx="1" presStyleCnt="4"/>
      <dgm:spPr/>
      <dgm:t>
        <a:bodyPr/>
        <a:lstStyle/>
        <a:p>
          <a:endParaRPr lang="en-US"/>
        </a:p>
      </dgm:t>
    </dgm:pt>
    <dgm:pt modelId="{52DD0EC7-BEBA-4040-9839-91B2C7998890}" type="pres">
      <dgm:prSet presAssocID="{78F9A4B7-1368-44B1-916F-AA61957C28A2}" presName="vert2" presStyleCnt="0"/>
      <dgm:spPr/>
    </dgm:pt>
    <dgm:pt modelId="{BC83CB39-51AF-4173-B6D3-F2A8BBE5B072}" type="pres">
      <dgm:prSet presAssocID="{78F9A4B7-1368-44B1-916F-AA61957C28A2}" presName="thinLine2b" presStyleLbl="callout" presStyleIdx="0" presStyleCnt="3"/>
      <dgm:spPr/>
    </dgm:pt>
    <dgm:pt modelId="{8EBED306-7183-4359-AFC6-648001A621B9}" type="pres">
      <dgm:prSet presAssocID="{78F9A4B7-1368-44B1-916F-AA61957C28A2}" presName="vertSpace2b" presStyleCnt="0"/>
      <dgm:spPr/>
    </dgm:pt>
    <dgm:pt modelId="{3F3B3F37-97C7-4384-95E3-04BD0959E392}" type="pres">
      <dgm:prSet presAssocID="{413AE8CA-169B-4D4A-AED5-F0D58B91AE45}" presName="horz2" presStyleCnt="0"/>
      <dgm:spPr/>
    </dgm:pt>
    <dgm:pt modelId="{B11699D4-09D3-461A-86AC-2F1EEC42DE9B}" type="pres">
      <dgm:prSet presAssocID="{413AE8CA-169B-4D4A-AED5-F0D58B91AE45}" presName="horzSpace2" presStyleCnt="0"/>
      <dgm:spPr/>
    </dgm:pt>
    <dgm:pt modelId="{CEB215D2-2A97-4241-BBBD-1AF1C63CBB6F}" type="pres">
      <dgm:prSet presAssocID="{413AE8CA-169B-4D4A-AED5-F0D58B91AE45}" presName="tx2" presStyleLbl="revTx" presStyleIdx="2" presStyleCnt="4"/>
      <dgm:spPr/>
      <dgm:t>
        <a:bodyPr/>
        <a:lstStyle/>
        <a:p>
          <a:endParaRPr lang="en-US"/>
        </a:p>
      </dgm:t>
    </dgm:pt>
    <dgm:pt modelId="{3D0A375B-A2F0-414A-BEAF-D18319172A0F}" type="pres">
      <dgm:prSet presAssocID="{413AE8CA-169B-4D4A-AED5-F0D58B91AE45}" presName="vert2" presStyleCnt="0"/>
      <dgm:spPr/>
    </dgm:pt>
    <dgm:pt modelId="{213FF7D0-92FF-40A7-95AC-36203FBB5C24}" type="pres">
      <dgm:prSet presAssocID="{413AE8CA-169B-4D4A-AED5-F0D58B91AE45}" presName="thinLine2b" presStyleLbl="callout" presStyleIdx="1" presStyleCnt="3"/>
      <dgm:spPr/>
    </dgm:pt>
    <dgm:pt modelId="{4EBB7972-1F7C-472B-A52D-F0106AFF2E72}" type="pres">
      <dgm:prSet presAssocID="{413AE8CA-169B-4D4A-AED5-F0D58B91AE45}" presName="vertSpace2b" presStyleCnt="0"/>
      <dgm:spPr/>
    </dgm:pt>
    <dgm:pt modelId="{AA7DD277-21C5-4797-80EF-76A7927AD99D}" type="pres">
      <dgm:prSet presAssocID="{E742AE08-9E8E-4D1A-981A-F8B253D4B121}" presName="horz2" presStyleCnt="0"/>
      <dgm:spPr/>
    </dgm:pt>
    <dgm:pt modelId="{96A98CC0-1ACF-403B-B19D-2081652CEE27}" type="pres">
      <dgm:prSet presAssocID="{E742AE08-9E8E-4D1A-981A-F8B253D4B121}" presName="horzSpace2" presStyleCnt="0"/>
      <dgm:spPr/>
    </dgm:pt>
    <dgm:pt modelId="{76F231A6-9133-4906-944D-2C8DAB2AC173}" type="pres">
      <dgm:prSet presAssocID="{E742AE08-9E8E-4D1A-981A-F8B253D4B121}" presName="tx2" presStyleLbl="revTx" presStyleIdx="3" presStyleCnt="4"/>
      <dgm:spPr/>
      <dgm:t>
        <a:bodyPr/>
        <a:lstStyle/>
        <a:p>
          <a:endParaRPr lang="en-US"/>
        </a:p>
      </dgm:t>
    </dgm:pt>
    <dgm:pt modelId="{43C9435D-8025-40E0-8C08-F779F0D60823}" type="pres">
      <dgm:prSet presAssocID="{E742AE08-9E8E-4D1A-981A-F8B253D4B121}" presName="vert2" presStyleCnt="0"/>
      <dgm:spPr/>
    </dgm:pt>
    <dgm:pt modelId="{FCE7D727-64F5-4087-A45C-4B8D0AC8B515}" type="pres">
      <dgm:prSet presAssocID="{E742AE08-9E8E-4D1A-981A-F8B253D4B121}" presName="thinLine2b" presStyleLbl="callout" presStyleIdx="2" presStyleCnt="3"/>
      <dgm:spPr/>
    </dgm:pt>
    <dgm:pt modelId="{E60A029F-5F02-4C0A-90AC-35DD1F01CB31}" type="pres">
      <dgm:prSet presAssocID="{E742AE08-9E8E-4D1A-981A-F8B253D4B121}" presName="vertSpace2b" presStyleCnt="0"/>
      <dgm:spPr/>
    </dgm:pt>
  </dgm:ptLst>
  <dgm:cxnLst>
    <dgm:cxn modelId="{B944A3FD-4F69-47EA-857E-1A20509A48F4}" srcId="{D60D664A-83AA-4CE3-8850-3F08F49F4758}" destId="{1E5FDDB2-81DF-4AA9-8A03-6E8DA0967AC7}" srcOrd="0" destOrd="0" parTransId="{2654A5E7-DA78-42B9-B09A-451E39B9277D}" sibTransId="{DA6389D6-4E3D-4538-A114-3DEDA0A000F2}"/>
    <dgm:cxn modelId="{90F0DD83-F424-4D7E-9695-86097781E064}" type="presOf" srcId="{78F9A4B7-1368-44B1-916F-AA61957C28A2}" destId="{42BB387B-04CC-4078-8906-CBD972269ED9}" srcOrd="0" destOrd="0" presId="urn:microsoft.com/office/officeart/2008/layout/LinedList"/>
    <dgm:cxn modelId="{6DDD1AE4-DC8A-4415-9978-0C329F0FCEEB}" srcId="{1E5FDDB2-81DF-4AA9-8A03-6E8DA0967AC7}" destId="{78F9A4B7-1368-44B1-916F-AA61957C28A2}" srcOrd="0" destOrd="0" parTransId="{16A08A95-5878-4A4E-90D6-03A2E7F927FA}" sibTransId="{935B26F6-D494-478A-9A2A-A31683919DAE}"/>
    <dgm:cxn modelId="{41D1E0F1-F8EE-4695-B37A-ADCF09E7751F}" type="presOf" srcId="{1E5FDDB2-81DF-4AA9-8A03-6E8DA0967AC7}" destId="{A644E920-DB7B-4864-AECF-4EDC3271E16A}" srcOrd="0" destOrd="0" presId="urn:microsoft.com/office/officeart/2008/layout/LinedList"/>
    <dgm:cxn modelId="{26180194-05C8-44A5-AD1A-9A752DFB7DE1}" srcId="{1E5FDDB2-81DF-4AA9-8A03-6E8DA0967AC7}" destId="{413AE8CA-169B-4D4A-AED5-F0D58B91AE45}" srcOrd="1" destOrd="0" parTransId="{CC04CB44-B335-484E-BD04-2041A5C64327}" sibTransId="{902DDDB0-EAF7-455A-A3E0-814C2350FD8C}"/>
    <dgm:cxn modelId="{87D0EC68-3529-43DC-B81B-477D35CA279A}" type="presOf" srcId="{D60D664A-83AA-4CE3-8850-3F08F49F4758}" destId="{5167BBD5-31E6-4614-962F-F1E6DC536482}" srcOrd="0" destOrd="0" presId="urn:microsoft.com/office/officeart/2008/layout/LinedList"/>
    <dgm:cxn modelId="{DDC36B77-274C-49AC-82CE-8308082E59E9}" srcId="{1E5FDDB2-81DF-4AA9-8A03-6E8DA0967AC7}" destId="{E742AE08-9E8E-4D1A-981A-F8B253D4B121}" srcOrd="2" destOrd="0" parTransId="{0D99EC0D-F784-46D0-A9C3-B3BECE9BA051}" sibTransId="{9E7B02D4-0505-40EE-8A59-AB161EF64834}"/>
    <dgm:cxn modelId="{C9CEF060-E68A-462B-B39E-08F2C46BDA36}" type="presOf" srcId="{413AE8CA-169B-4D4A-AED5-F0D58B91AE45}" destId="{CEB215D2-2A97-4241-BBBD-1AF1C63CBB6F}" srcOrd="0" destOrd="0" presId="urn:microsoft.com/office/officeart/2008/layout/LinedList"/>
    <dgm:cxn modelId="{CE864323-62B8-43B3-8047-9286EECAD4F3}" type="presOf" srcId="{E742AE08-9E8E-4D1A-981A-F8B253D4B121}" destId="{76F231A6-9133-4906-944D-2C8DAB2AC173}" srcOrd="0" destOrd="0" presId="urn:microsoft.com/office/officeart/2008/layout/LinedList"/>
    <dgm:cxn modelId="{E49B2938-67D2-4F1E-83EF-D3A45245AEE0}" type="presParOf" srcId="{5167BBD5-31E6-4614-962F-F1E6DC536482}" destId="{43CAD9F0-5937-44B4-98CA-86924673716A}" srcOrd="0" destOrd="0" presId="urn:microsoft.com/office/officeart/2008/layout/LinedList"/>
    <dgm:cxn modelId="{D48DB0B9-5398-48CC-B537-038FDC35F981}" type="presParOf" srcId="{5167BBD5-31E6-4614-962F-F1E6DC536482}" destId="{04027D50-2789-45CC-9E02-E9CDDC5CCF9B}" srcOrd="1" destOrd="0" presId="urn:microsoft.com/office/officeart/2008/layout/LinedList"/>
    <dgm:cxn modelId="{76344380-B665-4C20-9871-946267094246}" type="presParOf" srcId="{04027D50-2789-45CC-9E02-E9CDDC5CCF9B}" destId="{A644E920-DB7B-4864-AECF-4EDC3271E16A}" srcOrd="0" destOrd="0" presId="urn:microsoft.com/office/officeart/2008/layout/LinedList"/>
    <dgm:cxn modelId="{7463AEAA-DAE1-46E9-A3DA-711A8EF7676B}" type="presParOf" srcId="{04027D50-2789-45CC-9E02-E9CDDC5CCF9B}" destId="{630F45F0-8BF8-4CB7-ADC9-4D5DBD82F684}" srcOrd="1" destOrd="0" presId="urn:microsoft.com/office/officeart/2008/layout/LinedList"/>
    <dgm:cxn modelId="{3C88853A-AF47-4C74-9EAC-11764778691A}" type="presParOf" srcId="{630F45F0-8BF8-4CB7-ADC9-4D5DBD82F684}" destId="{09773371-6F34-4577-874E-9549824A54C8}" srcOrd="0" destOrd="0" presId="urn:microsoft.com/office/officeart/2008/layout/LinedList"/>
    <dgm:cxn modelId="{7888CA1C-AC90-4CD5-BCC1-EC4622BA6AFF}" type="presParOf" srcId="{630F45F0-8BF8-4CB7-ADC9-4D5DBD82F684}" destId="{1D18540F-8E53-4A83-BCCF-2D67D3AACA80}" srcOrd="1" destOrd="0" presId="urn:microsoft.com/office/officeart/2008/layout/LinedList"/>
    <dgm:cxn modelId="{3D2166AB-B896-47FD-96A8-12693C5390B6}" type="presParOf" srcId="{1D18540F-8E53-4A83-BCCF-2D67D3AACA80}" destId="{5D0A4C4F-78FF-4193-9255-DB683A87AE8F}" srcOrd="0" destOrd="0" presId="urn:microsoft.com/office/officeart/2008/layout/LinedList"/>
    <dgm:cxn modelId="{538E04E1-FDC6-4A18-AE8E-8B76D58B1B7D}" type="presParOf" srcId="{1D18540F-8E53-4A83-BCCF-2D67D3AACA80}" destId="{42BB387B-04CC-4078-8906-CBD972269ED9}" srcOrd="1" destOrd="0" presId="urn:microsoft.com/office/officeart/2008/layout/LinedList"/>
    <dgm:cxn modelId="{D0B1FBE1-2AFE-4490-8D80-9D37C6A37EF5}" type="presParOf" srcId="{1D18540F-8E53-4A83-BCCF-2D67D3AACA80}" destId="{52DD0EC7-BEBA-4040-9839-91B2C7998890}" srcOrd="2" destOrd="0" presId="urn:microsoft.com/office/officeart/2008/layout/LinedList"/>
    <dgm:cxn modelId="{684A96F6-4146-4462-A5F1-8B67903048D9}" type="presParOf" srcId="{630F45F0-8BF8-4CB7-ADC9-4D5DBD82F684}" destId="{BC83CB39-51AF-4173-B6D3-F2A8BBE5B072}" srcOrd="2" destOrd="0" presId="urn:microsoft.com/office/officeart/2008/layout/LinedList"/>
    <dgm:cxn modelId="{FB008C89-C9A9-412A-8505-D0BA360BA814}" type="presParOf" srcId="{630F45F0-8BF8-4CB7-ADC9-4D5DBD82F684}" destId="{8EBED306-7183-4359-AFC6-648001A621B9}" srcOrd="3" destOrd="0" presId="urn:microsoft.com/office/officeart/2008/layout/LinedList"/>
    <dgm:cxn modelId="{82556573-BDE2-405A-891C-80CC9F149894}" type="presParOf" srcId="{630F45F0-8BF8-4CB7-ADC9-4D5DBD82F684}" destId="{3F3B3F37-97C7-4384-95E3-04BD0959E392}" srcOrd="4" destOrd="0" presId="urn:microsoft.com/office/officeart/2008/layout/LinedList"/>
    <dgm:cxn modelId="{8BD29C4F-C975-4A1D-AF05-91D33F4E4D9F}" type="presParOf" srcId="{3F3B3F37-97C7-4384-95E3-04BD0959E392}" destId="{B11699D4-09D3-461A-86AC-2F1EEC42DE9B}" srcOrd="0" destOrd="0" presId="urn:microsoft.com/office/officeart/2008/layout/LinedList"/>
    <dgm:cxn modelId="{16DBB53B-9B96-43CF-B3FF-E17113138B61}" type="presParOf" srcId="{3F3B3F37-97C7-4384-95E3-04BD0959E392}" destId="{CEB215D2-2A97-4241-BBBD-1AF1C63CBB6F}" srcOrd="1" destOrd="0" presId="urn:microsoft.com/office/officeart/2008/layout/LinedList"/>
    <dgm:cxn modelId="{E4EF59E1-8D09-4EC2-AE0B-D38F7A57FFE1}" type="presParOf" srcId="{3F3B3F37-97C7-4384-95E3-04BD0959E392}" destId="{3D0A375B-A2F0-414A-BEAF-D18319172A0F}" srcOrd="2" destOrd="0" presId="urn:microsoft.com/office/officeart/2008/layout/LinedList"/>
    <dgm:cxn modelId="{F2A255D8-EC92-4E2A-96BE-020F202B7BF1}" type="presParOf" srcId="{630F45F0-8BF8-4CB7-ADC9-4D5DBD82F684}" destId="{213FF7D0-92FF-40A7-95AC-36203FBB5C24}" srcOrd="5" destOrd="0" presId="urn:microsoft.com/office/officeart/2008/layout/LinedList"/>
    <dgm:cxn modelId="{BFC4D414-1959-48C5-85FA-FDE512AFF6E5}" type="presParOf" srcId="{630F45F0-8BF8-4CB7-ADC9-4D5DBD82F684}" destId="{4EBB7972-1F7C-472B-A52D-F0106AFF2E72}" srcOrd="6" destOrd="0" presId="urn:microsoft.com/office/officeart/2008/layout/LinedList"/>
    <dgm:cxn modelId="{0894122F-7EDE-436F-80FC-CE4C880B2805}" type="presParOf" srcId="{630F45F0-8BF8-4CB7-ADC9-4D5DBD82F684}" destId="{AA7DD277-21C5-4797-80EF-76A7927AD99D}" srcOrd="7" destOrd="0" presId="urn:microsoft.com/office/officeart/2008/layout/LinedList"/>
    <dgm:cxn modelId="{BCE628AB-F79F-4E25-8E11-C7171571B5F9}" type="presParOf" srcId="{AA7DD277-21C5-4797-80EF-76A7927AD99D}" destId="{96A98CC0-1ACF-403B-B19D-2081652CEE27}" srcOrd="0" destOrd="0" presId="urn:microsoft.com/office/officeart/2008/layout/LinedList"/>
    <dgm:cxn modelId="{076EC8FE-375B-451A-84F9-126A345FAF94}" type="presParOf" srcId="{AA7DD277-21C5-4797-80EF-76A7927AD99D}" destId="{76F231A6-9133-4906-944D-2C8DAB2AC173}" srcOrd="1" destOrd="0" presId="urn:microsoft.com/office/officeart/2008/layout/LinedList"/>
    <dgm:cxn modelId="{5B137DE9-F472-40F9-A520-A2C8AB9DBA91}" type="presParOf" srcId="{AA7DD277-21C5-4797-80EF-76A7927AD99D}" destId="{43C9435D-8025-40E0-8C08-F779F0D60823}" srcOrd="2" destOrd="0" presId="urn:microsoft.com/office/officeart/2008/layout/LinedList"/>
    <dgm:cxn modelId="{494F52E9-9EFB-491B-964C-DEE02C5AB4F0}" type="presParOf" srcId="{630F45F0-8BF8-4CB7-ADC9-4D5DBD82F684}" destId="{FCE7D727-64F5-4087-A45C-4B8D0AC8B515}" srcOrd="8" destOrd="0" presId="urn:microsoft.com/office/officeart/2008/layout/LinedList"/>
    <dgm:cxn modelId="{A4793CFB-CC7A-4745-8D50-EAEAEE865E13}" type="presParOf" srcId="{630F45F0-8BF8-4CB7-ADC9-4D5DBD82F684}" destId="{E60A029F-5F02-4C0A-90AC-35DD1F01CB3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99FB671-678B-4FBF-820C-10DDAA02750C}">
      <dgm:prSet phldrT="[Text]" custT="1"/>
      <dgm:spPr/>
      <dgm:t>
        <a:bodyPr/>
        <a:lstStyle/>
        <a:p>
          <a:endParaRPr lang="en-US" sz="1200" b="0" i="0" u="none" strike="noStrike" baseline="0" dirty="0">
            <a:solidFill>
              <a:srgbClr val="000000"/>
            </a:solidFill>
            <a:latin typeface="+mj-lt"/>
            <a:cs typeface="Calibri" pitchFamily="34" charset="0"/>
          </a:endParaRPr>
        </a:p>
      </dgm:t>
    </dgm:pt>
    <dgm:pt modelId="{971AECCA-D9FA-4242-B342-A36CD22D7948}" type="sibTrans" cxnId="{37EF0E33-AB22-47F7-836E-570D357D32ED}">
      <dgm:prSet/>
      <dgm:spPr/>
      <dgm:t>
        <a:bodyPr/>
        <a:lstStyle/>
        <a:p>
          <a:endParaRPr lang="en-US"/>
        </a:p>
      </dgm:t>
    </dgm:pt>
    <dgm:pt modelId="{82112DC8-BB16-4D3F-AFF8-3DE24B456A15}" type="parTrans" cxnId="{37EF0E33-AB22-47F7-836E-570D357D32ED}">
      <dgm:prSet/>
      <dgm:spPr/>
      <dgm:t>
        <a:bodyPr/>
        <a:lstStyle/>
        <a:p>
          <a:endParaRPr lang="en-US"/>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7196FA00-C7C0-4C70-AE9A-5135DA567FA8}" type="pres">
      <dgm:prSet presAssocID="{C99FB671-678B-4FBF-820C-10DDAA02750C}" presName="thickLine" presStyleLbl="alignNode1" presStyleIdx="0" presStyleCnt="1"/>
      <dgm:spPr/>
    </dgm:pt>
    <dgm:pt modelId="{7D0554D5-B528-46BA-9308-8D72855FCBE1}" type="pres">
      <dgm:prSet presAssocID="{C99FB671-678B-4FBF-820C-10DDAA02750C}" presName="horz1" presStyleCnt="0"/>
      <dgm:spPr/>
    </dgm:pt>
    <dgm:pt modelId="{562259DC-0C13-4ED6-BD7A-E1DE65D69D05}" type="pres">
      <dgm:prSet presAssocID="{C99FB671-678B-4FBF-820C-10DDAA02750C}" presName="tx1" presStyleLbl="revTx" presStyleIdx="0" presStyleCnt="1"/>
      <dgm:spPr/>
      <dgm:t>
        <a:bodyPr/>
        <a:lstStyle/>
        <a:p>
          <a:endParaRPr lang="en-US"/>
        </a:p>
      </dgm:t>
    </dgm:pt>
    <dgm:pt modelId="{C636EA74-9E88-40DF-9FD7-DB0CF968876A}" type="pres">
      <dgm:prSet presAssocID="{C99FB671-678B-4FBF-820C-10DDAA02750C}" presName="vert1" presStyleCnt="0"/>
      <dgm:spPr/>
    </dgm:pt>
  </dgm:ptLst>
  <dgm:cxnLst>
    <dgm:cxn modelId="{37EF0E33-AB22-47F7-836E-570D357D32ED}" srcId="{D60D664A-83AA-4CE3-8850-3F08F49F4758}" destId="{C99FB671-678B-4FBF-820C-10DDAA02750C}" srcOrd="0" destOrd="0" parTransId="{82112DC8-BB16-4D3F-AFF8-3DE24B456A15}" sibTransId="{971AECCA-D9FA-4242-B342-A36CD22D7948}"/>
    <dgm:cxn modelId="{A16A3A8C-4195-4A3E-936D-1E42F82D1479}" type="presOf" srcId="{C99FB671-678B-4FBF-820C-10DDAA02750C}" destId="{562259DC-0C13-4ED6-BD7A-E1DE65D69D05}" srcOrd="0" destOrd="0" presId="urn:microsoft.com/office/officeart/2008/layout/LinedList"/>
    <dgm:cxn modelId="{988842FF-2935-48D0-85CD-C0FAC3684500}" type="presOf" srcId="{D60D664A-83AA-4CE3-8850-3F08F49F4758}" destId="{5167BBD5-31E6-4614-962F-F1E6DC536482}" srcOrd="0" destOrd="0" presId="urn:microsoft.com/office/officeart/2008/layout/LinedList"/>
    <dgm:cxn modelId="{695AA7B9-2A46-4E4B-B6DA-C5A5BA6ED761}" type="presParOf" srcId="{5167BBD5-31E6-4614-962F-F1E6DC536482}" destId="{7196FA00-C7C0-4C70-AE9A-5135DA567FA8}" srcOrd="0" destOrd="0" presId="urn:microsoft.com/office/officeart/2008/layout/LinedList"/>
    <dgm:cxn modelId="{31B7F572-6593-4A09-8FFC-3F0E40454917}" type="presParOf" srcId="{5167BBD5-31E6-4614-962F-F1E6DC536482}" destId="{7D0554D5-B528-46BA-9308-8D72855FCBE1}" srcOrd="1" destOrd="0" presId="urn:microsoft.com/office/officeart/2008/layout/LinedList"/>
    <dgm:cxn modelId="{46B89B07-7183-4221-A5DD-5A94C2900983}" type="presParOf" srcId="{7D0554D5-B528-46BA-9308-8D72855FCBE1}" destId="{562259DC-0C13-4ED6-BD7A-E1DE65D69D05}" srcOrd="0" destOrd="0" presId="urn:microsoft.com/office/officeart/2008/layout/LinedList"/>
    <dgm:cxn modelId="{5D30EC21-CAE2-4327-9428-FFA51D1DBEFA}" type="presParOf" srcId="{7D0554D5-B528-46BA-9308-8D72855FCBE1}" destId="{C636EA74-9E88-40DF-9FD7-DB0CF96887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C82958-4C94-4E99-AB69-007DAB447FFE}">
      <dgm:prSet phldrT="[Text]" custT="1"/>
      <dgm:spPr/>
      <dgm:t>
        <a:bodyPr/>
        <a:lstStyle/>
        <a:p>
          <a:endParaRPr lang="en-US" sz="1100" b="0" i="0" u="none" strike="noStrike" baseline="0" dirty="0" smtClean="0">
            <a:solidFill>
              <a:srgbClr val="000000"/>
            </a:solidFill>
            <a:latin typeface="Calibri" pitchFamily="34" charset="0"/>
            <a:cs typeface="Calibri" pitchFamily="34" charset="0"/>
          </a:endParaRPr>
        </a:p>
      </dgm:t>
    </dgm:pt>
    <dgm:pt modelId="{19AADC55-6F6A-4CD4-A08A-50710EAE7173}" type="parTrans" cxnId="{79B5D103-EE4E-40BC-A3D9-3B0C116C9894}">
      <dgm:prSet/>
      <dgm:spPr/>
      <dgm:t>
        <a:bodyPr/>
        <a:lstStyle/>
        <a:p>
          <a:endParaRPr lang="en-US"/>
        </a:p>
      </dgm:t>
    </dgm:pt>
    <dgm:pt modelId="{29A3A6B6-9610-4A61-AAE4-CE0E1F2A07C0}" type="sibTrans" cxnId="{79B5D103-EE4E-40BC-A3D9-3B0C116C9894}">
      <dgm:prSet/>
      <dgm:spPr/>
      <dgm:t>
        <a:bodyPr/>
        <a:lstStyle/>
        <a:p>
          <a:endParaRPr lang="en-US"/>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B98376C5-02FD-4DC2-8ADF-E44264FF8F30}" type="pres">
      <dgm:prSet presAssocID="{E4C82958-4C94-4E99-AB69-007DAB447FFE}" presName="thickLine" presStyleLbl="alignNode1" presStyleIdx="0" presStyleCnt="1"/>
      <dgm:spPr/>
    </dgm:pt>
    <dgm:pt modelId="{B0DA8674-3184-4758-9E24-15BC63CC675B}" type="pres">
      <dgm:prSet presAssocID="{E4C82958-4C94-4E99-AB69-007DAB447FFE}" presName="horz1" presStyleCnt="0"/>
      <dgm:spPr/>
    </dgm:pt>
    <dgm:pt modelId="{7D47A42C-5B4D-43E4-8266-1CD27BFB0598}" type="pres">
      <dgm:prSet presAssocID="{E4C82958-4C94-4E99-AB69-007DAB447FFE}" presName="tx1" presStyleLbl="revTx" presStyleIdx="0" presStyleCnt="1"/>
      <dgm:spPr/>
      <dgm:t>
        <a:bodyPr/>
        <a:lstStyle/>
        <a:p>
          <a:endParaRPr lang="en-US"/>
        </a:p>
      </dgm:t>
    </dgm:pt>
    <dgm:pt modelId="{BC1B3913-26F8-48EA-A513-53A770480828}" type="pres">
      <dgm:prSet presAssocID="{E4C82958-4C94-4E99-AB69-007DAB447FFE}" presName="vert1" presStyleCnt="0"/>
      <dgm:spPr/>
    </dgm:pt>
  </dgm:ptLst>
  <dgm:cxnLst>
    <dgm:cxn modelId="{E82910D2-1ED9-4EDA-90F1-16983641E1B9}" type="presOf" srcId="{D60D664A-83AA-4CE3-8850-3F08F49F4758}" destId="{5167BBD5-31E6-4614-962F-F1E6DC536482}" srcOrd="0" destOrd="0" presId="urn:microsoft.com/office/officeart/2008/layout/LinedList"/>
    <dgm:cxn modelId="{79B5D103-EE4E-40BC-A3D9-3B0C116C9894}" srcId="{D60D664A-83AA-4CE3-8850-3F08F49F4758}" destId="{E4C82958-4C94-4E99-AB69-007DAB447FFE}" srcOrd="0" destOrd="0" parTransId="{19AADC55-6F6A-4CD4-A08A-50710EAE7173}" sibTransId="{29A3A6B6-9610-4A61-AAE4-CE0E1F2A07C0}"/>
    <dgm:cxn modelId="{3E6F2A10-4943-4675-9502-E18952E5C8ED}" type="presOf" srcId="{E4C82958-4C94-4E99-AB69-007DAB447FFE}" destId="{7D47A42C-5B4D-43E4-8266-1CD27BFB0598}" srcOrd="0" destOrd="0" presId="urn:microsoft.com/office/officeart/2008/layout/LinedList"/>
    <dgm:cxn modelId="{AEFFECAD-EF50-4612-A3A7-098A951822B1}" type="presParOf" srcId="{5167BBD5-31E6-4614-962F-F1E6DC536482}" destId="{B98376C5-02FD-4DC2-8ADF-E44264FF8F30}" srcOrd="0" destOrd="0" presId="urn:microsoft.com/office/officeart/2008/layout/LinedList"/>
    <dgm:cxn modelId="{BF9363BB-1A4B-407D-B58F-89E3EE7695D2}" type="presParOf" srcId="{5167BBD5-31E6-4614-962F-F1E6DC536482}" destId="{B0DA8674-3184-4758-9E24-15BC63CC675B}" srcOrd="1" destOrd="0" presId="urn:microsoft.com/office/officeart/2008/layout/LinedList"/>
    <dgm:cxn modelId="{E227C08F-FB32-452F-899D-A356D239F354}" type="presParOf" srcId="{B0DA8674-3184-4758-9E24-15BC63CC675B}" destId="{7D47A42C-5B4D-43E4-8266-1CD27BFB0598}" srcOrd="0" destOrd="0" presId="urn:microsoft.com/office/officeart/2008/layout/LinedList"/>
    <dgm:cxn modelId="{8911137C-FCD2-4CFA-864E-A0A107A1B9E8}" type="presParOf" srcId="{B0DA8674-3184-4758-9E24-15BC63CC675B}" destId="{BC1B3913-26F8-48EA-A513-53A770480828}"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C82958-4C94-4E99-AB69-007DAB447FFE}">
      <dgm:prSet phldrT="[Text]" custT="1"/>
      <dgm:spPr/>
      <dgm:t>
        <a:bodyPr/>
        <a:lstStyle/>
        <a:p>
          <a:endParaRPr lang="en-US" sz="1100" b="0" i="0" u="none" strike="noStrike" baseline="0" dirty="0" smtClean="0">
            <a:solidFill>
              <a:srgbClr val="000000"/>
            </a:solidFill>
            <a:latin typeface="Calibri" pitchFamily="34" charset="0"/>
            <a:cs typeface="Calibri" pitchFamily="34" charset="0"/>
          </a:endParaRPr>
        </a:p>
      </dgm:t>
    </dgm:pt>
    <dgm:pt modelId="{19AADC55-6F6A-4CD4-A08A-50710EAE7173}" type="parTrans" cxnId="{79B5D103-EE4E-40BC-A3D9-3B0C116C9894}">
      <dgm:prSet/>
      <dgm:spPr/>
      <dgm:t>
        <a:bodyPr/>
        <a:lstStyle/>
        <a:p>
          <a:endParaRPr lang="en-US"/>
        </a:p>
      </dgm:t>
    </dgm:pt>
    <dgm:pt modelId="{29A3A6B6-9610-4A61-AAE4-CE0E1F2A07C0}" type="sibTrans" cxnId="{79B5D103-EE4E-40BC-A3D9-3B0C116C9894}">
      <dgm:prSet/>
      <dgm:spPr/>
      <dgm:t>
        <a:bodyPr/>
        <a:lstStyle/>
        <a:p>
          <a:endParaRPr lang="en-US"/>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B98376C5-02FD-4DC2-8ADF-E44264FF8F30}" type="pres">
      <dgm:prSet presAssocID="{E4C82958-4C94-4E99-AB69-007DAB447FFE}" presName="thickLine" presStyleLbl="alignNode1" presStyleIdx="0" presStyleCnt="1"/>
      <dgm:spPr/>
    </dgm:pt>
    <dgm:pt modelId="{B0DA8674-3184-4758-9E24-15BC63CC675B}" type="pres">
      <dgm:prSet presAssocID="{E4C82958-4C94-4E99-AB69-007DAB447FFE}" presName="horz1" presStyleCnt="0"/>
      <dgm:spPr/>
    </dgm:pt>
    <dgm:pt modelId="{7D47A42C-5B4D-43E4-8266-1CD27BFB0598}" type="pres">
      <dgm:prSet presAssocID="{E4C82958-4C94-4E99-AB69-007DAB447FFE}" presName="tx1" presStyleLbl="revTx" presStyleIdx="0" presStyleCnt="1"/>
      <dgm:spPr/>
      <dgm:t>
        <a:bodyPr/>
        <a:lstStyle/>
        <a:p>
          <a:endParaRPr lang="en-US"/>
        </a:p>
      </dgm:t>
    </dgm:pt>
    <dgm:pt modelId="{BC1B3913-26F8-48EA-A513-53A770480828}" type="pres">
      <dgm:prSet presAssocID="{E4C82958-4C94-4E99-AB69-007DAB447FFE}" presName="vert1" presStyleCnt="0"/>
      <dgm:spPr/>
    </dgm:pt>
  </dgm:ptLst>
  <dgm:cxnLst>
    <dgm:cxn modelId="{72E7BB5B-452E-4FEC-8F05-B9ADC4ED76A7}" type="presOf" srcId="{D60D664A-83AA-4CE3-8850-3F08F49F4758}" destId="{5167BBD5-31E6-4614-962F-F1E6DC536482}" srcOrd="0" destOrd="0" presId="urn:microsoft.com/office/officeart/2008/layout/LinedList"/>
    <dgm:cxn modelId="{6F086073-6393-47B7-92B0-84CFE4EB67C7}" type="presOf" srcId="{E4C82958-4C94-4E99-AB69-007DAB447FFE}" destId="{7D47A42C-5B4D-43E4-8266-1CD27BFB0598}" srcOrd="0" destOrd="0" presId="urn:microsoft.com/office/officeart/2008/layout/LinedList"/>
    <dgm:cxn modelId="{79B5D103-EE4E-40BC-A3D9-3B0C116C9894}" srcId="{D60D664A-83AA-4CE3-8850-3F08F49F4758}" destId="{E4C82958-4C94-4E99-AB69-007DAB447FFE}" srcOrd="0" destOrd="0" parTransId="{19AADC55-6F6A-4CD4-A08A-50710EAE7173}" sibTransId="{29A3A6B6-9610-4A61-AAE4-CE0E1F2A07C0}"/>
    <dgm:cxn modelId="{9775218F-5610-4494-BD3C-17F27464DF3C}" type="presParOf" srcId="{5167BBD5-31E6-4614-962F-F1E6DC536482}" destId="{B98376C5-02FD-4DC2-8ADF-E44264FF8F30}" srcOrd="0" destOrd="0" presId="urn:microsoft.com/office/officeart/2008/layout/LinedList"/>
    <dgm:cxn modelId="{875B348B-0BBD-4E77-9632-8FDA6CF2F1C0}" type="presParOf" srcId="{5167BBD5-31E6-4614-962F-F1E6DC536482}" destId="{B0DA8674-3184-4758-9E24-15BC63CC675B}" srcOrd="1" destOrd="0" presId="urn:microsoft.com/office/officeart/2008/layout/LinedList"/>
    <dgm:cxn modelId="{4BEEF4DB-7AB0-4BFE-848C-50CD9C6704DD}" type="presParOf" srcId="{B0DA8674-3184-4758-9E24-15BC63CC675B}" destId="{7D47A42C-5B4D-43E4-8266-1CD27BFB0598}" srcOrd="0" destOrd="0" presId="urn:microsoft.com/office/officeart/2008/layout/LinedList"/>
    <dgm:cxn modelId="{FAB531CB-ABD7-4C02-81C3-A7819F09AD24}" type="presParOf" srcId="{B0DA8674-3184-4758-9E24-15BC63CC675B}" destId="{BC1B3913-26F8-48EA-A513-53A7704808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0D664A-83AA-4CE3-8850-3F08F49F47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C82958-4C94-4E99-AB69-007DAB447FFE}">
      <dgm:prSet phldrT="[Text]" custT="1"/>
      <dgm:spPr/>
      <dgm:t>
        <a:bodyPr/>
        <a:lstStyle/>
        <a:p>
          <a:endParaRPr lang="en-US" sz="1100" b="0" i="0" u="none" strike="noStrike" baseline="0" dirty="0" smtClean="0">
            <a:solidFill>
              <a:srgbClr val="000000"/>
            </a:solidFill>
            <a:latin typeface="Calibri" pitchFamily="34" charset="0"/>
            <a:cs typeface="Calibri" pitchFamily="34" charset="0"/>
          </a:endParaRPr>
        </a:p>
      </dgm:t>
    </dgm:pt>
    <dgm:pt modelId="{19AADC55-6F6A-4CD4-A08A-50710EAE7173}" type="parTrans" cxnId="{79B5D103-EE4E-40BC-A3D9-3B0C116C9894}">
      <dgm:prSet/>
      <dgm:spPr/>
      <dgm:t>
        <a:bodyPr/>
        <a:lstStyle/>
        <a:p>
          <a:endParaRPr lang="en-US"/>
        </a:p>
      </dgm:t>
    </dgm:pt>
    <dgm:pt modelId="{29A3A6B6-9610-4A61-AAE4-CE0E1F2A07C0}" type="sibTrans" cxnId="{79B5D103-EE4E-40BC-A3D9-3B0C116C9894}">
      <dgm:prSet/>
      <dgm:spPr/>
      <dgm:t>
        <a:bodyPr/>
        <a:lstStyle/>
        <a:p>
          <a:endParaRPr lang="en-US"/>
        </a:p>
      </dgm:t>
    </dgm:pt>
    <dgm:pt modelId="{5167BBD5-31E6-4614-962F-F1E6DC536482}" type="pres">
      <dgm:prSet presAssocID="{D60D664A-83AA-4CE3-8850-3F08F49F4758}" presName="vert0" presStyleCnt="0">
        <dgm:presLayoutVars>
          <dgm:dir/>
          <dgm:animOne val="branch"/>
          <dgm:animLvl val="lvl"/>
        </dgm:presLayoutVars>
      </dgm:prSet>
      <dgm:spPr/>
      <dgm:t>
        <a:bodyPr/>
        <a:lstStyle/>
        <a:p>
          <a:endParaRPr lang="en-US"/>
        </a:p>
      </dgm:t>
    </dgm:pt>
    <dgm:pt modelId="{B98376C5-02FD-4DC2-8ADF-E44264FF8F30}" type="pres">
      <dgm:prSet presAssocID="{E4C82958-4C94-4E99-AB69-007DAB447FFE}" presName="thickLine" presStyleLbl="alignNode1" presStyleIdx="0" presStyleCnt="1" custLinFactNeighborY="-279"/>
      <dgm:spPr/>
    </dgm:pt>
    <dgm:pt modelId="{B0DA8674-3184-4758-9E24-15BC63CC675B}" type="pres">
      <dgm:prSet presAssocID="{E4C82958-4C94-4E99-AB69-007DAB447FFE}" presName="horz1" presStyleCnt="0"/>
      <dgm:spPr/>
    </dgm:pt>
    <dgm:pt modelId="{7D47A42C-5B4D-43E4-8266-1CD27BFB0598}" type="pres">
      <dgm:prSet presAssocID="{E4C82958-4C94-4E99-AB69-007DAB447FFE}" presName="tx1" presStyleLbl="revTx" presStyleIdx="0" presStyleCnt="1"/>
      <dgm:spPr/>
      <dgm:t>
        <a:bodyPr/>
        <a:lstStyle/>
        <a:p>
          <a:endParaRPr lang="en-US"/>
        </a:p>
      </dgm:t>
    </dgm:pt>
    <dgm:pt modelId="{BC1B3913-26F8-48EA-A513-53A770480828}" type="pres">
      <dgm:prSet presAssocID="{E4C82958-4C94-4E99-AB69-007DAB447FFE}" presName="vert1" presStyleCnt="0"/>
      <dgm:spPr/>
    </dgm:pt>
  </dgm:ptLst>
  <dgm:cxnLst>
    <dgm:cxn modelId="{E6DE48C5-2A10-4275-840A-34A8FDB7C3F3}" type="presOf" srcId="{E4C82958-4C94-4E99-AB69-007DAB447FFE}" destId="{7D47A42C-5B4D-43E4-8266-1CD27BFB0598}" srcOrd="0" destOrd="0" presId="urn:microsoft.com/office/officeart/2008/layout/LinedList"/>
    <dgm:cxn modelId="{98FA3EC5-8CF0-46F7-857E-5E47DA43319B}" type="presOf" srcId="{D60D664A-83AA-4CE3-8850-3F08F49F4758}" destId="{5167BBD5-31E6-4614-962F-F1E6DC536482}" srcOrd="0" destOrd="0" presId="urn:microsoft.com/office/officeart/2008/layout/LinedList"/>
    <dgm:cxn modelId="{79B5D103-EE4E-40BC-A3D9-3B0C116C9894}" srcId="{D60D664A-83AA-4CE3-8850-3F08F49F4758}" destId="{E4C82958-4C94-4E99-AB69-007DAB447FFE}" srcOrd="0" destOrd="0" parTransId="{19AADC55-6F6A-4CD4-A08A-50710EAE7173}" sibTransId="{29A3A6B6-9610-4A61-AAE4-CE0E1F2A07C0}"/>
    <dgm:cxn modelId="{05A936AF-92DA-4AF7-B433-340A44D43FA6}" type="presParOf" srcId="{5167BBD5-31E6-4614-962F-F1E6DC536482}" destId="{B98376C5-02FD-4DC2-8ADF-E44264FF8F30}" srcOrd="0" destOrd="0" presId="urn:microsoft.com/office/officeart/2008/layout/LinedList"/>
    <dgm:cxn modelId="{A69DCD07-06E4-4164-A5DC-C58E27E6CB32}" type="presParOf" srcId="{5167BBD5-31E6-4614-962F-F1E6DC536482}" destId="{B0DA8674-3184-4758-9E24-15BC63CC675B}" srcOrd="1" destOrd="0" presId="urn:microsoft.com/office/officeart/2008/layout/LinedList"/>
    <dgm:cxn modelId="{1A24C2F6-4676-4BD7-A05D-1DBA658F9FF0}" type="presParOf" srcId="{B0DA8674-3184-4758-9E24-15BC63CC675B}" destId="{7D47A42C-5B4D-43E4-8266-1CD27BFB0598}" srcOrd="0" destOrd="0" presId="urn:microsoft.com/office/officeart/2008/layout/LinedList"/>
    <dgm:cxn modelId="{B0100531-C2CC-4E14-9F0B-DB9B2CAE96C2}" type="presParOf" srcId="{B0DA8674-3184-4758-9E24-15BC63CC675B}" destId="{BC1B3913-26F8-48EA-A513-53A7704808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69D17-4BBB-473D-9483-6A20A03BC135}">
      <dsp:nvSpPr>
        <dsp:cNvPr id="0" name=""/>
        <dsp:cNvSpPr/>
      </dsp:nvSpPr>
      <dsp:spPr>
        <a:xfrm>
          <a:off x="209536" y="0"/>
          <a:ext cx="5058717" cy="3035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09536" y="0"/>
        <a:ext cx="5058717" cy="30352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395AF-A6CB-4F66-BB9C-2B2F1D8D5348}">
      <dsp:nvSpPr>
        <dsp:cNvPr id="0" name=""/>
        <dsp:cNvSpPr/>
      </dsp:nvSpPr>
      <dsp:spPr>
        <a:xfrm>
          <a:off x="0" y="692055"/>
          <a:ext cx="2117232" cy="217256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Procedures</a:t>
          </a:r>
          <a:endParaRPr lang="en-US" sz="2400" kern="1200" dirty="0"/>
        </a:p>
      </dsp:txBody>
      <dsp:txXfrm>
        <a:off x="103373" y="795428"/>
        <a:ext cx="1910486" cy="1965819"/>
      </dsp:txXfrm>
    </dsp:sp>
    <dsp:sp modelId="{744DA8C6-7B8B-444E-AD0F-B4A4CD7FA2B5}">
      <dsp:nvSpPr>
        <dsp:cNvPr id="0" name=""/>
        <dsp:cNvSpPr/>
      </dsp:nvSpPr>
      <dsp:spPr>
        <a:xfrm>
          <a:off x="2267232" y="780744"/>
          <a:ext cx="5405493" cy="187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USP_DASHBOARD_VERTICAL_SUMMARY_TREND_VIEW</a:t>
          </a:r>
          <a:endParaRPr lang="en-US" sz="1400" kern="1200" dirty="0"/>
        </a:p>
        <a:p>
          <a:pPr marL="114300" lvl="1" indent="-114300" algn="l" defTabSz="622300">
            <a:lnSpc>
              <a:spcPct val="90000"/>
            </a:lnSpc>
            <a:spcBef>
              <a:spcPct val="0"/>
            </a:spcBef>
            <a:spcAft>
              <a:spcPct val="15000"/>
            </a:spcAft>
            <a:buChar char="••"/>
          </a:pPr>
          <a:r>
            <a:rPr lang="en-US" sz="1400" kern="1200" dirty="0" smtClean="0"/>
            <a:t>USP_GET_DATA_HOME</a:t>
          </a:r>
          <a:endParaRPr lang="en-US" sz="1400" kern="1200" dirty="0"/>
        </a:p>
        <a:p>
          <a:pPr marL="114300" lvl="1" indent="-114300" algn="l" defTabSz="622300">
            <a:lnSpc>
              <a:spcPct val="90000"/>
            </a:lnSpc>
            <a:spcBef>
              <a:spcPct val="0"/>
            </a:spcBef>
            <a:spcAft>
              <a:spcPct val="15000"/>
            </a:spcAft>
            <a:buChar char="••"/>
          </a:pPr>
          <a:r>
            <a:rPr lang="en-US" sz="1400" kern="1200" dirty="0" smtClean="0"/>
            <a:t>USP_TESTINGPMO_GETACCESSDETAILS</a:t>
          </a:r>
          <a:endParaRPr lang="en-US" sz="1400" kern="1200" dirty="0"/>
        </a:p>
        <a:p>
          <a:pPr marL="114300" lvl="1" indent="-114300" algn="l" defTabSz="622300">
            <a:lnSpc>
              <a:spcPct val="90000"/>
            </a:lnSpc>
            <a:spcBef>
              <a:spcPct val="0"/>
            </a:spcBef>
            <a:spcAft>
              <a:spcPct val="15000"/>
            </a:spcAft>
            <a:buChar char="••"/>
          </a:pPr>
          <a:r>
            <a:rPr lang="en-US" sz="1400" kern="1200" dirty="0" smtClean="0"/>
            <a:t>Usp_Forecast_Get_Vslops</a:t>
          </a:r>
          <a:endParaRPr lang="en-US" sz="1400" kern="1200" dirty="0"/>
        </a:p>
      </dsp:txBody>
      <dsp:txXfrm>
        <a:off x="2267232" y="780744"/>
        <a:ext cx="5405493" cy="18716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981E8-25EC-4721-82CC-0F591BD1257F}">
      <dsp:nvSpPr>
        <dsp:cNvPr id="0" name=""/>
        <dsp:cNvSpPr/>
      </dsp:nvSpPr>
      <dsp:spPr>
        <a:xfrm>
          <a:off x="0" y="819"/>
          <a:ext cx="81788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BC2B510-B8C1-4BA2-B6B2-112590B54C3A}">
      <dsp:nvSpPr>
        <dsp:cNvPr id="0" name=""/>
        <dsp:cNvSpPr/>
      </dsp:nvSpPr>
      <dsp:spPr>
        <a:xfrm>
          <a:off x="0" y="211732"/>
          <a:ext cx="1635760" cy="157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0" kern="1200" dirty="0" smtClean="0"/>
            <a:t>Temporary tables and table variables</a:t>
          </a:r>
          <a:endParaRPr lang="en-US" sz="1600" b="0" kern="1200" dirty="0"/>
        </a:p>
      </dsp:txBody>
      <dsp:txXfrm>
        <a:off x="0" y="211732"/>
        <a:ext cx="1635760" cy="1579165"/>
      </dsp:txXfrm>
    </dsp:sp>
    <dsp:sp modelId="{5A2375D0-96FC-4F2E-AF36-11C69BC1EF97}">
      <dsp:nvSpPr>
        <dsp:cNvPr id="0" name=""/>
        <dsp:cNvSpPr/>
      </dsp:nvSpPr>
      <dsp:spPr>
        <a:xfrm>
          <a:off x="1758442" y="25493"/>
          <a:ext cx="6420358" cy="493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Temp tables and table variables are used across all the procedures.</a:t>
          </a:r>
          <a:endParaRPr lang="en-US" sz="1200" kern="1200" dirty="0"/>
        </a:p>
      </dsp:txBody>
      <dsp:txXfrm>
        <a:off x="1758442" y="25493"/>
        <a:ext cx="6420358" cy="493489"/>
      </dsp:txXfrm>
    </dsp:sp>
    <dsp:sp modelId="{C1BC1488-7D64-44FF-B07A-E96C3A803726}">
      <dsp:nvSpPr>
        <dsp:cNvPr id="0" name=""/>
        <dsp:cNvSpPr/>
      </dsp:nvSpPr>
      <dsp:spPr>
        <a:xfrm>
          <a:off x="1635759" y="518982"/>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67FD0560-8E8A-4B4A-AB92-B001E87E4D1E}">
      <dsp:nvSpPr>
        <dsp:cNvPr id="0" name=""/>
        <dsp:cNvSpPr/>
      </dsp:nvSpPr>
      <dsp:spPr>
        <a:xfrm>
          <a:off x="1758442" y="543657"/>
          <a:ext cx="6420358" cy="493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More time is taken to populate data to these temp tables. In most of the circumstances this can be avoided.</a:t>
          </a:r>
        </a:p>
      </dsp:txBody>
      <dsp:txXfrm>
        <a:off x="1758442" y="543657"/>
        <a:ext cx="6420358" cy="493489"/>
      </dsp:txXfrm>
    </dsp:sp>
    <dsp:sp modelId="{42461BDD-983F-49DE-AAFE-ECE120F2FFB5}">
      <dsp:nvSpPr>
        <dsp:cNvPr id="0" name=""/>
        <dsp:cNvSpPr/>
      </dsp:nvSpPr>
      <dsp:spPr>
        <a:xfrm>
          <a:off x="1635759" y="1037146"/>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4E0F9FC-4DC9-414C-8822-075AC7CC31A6}">
      <dsp:nvSpPr>
        <dsp:cNvPr id="0" name=""/>
        <dsp:cNvSpPr/>
      </dsp:nvSpPr>
      <dsp:spPr>
        <a:xfrm>
          <a:off x="1758442" y="1061821"/>
          <a:ext cx="6420358" cy="493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smtClean="0"/>
            <a:t>Temp tables will recompile the procedure each time it executes so if possible the same can be achieved with </a:t>
          </a:r>
          <a:r>
            <a:rPr lang="en-US" sz="1300" kern="1200" dirty="0" smtClean="0"/>
            <a:t>CTE.  </a:t>
          </a:r>
          <a:endParaRPr lang="en-US" sz="1300" kern="1200" dirty="0" smtClean="0"/>
        </a:p>
      </dsp:txBody>
      <dsp:txXfrm>
        <a:off x="1758442" y="1061821"/>
        <a:ext cx="6420358" cy="493489"/>
      </dsp:txXfrm>
    </dsp:sp>
    <dsp:sp modelId="{89DFCA76-2302-46FE-8B89-BEC34747339A}">
      <dsp:nvSpPr>
        <dsp:cNvPr id="0" name=""/>
        <dsp:cNvSpPr/>
      </dsp:nvSpPr>
      <dsp:spPr>
        <a:xfrm>
          <a:off x="1635759" y="1555310"/>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7F00597-4810-4F06-9B67-39E1EE97FD0E}">
      <dsp:nvSpPr>
        <dsp:cNvPr id="0" name=""/>
        <dsp:cNvSpPr/>
      </dsp:nvSpPr>
      <dsp:spPr>
        <a:xfrm>
          <a:off x="0" y="1687626"/>
          <a:ext cx="81788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DA1F0E6-9F5C-4806-BC52-EDD54D53E027}">
      <dsp:nvSpPr>
        <dsp:cNvPr id="0" name=""/>
        <dsp:cNvSpPr/>
      </dsp:nvSpPr>
      <dsp:spPr>
        <a:xfrm>
          <a:off x="0" y="1775832"/>
          <a:ext cx="1635760" cy="769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Sub-Queries </a:t>
          </a:r>
          <a:endParaRPr lang="en-US" sz="1600" kern="1200" dirty="0"/>
        </a:p>
      </dsp:txBody>
      <dsp:txXfrm>
        <a:off x="0" y="1775832"/>
        <a:ext cx="1635760" cy="769353"/>
      </dsp:txXfrm>
    </dsp:sp>
    <dsp:sp modelId="{7D27982B-3E63-42CA-AE47-05FFF786D393}">
      <dsp:nvSpPr>
        <dsp:cNvPr id="0" name=""/>
        <dsp:cNvSpPr/>
      </dsp:nvSpPr>
      <dsp:spPr>
        <a:xfrm>
          <a:off x="1758442" y="1869856"/>
          <a:ext cx="6420358" cy="782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Sub queries are used in procedures which can be rewritten as derived or inline queries</a:t>
          </a:r>
          <a:endParaRPr lang="en-US" sz="1200" kern="1200" dirty="0"/>
        </a:p>
      </dsp:txBody>
      <dsp:txXfrm>
        <a:off x="1758442" y="1869856"/>
        <a:ext cx="6420358" cy="782350"/>
      </dsp:txXfrm>
    </dsp:sp>
    <dsp:sp modelId="{512F2D88-BA8F-4C6F-8A2C-AFBFE87CE1B3}">
      <dsp:nvSpPr>
        <dsp:cNvPr id="0" name=""/>
        <dsp:cNvSpPr/>
      </dsp:nvSpPr>
      <dsp:spPr>
        <a:xfrm>
          <a:off x="1623066" y="2437372"/>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A8A3178E-5D13-449B-AAC7-0CEE7BEEAB89}">
      <dsp:nvSpPr>
        <dsp:cNvPr id="0" name=""/>
        <dsp:cNvSpPr/>
      </dsp:nvSpPr>
      <dsp:spPr>
        <a:xfrm>
          <a:off x="0" y="2294273"/>
          <a:ext cx="81788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97F63A7-455C-40EB-92E9-FCB7F8E8F186}">
      <dsp:nvSpPr>
        <dsp:cNvPr id="0" name=""/>
        <dsp:cNvSpPr/>
      </dsp:nvSpPr>
      <dsp:spPr>
        <a:xfrm>
          <a:off x="0" y="2520251"/>
          <a:ext cx="1635760" cy="157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Use of EXEC</a:t>
          </a:r>
          <a:r>
            <a:rPr lang="en-US" sz="3100" kern="1200" dirty="0" smtClean="0"/>
            <a:t>	</a:t>
          </a:r>
          <a:endParaRPr lang="en-US" sz="3100" kern="1200" dirty="0"/>
        </a:p>
      </dsp:txBody>
      <dsp:txXfrm>
        <a:off x="0" y="2520251"/>
        <a:ext cx="1635760" cy="1579165"/>
      </dsp:txXfrm>
    </dsp:sp>
    <dsp:sp modelId="{DA9777BF-5F08-4D6A-A22E-0799AA7E0B38}">
      <dsp:nvSpPr>
        <dsp:cNvPr id="0" name=""/>
        <dsp:cNvSpPr/>
      </dsp:nvSpPr>
      <dsp:spPr>
        <a:xfrm>
          <a:off x="1758442" y="2544232"/>
          <a:ext cx="6420358" cy="52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There are lots of dynamic queries used throughout the procedures. EXEC is used to execute those dynamic queries</a:t>
          </a:r>
          <a:endParaRPr lang="en-US" sz="1200" kern="1200" dirty="0"/>
        </a:p>
      </dsp:txBody>
      <dsp:txXfrm>
        <a:off x="1758442" y="2544232"/>
        <a:ext cx="6420358" cy="523925"/>
      </dsp:txXfrm>
    </dsp:sp>
    <dsp:sp modelId="{A2E15008-4A07-47BA-963D-151361709A3D}">
      <dsp:nvSpPr>
        <dsp:cNvPr id="0" name=""/>
        <dsp:cNvSpPr/>
      </dsp:nvSpPr>
      <dsp:spPr>
        <a:xfrm>
          <a:off x="1635759" y="3096298"/>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C24E94F-C5EE-48CB-A91B-C205342F1B5A}">
      <dsp:nvSpPr>
        <dsp:cNvPr id="0" name=""/>
        <dsp:cNvSpPr/>
      </dsp:nvSpPr>
      <dsp:spPr>
        <a:xfrm>
          <a:off x="1758442" y="3092138"/>
          <a:ext cx="6420358" cy="47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endParaRPr lang="en-US" sz="1300" kern="1200" dirty="0"/>
        </a:p>
      </dsp:txBody>
      <dsp:txXfrm>
        <a:off x="1758442" y="3092138"/>
        <a:ext cx="6420358" cy="479609"/>
      </dsp:txXfrm>
    </dsp:sp>
    <dsp:sp modelId="{7B5F107B-1D9F-417A-9873-5C1010834ECF}">
      <dsp:nvSpPr>
        <dsp:cNvPr id="0" name=""/>
        <dsp:cNvSpPr/>
      </dsp:nvSpPr>
      <dsp:spPr>
        <a:xfrm>
          <a:off x="1635759" y="3655446"/>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C8A15460-CC07-44E7-8C58-8601EA13D9D2}">
      <dsp:nvSpPr>
        <dsp:cNvPr id="0" name=""/>
        <dsp:cNvSpPr/>
      </dsp:nvSpPr>
      <dsp:spPr>
        <a:xfrm>
          <a:off x="1758442" y="3746422"/>
          <a:ext cx="6420358" cy="47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Instead of EXEC, sp_executesql should be used to execute the stored procedures so that the plans will cached and reused.</a:t>
          </a:r>
          <a:endParaRPr lang="en-US" sz="1200" kern="1200" dirty="0" smtClean="0"/>
        </a:p>
      </dsp:txBody>
      <dsp:txXfrm>
        <a:off x="1758442" y="3746422"/>
        <a:ext cx="6420358" cy="479609"/>
      </dsp:txXfrm>
    </dsp:sp>
    <dsp:sp modelId="{87356760-EBA7-41A7-9D6C-EBDAAA85DA80}">
      <dsp:nvSpPr>
        <dsp:cNvPr id="0" name=""/>
        <dsp:cNvSpPr/>
      </dsp:nvSpPr>
      <dsp:spPr>
        <a:xfrm>
          <a:off x="1635759" y="4306319"/>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9D640731-3ADB-4BB3-8901-AAADE441A8A7}">
      <dsp:nvSpPr>
        <dsp:cNvPr id="0" name=""/>
        <dsp:cNvSpPr/>
      </dsp:nvSpPr>
      <dsp:spPr>
        <a:xfrm>
          <a:off x="0" y="4659214"/>
          <a:ext cx="81788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5CB023D-2A08-4A91-A3C8-8B71CBDD634C}">
      <dsp:nvSpPr>
        <dsp:cNvPr id="0" name=""/>
        <dsp:cNvSpPr/>
      </dsp:nvSpPr>
      <dsp:spPr>
        <a:xfrm>
          <a:off x="1789783" y="3133252"/>
          <a:ext cx="6240080" cy="57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Usage of EXEC has a performance overhead as the plan will not be cached and cannot be reused. So, each time the query is executed, it is recompiled.</a:t>
          </a:r>
          <a:endParaRPr lang="en-US" sz="1200" kern="1200" dirty="0" smtClean="0"/>
        </a:p>
      </dsp:txBody>
      <dsp:txXfrm>
        <a:off x="1789783" y="3133252"/>
        <a:ext cx="6240080" cy="5733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981E8-25EC-4721-82CC-0F591BD1257F}">
      <dsp:nvSpPr>
        <dsp:cNvPr id="0" name=""/>
        <dsp:cNvSpPr/>
      </dsp:nvSpPr>
      <dsp:spPr>
        <a:xfrm>
          <a:off x="0" y="1788"/>
          <a:ext cx="8178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2B510-B8C1-4BA2-B6B2-112590B54C3A}">
      <dsp:nvSpPr>
        <dsp:cNvPr id="0" name=""/>
        <dsp:cNvSpPr/>
      </dsp:nvSpPr>
      <dsp:spPr>
        <a:xfrm>
          <a:off x="0" y="1788"/>
          <a:ext cx="1635760" cy="1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endParaRPr lang="en-US" sz="1600" kern="1200" dirty="0"/>
        </a:p>
      </dsp:txBody>
      <dsp:txXfrm>
        <a:off x="0" y="1788"/>
        <a:ext cx="1635760" cy="1913197"/>
      </dsp:txXfrm>
    </dsp:sp>
    <dsp:sp modelId="{5A2375D0-96FC-4F2E-AF36-11C69BC1EF97}">
      <dsp:nvSpPr>
        <dsp:cNvPr id="0" name=""/>
        <dsp:cNvSpPr/>
      </dsp:nvSpPr>
      <dsp:spPr>
        <a:xfrm>
          <a:off x="1758442" y="88666"/>
          <a:ext cx="6420358" cy="173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endParaRPr lang="en-US" sz="1600" kern="1200" dirty="0"/>
        </a:p>
      </dsp:txBody>
      <dsp:txXfrm>
        <a:off x="1758442" y="88666"/>
        <a:ext cx="6420358" cy="1737572"/>
      </dsp:txXfrm>
    </dsp:sp>
    <dsp:sp modelId="{C1BC1488-7D64-44FF-B07A-E96C3A803726}">
      <dsp:nvSpPr>
        <dsp:cNvPr id="0" name=""/>
        <dsp:cNvSpPr/>
      </dsp:nvSpPr>
      <dsp:spPr>
        <a:xfrm>
          <a:off x="1635759" y="1826239"/>
          <a:ext cx="65430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00597-4810-4F06-9B67-39E1EE97FD0E}">
      <dsp:nvSpPr>
        <dsp:cNvPr id="0" name=""/>
        <dsp:cNvSpPr/>
      </dsp:nvSpPr>
      <dsp:spPr>
        <a:xfrm>
          <a:off x="0" y="1914986"/>
          <a:ext cx="8178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1F0E6-9F5C-4806-BC52-EDD54D53E027}">
      <dsp:nvSpPr>
        <dsp:cNvPr id="0" name=""/>
        <dsp:cNvSpPr/>
      </dsp:nvSpPr>
      <dsp:spPr>
        <a:xfrm>
          <a:off x="0" y="1914986"/>
          <a:ext cx="1635760" cy="1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Usage of ‘&lt;&gt;’ and IN operator	</a:t>
          </a:r>
          <a:endParaRPr lang="en-US" sz="1600" kern="1200" dirty="0"/>
        </a:p>
      </dsp:txBody>
      <dsp:txXfrm>
        <a:off x="0" y="1914986"/>
        <a:ext cx="1635760" cy="1913197"/>
      </dsp:txXfrm>
    </dsp:sp>
    <dsp:sp modelId="{7D27982B-3E63-42CA-AE47-05FFF786D393}">
      <dsp:nvSpPr>
        <dsp:cNvPr id="0" name=""/>
        <dsp:cNvSpPr/>
      </dsp:nvSpPr>
      <dsp:spPr>
        <a:xfrm>
          <a:off x="1758442" y="2010646"/>
          <a:ext cx="6420358" cy="1235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Among the operators the ‘&lt;&gt;’ is the most expensive whereas ‘=‘ is the fastest. Quite a number of ‘&lt;&gt;’ has been used in the stored procedures.</a:t>
          </a:r>
          <a:endParaRPr lang="en-US" sz="1200" kern="1200" dirty="0"/>
        </a:p>
      </dsp:txBody>
      <dsp:txXfrm>
        <a:off x="1758442" y="2010646"/>
        <a:ext cx="6420358" cy="1235791"/>
      </dsp:txXfrm>
    </dsp:sp>
    <dsp:sp modelId="{512F2D88-BA8F-4C6F-8A2C-AFBFE87CE1B3}">
      <dsp:nvSpPr>
        <dsp:cNvPr id="0" name=""/>
        <dsp:cNvSpPr/>
      </dsp:nvSpPr>
      <dsp:spPr>
        <a:xfrm>
          <a:off x="1597679" y="3667334"/>
          <a:ext cx="6543040" cy="0"/>
        </a:xfrm>
        <a:prstGeom prst="line">
          <a:avLst/>
        </a:prstGeom>
        <a:blipFill rotWithShape="0">
          <a:blip xmlns:r="http://schemas.openxmlformats.org/officeDocument/2006/relationships" r:embed="rId1"/>
          <a:stretch>
            <a:fillRect/>
          </a:stretch>
        </a:blip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F7C98-569C-473A-9832-AD39A00EFF9A}">
      <dsp:nvSpPr>
        <dsp:cNvPr id="0" name=""/>
        <dsp:cNvSpPr/>
      </dsp:nvSpPr>
      <dsp:spPr>
        <a:xfrm>
          <a:off x="0" y="3828184"/>
          <a:ext cx="8178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AEBBC-1257-430F-A201-0E9FB0F529CA}">
      <dsp:nvSpPr>
        <dsp:cNvPr id="0" name=""/>
        <dsp:cNvSpPr/>
      </dsp:nvSpPr>
      <dsp:spPr>
        <a:xfrm>
          <a:off x="1764396" y="980465"/>
          <a:ext cx="5195746" cy="653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Unnecessary Distinct clause should be removed to improve the </a:t>
          </a:r>
          <a:r>
            <a:rPr lang="en-US" sz="1200" kern="1200" dirty="0" smtClean="0"/>
            <a:t>performance. Incase of unavoidable situations, the query should be rewritten for better performance</a:t>
          </a:r>
          <a:endParaRPr lang="en-US" sz="1200" kern="1200" dirty="0"/>
        </a:p>
      </dsp:txBody>
      <dsp:txXfrm>
        <a:off x="1764396" y="980465"/>
        <a:ext cx="5195746" cy="6531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55A88-3328-4FA6-9143-2D278D06478D}">
      <dsp:nvSpPr>
        <dsp:cNvPr id="0" name=""/>
        <dsp:cNvSpPr/>
      </dsp:nvSpPr>
      <dsp:spPr>
        <a:xfrm>
          <a:off x="31" y="179572"/>
          <a:ext cx="3050344" cy="70196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Actual Query</a:t>
          </a:r>
          <a:endParaRPr lang="en-US" sz="2000" kern="1200" dirty="0"/>
        </a:p>
      </dsp:txBody>
      <dsp:txXfrm>
        <a:off x="31" y="179572"/>
        <a:ext cx="3050344" cy="701968"/>
      </dsp:txXfrm>
    </dsp:sp>
    <dsp:sp modelId="{F07E832E-E4B7-4A81-8A01-5974D413234A}">
      <dsp:nvSpPr>
        <dsp:cNvPr id="0" name=""/>
        <dsp:cNvSpPr/>
      </dsp:nvSpPr>
      <dsp:spPr>
        <a:xfrm>
          <a:off x="31" y="818525"/>
          <a:ext cx="3050344" cy="25253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1111250">
            <a:lnSpc>
              <a:spcPct val="90000"/>
            </a:lnSpc>
            <a:spcBef>
              <a:spcPct val="0"/>
            </a:spcBef>
            <a:spcAft>
              <a:spcPct val="15000"/>
            </a:spcAft>
            <a:buChar char="••"/>
          </a:pPr>
          <a:endParaRPr lang="en-US" sz="2500" kern="1200" dirty="0"/>
        </a:p>
        <a:p>
          <a:pPr marL="228600" lvl="1" indent="-228600" algn="l" defTabSz="1111250">
            <a:lnSpc>
              <a:spcPct val="90000"/>
            </a:lnSpc>
            <a:spcBef>
              <a:spcPct val="0"/>
            </a:spcBef>
            <a:spcAft>
              <a:spcPct val="15000"/>
            </a:spcAft>
            <a:buChar char="••"/>
          </a:pPr>
          <a:endParaRPr lang="en-US" sz="2500" kern="1200" dirty="0"/>
        </a:p>
        <a:p>
          <a:pPr marL="114300" lvl="1" indent="-114300" algn="l" defTabSz="622300">
            <a:lnSpc>
              <a:spcPct val="90000"/>
            </a:lnSpc>
            <a:spcBef>
              <a:spcPct val="0"/>
            </a:spcBef>
            <a:spcAft>
              <a:spcPct val="15000"/>
            </a:spcAft>
            <a:buChar char="••"/>
          </a:pPr>
          <a:r>
            <a:rPr lang="en-US" sz="1400" kern="1200" dirty="0" smtClean="0"/>
            <a:t> </a:t>
          </a:r>
          <a:r>
            <a:rPr lang="en-US" sz="1200" kern="1200" dirty="0" smtClean="0"/>
            <a:t>SQL Server Execution Times: CPU time = </a:t>
          </a:r>
          <a:r>
            <a:rPr lang="en-US" sz="1200" b="1" kern="1200" dirty="0" smtClean="0"/>
            <a:t>4956 </a:t>
          </a:r>
          <a:r>
            <a:rPr lang="en-US" sz="1200" b="1" kern="1200" dirty="0" err="1" smtClean="0"/>
            <a:t>ms</a:t>
          </a:r>
          <a:r>
            <a:rPr lang="en-US" sz="1200" kern="1200" dirty="0" smtClean="0"/>
            <a:t>,  elapsed time = </a:t>
          </a:r>
          <a:r>
            <a:rPr lang="en-US" sz="1200" b="1" kern="1200" dirty="0" smtClean="0"/>
            <a:t>5777 </a:t>
          </a:r>
          <a:r>
            <a:rPr lang="en-US" sz="1200" b="1" kern="1200" dirty="0" err="1" smtClean="0"/>
            <a:t>ms</a:t>
          </a:r>
          <a:r>
            <a:rPr lang="en-US" sz="1200" kern="1200" dirty="0" err="1" smtClean="0"/>
            <a:t>.</a:t>
          </a:r>
          <a:r>
            <a:rPr lang="en-US" sz="1200" kern="1200" dirty="0" smtClean="0"/>
            <a:t> </a:t>
          </a:r>
          <a:endParaRPr lang="en-US" sz="1200" kern="1200" dirty="0"/>
        </a:p>
      </dsp:txBody>
      <dsp:txXfrm>
        <a:off x="31" y="818525"/>
        <a:ext cx="3050344" cy="2525399"/>
      </dsp:txXfrm>
    </dsp:sp>
    <dsp:sp modelId="{77A6DBA1-B0CB-4E7A-98EC-0D6CCD859B10}">
      <dsp:nvSpPr>
        <dsp:cNvPr id="0" name=""/>
        <dsp:cNvSpPr/>
      </dsp:nvSpPr>
      <dsp:spPr>
        <a:xfrm>
          <a:off x="3477424" y="198881"/>
          <a:ext cx="3050344" cy="6669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Rewritten Query</a:t>
          </a:r>
          <a:endParaRPr lang="en-US" sz="2000" kern="1200" dirty="0"/>
        </a:p>
      </dsp:txBody>
      <dsp:txXfrm>
        <a:off x="3477424" y="198881"/>
        <a:ext cx="3050344" cy="666970"/>
      </dsp:txXfrm>
    </dsp:sp>
    <dsp:sp modelId="{3AF15E8A-A584-40C5-A191-0A5C10DD31FD}">
      <dsp:nvSpPr>
        <dsp:cNvPr id="0" name=""/>
        <dsp:cNvSpPr/>
      </dsp:nvSpPr>
      <dsp:spPr>
        <a:xfrm>
          <a:off x="3477424" y="799216"/>
          <a:ext cx="3050344" cy="25253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SQL Server Execution Times: CPU time = </a:t>
          </a:r>
          <a:r>
            <a:rPr lang="en-US" sz="1200" b="1" kern="1200" dirty="0" smtClean="0"/>
            <a:t>1234 </a:t>
          </a:r>
          <a:r>
            <a:rPr lang="en-US" sz="1200" b="1" kern="1200" dirty="0" err="1" smtClean="0"/>
            <a:t>ms</a:t>
          </a:r>
          <a:r>
            <a:rPr lang="en-US" sz="1200" kern="1200" dirty="0" smtClean="0"/>
            <a:t>,  elapsed time = </a:t>
          </a:r>
          <a:r>
            <a:rPr lang="en-US" sz="1200" b="1" kern="1200" dirty="0" smtClean="0"/>
            <a:t>1832 </a:t>
          </a:r>
          <a:r>
            <a:rPr lang="en-US" sz="1200" b="1" kern="1200" dirty="0" err="1" smtClean="0"/>
            <a:t>ms</a:t>
          </a:r>
          <a:r>
            <a:rPr lang="en-US" sz="1200" kern="1200" dirty="0" err="1" smtClean="0"/>
            <a:t>.</a:t>
          </a:r>
          <a:endParaRPr lang="en-US" sz="1200" kern="1200" dirty="0"/>
        </a:p>
        <a:p>
          <a:pPr marL="114300" lvl="1" indent="-114300" algn="l" defTabSz="533400">
            <a:lnSpc>
              <a:spcPct val="90000"/>
            </a:lnSpc>
            <a:spcBef>
              <a:spcPct val="0"/>
            </a:spcBef>
            <a:spcAft>
              <a:spcPct val="15000"/>
            </a:spcAft>
            <a:buChar char="••"/>
          </a:pPr>
          <a:r>
            <a:rPr lang="en-US" sz="1200" kern="1200" dirty="0" smtClean="0"/>
            <a:t>Improvement in CPU time and Elapsed time</a:t>
          </a:r>
          <a:endParaRPr lang="en-US" sz="1200" kern="1200" dirty="0"/>
        </a:p>
        <a:p>
          <a:pPr marL="114300" lvl="1" indent="-114300" algn="l" defTabSz="533400">
            <a:lnSpc>
              <a:spcPct val="90000"/>
            </a:lnSpc>
            <a:spcBef>
              <a:spcPct val="0"/>
            </a:spcBef>
            <a:spcAft>
              <a:spcPct val="15000"/>
            </a:spcAft>
            <a:buChar char="••"/>
          </a:pPr>
          <a:r>
            <a:rPr lang="en-US" sz="1200" kern="1200" dirty="0" smtClean="0"/>
            <a:t>Improved Logical and Physical reads</a:t>
          </a:r>
          <a:endParaRPr lang="en-US" sz="1200" kern="1200" dirty="0"/>
        </a:p>
        <a:p>
          <a:pPr marL="114300" lvl="1" indent="-114300" algn="l" defTabSz="533400">
            <a:lnSpc>
              <a:spcPct val="90000"/>
            </a:lnSpc>
            <a:spcBef>
              <a:spcPct val="0"/>
            </a:spcBef>
            <a:spcAft>
              <a:spcPct val="15000"/>
            </a:spcAft>
            <a:buChar char="••"/>
          </a:pPr>
          <a:r>
            <a:rPr lang="en-US" sz="1200" kern="1200" dirty="0" smtClean="0"/>
            <a:t>Lessened the usage of temporary tables</a:t>
          </a:r>
          <a:endParaRPr lang="en-US" sz="1200" kern="1200" dirty="0"/>
        </a:p>
      </dsp:txBody>
      <dsp:txXfrm>
        <a:off x="3477424" y="799216"/>
        <a:ext cx="3050344" cy="2525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4615-3AC4-46ED-8F07-0833A0912070}">
      <dsp:nvSpPr>
        <dsp:cNvPr id="0" name=""/>
        <dsp:cNvSpPr/>
      </dsp:nvSpPr>
      <dsp:spPr>
        <a:xfrm>
          <a:off x="0" y="1984"/>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768F58-47DD-425D-98FE-567E3117C4EF}">
      <dsp:nvSpPr>
        <dsp:cNvPr id="0" name=""/>
        <dsp:cNvSpPr/>
      </dsp:nvSpPr>
      <dsp:spPr>
        <a:xfrm>
          <a:off x="0" y="1984"/>
          <a:ext cx="6096000" cy="676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Analyze the Database Configuration</a:t>
          </a:r>
          <a:endParaRPr lang="en-US" sz="1200" kern="1200" dirty="0"/>
        </a:p>
      </dsp:txBody>
      <dsp:txXfrm>
        <a:off x="0" y="1984"/>
        <a:ext cx="6096000" cy="676671"/>
      </dsp:txXfrm>
    </dsp:sp>
    <dsp:sp modelId="{20B9AF25-D73B-4FFF-A413-90A13617D428}">
      <dsp:nvSpPr>
        <dsp:cNvPr id="0" name=""/>
        <dsp:cNvSpPr/>
      </dsp:nvSpPr>
      <dsp:spPr>
        <a:xfrm>
          <a:off x="0" y="678656"/>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16852-0F87-414B-81B9-2A13F2EC2540}">
      <dsp:nvSpPr>
        <dsp:cNvPr id="0" name=""/>
        <dsp:cNvSpPr/>
      </dsp:nvSpPr>
      <dsp:spPr>
        <a:xfrm>
          <a:off x="0" y="678656"/>
          <a:ext cx="6096000" cy="676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Review the code for best practices</a:t>
          </a:r>
          <a:endParaRPr lang="en-US" sz="1200" kern="1200" dirty="0"/>
        </a:p>
      </dsp:txBody>
      <dsp:txXfrm>
        <a:off x="0" y="678656"/>
        <a:ext cx="6096000" cy="676671"/>
      </dsp:txXfrm>
    </dsp:sp>
    <dsp:sp modelId="{2CE974E3-1115-4947-B1D8-D0CAB0FD05CE}">
      <dsp:nvSpPr>
        <dsp:cNvPr id="0" name=""/>
        <dsp:cNvSpPr/>
      </dsp:nvSpPr>
      <dsp:spPr>
        <a:xfrm>
          <a:off x="0" y="1355328"/>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6EAEB-F978-4D86-8918-F3A9CCADC3D6}">
      <dsp:nvSpPr>
        <dsp:cNvPr id="0" name=""/>
        <dsp:cNvSpPr/>
      </dsp:nvSpPr>
      <dsp:spPr>
        <a:xfrm>
          <a:off x="0" y="1355328"/>
          <a:ext cx="6096000" cy="676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Review  the existing Indexing Strategy</a:t>
          </a:r>
          <a:endParaRPr lang="en-US" sz="1200" kern="1200" dirty="0"/>
        </a:p>
      </dsp:txBody>
      <dsp:txXfrm>
        <a:off x="0" y="1355328"/>
        <a:ext cx="6096000" cy="676671"/>
      </dsp:txXfrm>
    </dsp:sp>
    <dsp:sp modelId="{49ABBE3D-A203-4EA9-A832-70FA5F1A6F25}">
      <dsp:nvSpPr>
        <dsp:cNvPr id="0" name=""/>
        <dsp:cNvSpPr/>
      </dsp:nvSpPr>
      <dsp:spPr>
        <a:xfrm>
          <a:off x="0" y="2031999"/>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41BED8-2D33-4B36-B249-FFC950262BC5}">
      <dsp:nvSpPr>
        <dsp:cNvPr id="0" name=""/>
        <dsp:cNvSpPr/>
      </dsp:nvSpPr>
      <dsp:spPr>
        <a:xfrm>
          <a:off x="0" y="2032000"/>
          <a:ext cx="6096000" cy="676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Reverse engineer and Review the Data model </a:t>
          </a:r>
          <a:endParaRPr lang="en-US" sz="1200" kern="1200" dirty="0"/>
        </a:p>
      </dsp:txBody>
      <dsp:txXfrm>
        <a:off x="0" y="2032000"/>
        <a:ext cx="6096000" cy="676671"/>
      </dsp:txXfrm>
    </dsp:sp>
    <dsp:sp modelId="{5C12E40C-8419-49E3-9C67-2BAB6FD0E003}">
      <dsp:nvSpPr>
        <dsp:cNvPr id="0" name=""/>
        <dsp:cNvSpPr/>
      </dsp:nvSpPr>
      <dsp:spPr>
        <a:xfrm>
          <a:off x="0" y="2708671"/>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EFC054-EF44-420A-94DC-84ED07D1FA82}">
      <dsp:nvSpPr>
        <dsp:cNvPr id="0" name=""/>
        <dsp:cNvSpPr/>
      </dsp:nvSpPr>
      <dsp:spPr>
        <a:xfrm>
          <a:off x="0" y="2708671"/>
          <a:ext cx="6096000" cy="676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Analyzing the execution plans</a:t>
          </a:r>
          <a:endParaRPr lang="en-US" sz="1200" kern="1200" dirty="0"/>
        </a:p>
      </dsp:txBody>
      <dsp:txXfrm>
        <a:off x="0" y="2708671"/>
        <a:ext cx="6096000" cy="676671"/>
      </dsp:txXfrm>
    </dsp:sp>
    <dsp:sp modelId="{0F73EB5E-9560-4EFC-9CA0-C3E5A671F694}">
      <dsp:nvSpPr>
        <dsp:cNvPr id="0" name=""/>
        <dsp:cNvSpPr/>
      </dsp:nvSpPr>
      <dsp:spPr>
        <a:xfrm>
          <a:off x="0" y="3385343"/>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11834-5FD3-4BD2-A8D9-4A98ECD6C377}">
      <dsp:nvSpPr>
        <dsp:cNvPr id="0" name=""/>
        <dsp:cNvSpPr/>
      </dsp:nvSpPr>
      <dsp:spPr>
        <a:xfrm>
          <a:off x="0" y="3385343"/>
          <a:ext cx="6096000" cy="676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Detail the Observations and </a:t>
          </a:r>
          <a:r>
            <a:rPr lang="en-US" sz="1200" kern="1200" dirty="0" smtClean="0"/>
            <a:t>Recommendations</a:t>
          </a:r>
          <a:endParaRPr lang="en-US" sz="1200" kern="1200" dirty="0"/>
        </a:p>
      </dsp:txBody>
      <dsp:txXfrm>
        <a:off x="0" y="3385343"/>
        <a:ext cx="6096000" cy="676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7015-F8FF-4B7D-8957-EA3F497473C2}">
      <dsp:nvSpPr>
        <dsp:cNvPr id="0" name=""/>
        <dsp:cNvSpPr/>
      </dsp:nvSpPr>
      <dsp:spPr>
        <a:xfrm>
          <a:off x="0" y="0"/>
          <a:ext cx="7759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DDA283-4497-47F3-9B8D-5B2F92254122}">
      <dsp:nvSpPr>
        <dsp:cNvPr id="0" name=""/>
        <dsp:cNvSpPr/>
      </dsp:nvSpPr>
      <dsp:spPr>
        <a:xfrm>
          <a:off x="0" y="0"/>
          <a:ext cx="1551940" cy="113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Auto grow</a:t>
          </a:r>
          <a:endParaRPr lang="en-US" sz="1400" kern="1200" dirty="0"/>
        </a:p>
      </dsp:txBody>
      <dsp:txXfrm>
        <a:off x="0" y="0"/>
        <a:ext cx="1551940" cy="1137940"/>
      </dsp:txXfrm>
    </dsp:sp>
    <dsp:sp modelId="{9EB536DF-2D55-4C6F-9FAE-A61F423D5DD0}">
      <dsp:nvSpPr>
        <dsp:cNvPr id="0" name=""/>
        <dsp:cNvSpPr/>
      </dsp:nvSpPr>
      <dsp:spPr>
        <a:xfrm>
          <a:off x="1668335" y="26448"/>
          <a:ext cx="6091364" cy="528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Auto grow value is set too low to 1 MB for both data and log files</a:t>
          </a:r>
          <a:endParaRPr lang="en-US" sz="1200" kern="1200" dirty="0"/>
        </a:p>
      </dsp:txBody>
      <dsp:txXfrm>
        <a:off x="1668335" y="26448"/>
        <a:ext cx="6091364" cy="528964"/>
      </dsp:txXfrm>
    </dsp:sp>
    <dsp:sp modelId="{6A922E7D-8BB1-4775-94E7-C44A691569D4}">
      <dsp:nvSpPr>
        <dsp:cNvPr id="0" name=""/>
        <dsp:cNvSpPr/>
      </dsp:nvSpPr>
      <dsp:spPr>
        <a:xfrm>
          <a:off x="1551940" y="555412"/>
          <a:ext cx="6207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F43596-E98A-47F7-9404-171E114AF0B7}">
      <dsp:nvSpPr>
        <dsp:cNvPr id="0" name=""/>
        <dsp:cNvSpPr/>
      </dsp:nvSpPr>
      <dsp:spPr>
        <a:xfrm>
          <a:off x="1668335" y="581860"/>
          <a:ext cx="6091364" cy="528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DB File fragmentation gets increased due to smaller junk of file growth</a:t>
          </a:r>
          <a:endParaRPr lang="en-US" sz="1200" kern="1200" dirty="0"/>
        </a:p>
      </dsp:txBody>
      <dsp:txXfrm>
        <a:off x="1668335" y="581860"/>
        <a:ext cx="6091364" cy="528964"/>
      </dsp:txXfrm>
    </dsp:sp>
    <dsp:sp modelId="{4FC393E4-BE5B-49D2-BE72-0D5984071AE7}">
      <dsp:nvSpPr>
        <dsp:cNvPr id="0" name=""/>
        <dsp:cNvSpPr/>
      </dsp:nvSpPr>
      <dsp:spPr>
        <a:xfrm>
          <a:off x="1551940" y="1110825"/>
          <a:ext cx="6207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96FA00-C7C0-4C70-AE9A-5135DA567FA8}">
      <dsp:nvSpPr>
        <dsp:cNvPr id="0" name=""/>
        <dsp:cNvSpPr/>
      </dsp:nvSpPr>
      <dsp:spPr>
        <a:xfrm>
          <a:off x="0" y="1137940"/>
          <a:ext cx="7759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2259DC-0C13-4ED6-BD7A-E1DE65D69D05}">
      <dsp:nvSpPr>
        <dsp:cNvPr id="0" name=""/>
        <dsp:cNvSpPr/>
      </dsp:nvSpPr>
      <dsp:spPr>
        <a:xfrm>
          <a:off x="0" y="1137940"/>
          <a:ext cx="1551940" cy="113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Backups</a:t>
          </a:r>
          <a:endParaRPr lang="en-US" sz="1400" kern="1200" dirty="0"/>
        </a:p>
      </dsp:txBody>
      <dsp:txXfrm>
        <a:off x="0" y="1137940"/>
        <a:ext cx="1551940" cy="1137940"/>
      </dsp:txXfrm>
    </dsp:sp>
    <dsp:sp modelId="{74A6DC3D-4D3B-4242-949A-0EBA2F9C3769}">
      <dsp:nvSpPr>
        <dsp:cNvPr id="0" name=""/>
        <dsp:cNvSpPr/>
      </dsp:nvSpPr>
      <dsp:spPr>
        <a:xfrm>
          <a:off x="1668335" y="1164388"/>
          <a:ext cx="6091364" cy="52896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Full backups are taken daily.	</a:t>
          </a:r>
          <a:endParaRPr lang="en-US" sz="1200" kern="1200" dirty="0"/>
        </a:p>
      </dsp:txBody>
      <dsp:txXfrm>
        <a:off x="1668335" y="1164388"/>
        <a:ext cx="6091364" cy="528964"/>
      </dsp:txXfrm>
    </dsp:sp>
    <dsp:sp modelId="{AEC3BFF7-CA7C-4F2C-AF1C-73F896D5FE4A}">
      <dsp:nvSpPr>
        <dsp:cNvPr id="0" name=""/>
        <dsp:cNvSpPr/>
      </dsp:nvSpPr>
      <dsp:spPr>
        <a:xfrm>
          <a:off x="1551940" y="1693353"/>
          <a:ext cx="6207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C8EE83-D07A-49FE-889E-C14AF02C9BE9}">
      <dsp:nvSpPr>
        <dsp:cNvPr id="0" name=""/>
        <dsp:cNvSpPr/>
      </dsp:nvSpPr>
      <dsp:spPr>
        <a:xfrm>
          <a:off x="1668335" y="1719801"/>
          <a:ext cx="6091364" cy="528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It’s a best practice to take log backups every 15~30 min interval</a:t>
          </a:r>
          <a:endParaRPr lang="en-US" sz="1200" kern="1200" dirty="0"/>
        </a:p>
      </dsp:txBody>
      <dsp:txXfrm>
        <a:off x="1668335" y="1719801"/>
        <a:ext cx="6091364" cy="528964"/>
      </dsp:txXfrm>
    </dsp:sp>
    <dsp:sp modelId="{1142E0B1-06E0-4C01-8644-5449C23A87E1}">
      <dsp:nvSpPr>
        <dsp:cNvPr id="0" name=""/>
        <dsp:cNvSpPr/>
      </dsp:nvSpPr>
      <dsp:spPr>
        <a:xfrm>
          <a:off x="1551940" y="2248766"/>
          <a:ext cx="6207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3FA01-BE51-4EE3-84A4-14C923CB96BC}">
      <dsp:nvSpPr>
        <dsp:cNvPr id="0" name=""/>
        <dsp:cNvSpPr/>
      </dsp:nvSpPr>
      <dsp:spPr>
        <a:xfrm>
          <a:off x="0" y="695"/>
          <a:ext cx="7899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A5795-BEBF-48D3-AE89-1C31A02B91CE}">
      <dsp:nvSpPr>
        <dsp:cNvPr id="0" name=""/>
        <dsp:cNvSpPr/>
      </dsp:nvSpPr>
      <dsp:spPr>
        <a:xfrm>
          <a:off x="0" y="695"/>
          <a:ext cx="7899400" cy="47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b="0" i="0" u="none" strike="noStrike" kern="1200" baseline="0" dirty="0" smtClean="0">
            <a:solidFill>
              <a:srgbClr val="000000"/>
            </a:solidFill>
            <a:latin typeface="+mn-lt"/>
            <a:cs typeface="Calibri" pitchFamily="34" charset="0"/>
          </a:endParaRPr>
        </a:p>
      </dsp:txBody>
      <dsp:txXfrm>
        <a:off x="0" y="695"/>
        <a:ext cx="7899400" cy="474299"/>
      </dsp:txXfrm>
    </dsp:sp>
    <dsp:sp modelId="{B98376C5-02FD-4DC2-8ADF-E44264FF8F30}">
      <dsp:nvSpPr>
        <dsp:cNvPr id="0" name=""/>
        <dsp:cNvSpPr/>
      </dsp:nvSpPr>
      <dsp:spPr>
        <a:xfrm>
          <a:off x="0" y="625115"/>
          <a:ext cx="7899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7A42C-5B4D-43E4-8266-1CD27BFB0598}">
      <dsp:nvSpPr>
        <dsp:cNvPr id="0" name=""/>
        <dsp:cNvSpPr/>
      </dsp:nvSpPr>
      <dsp:spPr>
        <a:xfrm>
          <a:off x="0" y="726269"/>
          <a:ext cx="7899400" cy="47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b="0" i="0" u="none" strike="noStrike" kern="1200" baseline="0" dirty="0" smtClean="0">
            <a:solidFill>
              <a:srgbClr val="000000"/>
            </a:solidFill>
            <a:latin typeface="+mn-lt"/>
            <a:cs typeface="Calibri" pitchFamily="34" charset="0"/>
          </a:endParaRPr>
        </a:p>
      </dsp:txBody>
      <dsp:txXfrm>
        <a:off x="0" y="726269"/>
        <a:ext cx="7899400" cy="474299"/>
      </dsp:txXfrm>
    </dsp:sp>
    <dsp:sp modelId="{47166DA2-75DB-49D8-8EE6-1C92DCF559EA}">
      <dsp:nvSpPr>
        <dsp:cNvPr id="0" name=""/>
        <dsp:cNvSpPr/>
      </dsp:nvSpPr>
      <dsp:spPr>
        <a:xfrm>
          <a:off x="0" y="1304022"/>
          <a:ext cx="7899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D609B5-1F3E-42C5-8B79-55BE7A98EA67}">
      <dsp:nvSpPr>
        <dsp:cNvPr id="0" name=""/>
        <dsp:cNvSpPr/>
      </dsp:nvSpPr>
      <dsp:spPr>
        <a:xfrm>
          <a:off x="0" y="0"/>
          <a:ext cx="7899400" cy="47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u="none" strike="noStrike" kern="1200" baseline="0" dirty="0" smtClean="0">
              <a:solidFill>
                <a:srgbClr val="000000"/>
              </a:solidFill>
              <a:latin typeface="+mn-lt"/>
              <a:cs typeface="Calibri" pitchFamily="34" charset="0"/>
            </a:rPr>
            <a:t>Capacity planning has to be carried out and set the initial size of the database accordingly. </a:t>
          </a:r>
          <a:endParaRPr lang="en-US" sz="1200" b="0" i="0" u="none" strike="noStrike" kern="1200" baseline="0" dirty="0" smtClean="0">
            <a:solidFill>
              <a:srgbClr val="000000"/>
            </a:solidFill>
            <a:latin typeface="+mn-lt"/>
            <a:cs typeface="Calibri" pitchFamily="34" charset="0"/>
          </a:endParaRPr>
        </a:p>
      </dsp:txBody>
      <dsp:txXfrm>
        <a:off x="0" y="0"/>
        <a:ext cx="7899400" cy="4742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AD9F0-5937-44B4-98CA-86924673716A}">
      <dsp:nvSpPr>
        <dsp:cNvPr id="0" name=""/>
        <dsp:cNvSpPr/>
      </dsp:nvSpPr>
      <dsp:spPr>
        <a:xfrm>
          <a:off x="0" y="0"/>
          <a:ext cx="8153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4E920-DB7B-4864-AECF-4EDC3271E16A}">
      <dsp:nvSpPr>
        <dsp:cNvPr id="0" name=""/>
        <dsp:cNvSpPr/>
      </dsp:nvSpPr>
      <dsp:spPr>
        <a:xfrm>
          <a:off x="0" y="0"/>
          <a:ext cx="1630680" cy="175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Average </a:t>
          </a:r>
          <a:r>
            <a:rPr lang="en-US" sz="1700" kern="1200" dirty="0" err="1" smtClean="0"/>
            <a:t>IO_stalls_ms</a:t>
          </a:r>
          <a:r>
            <a:rPr lang="en-US" sz="1700" kern="1200" dirty="0" smtClean="0"/>
            <a:t>	</a:t>
          </a:r>
          <a:endParaRPr lang="en-US" sz="1700" kern="1200" dirty="0"/>
        </a:p>
      </dsp:txBody>
      <dsp:txXfrm>
        <a:off x="0" y="0"/>
        <a:ext cx="1630680" cy="1752600"/>
      </dsp:txXfrm>
    </dsp:sp>
    <dsp:sp modelId="{42BB387B-04CC-4078-8906-CBD972269ED9}">
      <dsp:nvSpPr>
        <dsp:cNvPr id="0" name=""/>
        <dsp:cNvSpPr/>
      </dsp:nvSpPr>
      <dsp:spPr>
        <a:xfrm>
          <a:off x="1752980" y="27384"/>
          <a:ext cx="6400418" cy="54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err="1" smtClean="0"/>
            <a:t>IO_stalls</a:t>
          </a:r>
          <a:r>
            <a:rPr lang="en-US" sz="1100" kern="1200" dirty="0" smtClean="0"/>
            <a:t> is the total cumulative time, in milliseconds, that users waited for I/O to be completed on the file since the last restart of SQL Server. </a:t>
          </a:r>
          <a:endParaRPr lang="en-US" sz="1100" kern="1200" dirty="0"/>
        </a:p>
      </dsp:txBody>
      <dsp:txXfrm>
        <a:off x="1752980" y="27384"/>
        <a:ext cx="6400418" cy="547687"/>
      </dsp:txXfrm>
    </dsp:sp>
    <dsp:sp modelId="{BC83CB39-51AF-4173-B6D3-F2A8BBE5B072}">
      <dsp:nvSpPr>
        <dsp:cNvPr id="0" name=""/>
        <dsp:cNvSpPr/>
      </dsp:nvSpPr>
      <dsp:spPr>
        <a:xfrm>
          <a:off x="1630679" y="575071"/>
          <a:ext cx="65227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B215D2-2A97-4241-BBBD-1AF1C63CBB6F}">
      <dsp:nvSpPr>
        <dsp:cNvPr id="0" name=""/>
        <dsp:cNvSpPr/>
      </dsp:nvSpPr>
      <dsp:spPr>
        <a:xfrm>
          <a:off x="1752980" y="602456"/>
          <a:ext cx="6400418" cy="54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smtClean="0"/>
            <a:t>High </a:t>
          </a:r>
          <a:r>
            <a:rPr lang="en-US" sz="1100" kern="1200" dirty="0" err="1" smtClean="0"/>
            <a:t>AVG_IO_Stall</a:t>
          </a:r>
          <a:r>
            <a:rPr lang="en-US" sz="1100" kern="1200" dirty="0" smtClean="0"/>
            <a:t>  </a:t>
          </a:r>
          <a:r>
            <a:rPr lang="en-US" sz="1100" kern="1200" dirty="0" smtClean="0"/>
            <a:t>indicates consistently high IO requests</a:t>
          </a:r>
          <a:endParaRPr lang="en-US" sz="1100" kern="1200" dirty="0"/>
        </a:p>
      </dsp:txBody>
      <dsp:txXfrm>
        <a:off x="1752980" y="602456"/>
        <a:ext cx="6400418" cy="547687"/>
      </dsp:txXfrm>
    </dsp:sp>
    <dsp:sp modelId="{213FF7D0-92FF-40A7-95AC-36203FBB5C24}">
      <dsp:nvSpPr>
        <dsp:cNvPr id="0" name=""/>
        <dsp:cNvSpPr/>
      </dsp:nvSpPr>
      <dsp:spPr>
        <a:xfrm>
          <a:off x="1630679" y="1150143"/>
          <a:ext cx="65227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F231A6-9133-4906-944D-2C8DAB2AC173}">
      <dsp:nvSpPr>
        <dsp:cNvPr id="0" name=""/>
        <dsp:cNvSpPr/>
      </dsp:nvSpPr>
      <dsp:spPr>
        <a:xfrm>
          <a:off x="1752980" y="1177528"/>
          <a:ext cx="6400418" cy="54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smtClean="0"/>
            <a:t>From the current snapshot </a:t>
          </a:r>
          <a:r>
            <a:rPr lang="en-US" sz="1100" kern="1200" dirty="0" err="1" smtClean="0"/>
            <a:t>OneC_testingPMO</a:t>
          </a:r>
          <a:r>
            <a:rPr lang="en-US" sz="1100" kern="1200" dirty="0" smtClean="0"/>
            <a:t> </a:t>
          </a:r>
          <a:r>
            <a:rPr lang="en-US" sz="1100" kern="1200" dirty="0" err="1" smtClean="0"/>
            <a:t>db</a:t>
          </a:r>
          <a:r>
            <a:rPr lang="en-US" sz="1100" kern="1200" dirty="0" smtClean="0"/>
            <a:t> </a:t>
          </a:r>
          <a:r>
            <a:rPr lang="en-US" sz="1100" kern="1200" dirty="0" smtClean="0"/>
            <a:t>doesn’t have IO contention however considering future &amp; best practices we may require to move it to different drive</a:t>
          </a:r>
          <a:r>
            <a:rPr lang="en-US" sz="1100" kern="1200" dirty="0" smtClean="0"/>
            <a:t>. Or moving similar smaller DB’s to a different location.</a:t>
          </a:r>
          <a:endParaRPr lang="en-US" sz="1100" kern="1200" dirty="0"/>
        </a:p>
      </dsp:txBody>
      <dsp:txXfrm>
        <a:off x="1752980" y="1177528"/>
        <a:ext cx="6400418" cy="547687"/>
      </dsp:txXfrm>
    </dsp:sp>
    <dsp:sp modelId="{FCE7D727-64F5-4087-A45C-4B8D0AC8B515}">
      <dsp:nvSpPr>
        <dsp:cNvPr id="0" name=""/>
        <dsp:cNvSpPr/>
      </dsp:nvSpPr>
      <dsp:spPr>
        <a:xfrm>
          <a:off x="1630679" y="1725215"/>
          <a:ext cx="65227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6FA00-C7C0-4C70-AE9A-5135DA567FA8}">
      <dsp:nvSpPr>
        <dsp:cNvPr id="0" name=""/>
        <dsp:cNvSpPr/>
      </dsp:nvSpPr>
      <dsp:spPr>
        <a:xfrm>
          <a:off x="0" y="0"/>
          <a:ext cx="7759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2259DC-0C13-4ED6-BD7A-E1DE65D69D05}">
      <dsp:nvSpPr>
        <dsp:cNvPr id="0" name=""/>
        <dsp:cNvSpPr/>
      </dsp:nvSpPr>
      <dsp:spPr>
        <a:xfrm>
          <a:off x="0" y="0"/>
          <a:ext cx="7759700" cy="198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endParaRPr lang="en-US" sz="1200" b="0" i="0" u="none" strike="noStrike" kern="1200" baseline="0" dirty="0">
            <a:solidFill>
              <a:srgbClr val="000000"/>
            </a:solidFill>
            <a:latin typeface="+mj-lt"/>
            <a:cs typeface="Calibri" pitchFamily="34" charset="0"/>
          </a:endParaRPr>
        </a:p>
      </dsp:txBody>
      <dsp:txXfrm>
        <a:off x="0" y="0"/>
        <a:ext cx="7759700" cy="1981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376C5-02FD-4DC2-8ADF-E44264FF8F30}">
      <dsp:nvSpPr>
        <dsp:cNvPr id="0" name=""/>
        <dsp:cNvSpPr/>
      </dsp:nvSpPr>
      <dsp:spPr>
        <a:xfrm>
          <a:off x="0" y="0"/>
          <a:ext cx="7899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7A42C-5B4D-43E4-8266-1CD27BFB0598}">
      <dsp:nvSpPr>
        <dsp:cNvPr id="0" name=""/>
        <dsp:cNvSpPr/>
      </dsp:nvSpPr>
      <dsp:spPr>
        <a:xfrm>
          <a:off x="0" y="0"/>
          <a:ext cx="789940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endParaRPr lang="en-US" sz="1100" b="0" i="0" u="none" strike="noStrike" kern="1200" baseline="0" dirty="0" smtClean="0">
            <a:solidFill>
              <a:srgbClr val="000000"/>
            </a:solidFill>
            <a:latin typeface="Calibri" pitchFamily="34" charset="0"/>
            <a:cs typeface="Calibri" pitchFamily="34" charset="0"/>
          </a:endParaRPr>
        </a:p>
      </dsp:txBody>
      <dsp:txXfrm>
        <a:off x="0" y="0"/>
        <a:ext cx="7899400" cy="21717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376C5-02FD-4DC2-8ADF-E44264FF8F30}">
      <dsp:nvSpPr>
        <dsp:cNvPr id="0" name=""/>
        <dsp:cNvSpPr/>
      </dsp:nvSpPr>
      <dsp:spPr>
        <a:xfrm>
          <a:off x="0" y="0"/>
          <a:ext cx="78105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7A42C-5B4D-43E4-8266-1CD27BFB0598}">
      <dsp:nvSpPr>
        <dsp:cNvPr id="0" name=""/>
        <dsp:cNvSpPr/>
      </dsp:nvSpPr>
      <dsp:spPr>
        <a:xfrm>
          <a:off x="0" y="0"/>
          <a:ext cx="7810500" cy="1943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endParaRPr lang="en-US" sz="1100" b="0" i="0" u="none" strike="noStrike" kern="1200" baseline="0" dirty="0" smtClean="0">
            <a:solidFill>
              <a:srgbClr val="000000"/>
            </a:solidFill>
            <a:latin typeface="Calibri" pitchFamily="34" charset="0"/>
            <a:cs typeface="Calibri" pitchFamily="34" charset="0"/>
          </a:endParaRPr>
        </a:p>
      </dsp:txBody>
      <dsp:txXfrm>
        <a:off x="0" y="0"/>
        <a:ext cx="7810500" cy="19431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376C5-02FD-4DC2-8ADF-E44264FF8F30}">
      <dsp:nvSpPr>
        <dsp:cNvPr id="0" name=""/>
        <dsp:cNvSpPr/>
      </dsp:nvSpPr>
      <dsp:spPr>
        <a:xfrm>
          <a:off x="0" y="0"/>
          <a:ext cx="76835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7A42C-5B4D-43E4-8266-1CD27BFB0598}">
      <dsp:nvSpPr>
        <dsp:cNvPr id="0" name=""/>
        <dsp:cNvSpPr/>
      </dsp:nvSpPr>
      <dsp:spPr>
        <a:xfrm>
          <a:off x="0" y="0"/>
          <a:ext cx="7683500" cy="455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endParaRPr lang="en-US" sz="1100" b="0" i="0" u="none" strike="noStrike" kern="1200" baseline="0" dirty="0" smtClean="0">
            <a:solidFill>
              <a:srgbClr val="000000"/>
            </a:solidFill>
            <a:latin typeface="Calibri" pitchFamily="34" charset="0"/>
            <a:cs typeface="Calibri" pitchFamily="34" charset="0"/>
          </a:endParaRPr>
        </a:p>
      </dsp:txBody>
      <dsp:txXfrm>
        <a:off x="0" y="0"/>
        <a:ext cx="7683500" cy="45593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057D3E-33F4-4C4D-B466-8D06023A6D60}" type="datetimeFigureOut">
              <a:rPr lang="en-US" smtClean="0"/>
              <a:pPr/>
              <a:t>2/28/2013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3B6B93-8733-4B8C-90B9-EF39279BDEE6}" type="slidenum">
              <a:rPr lang="en-US" smtClean="0"/>
              <a:pPr/>
              <a:t>‹#›</a:t>
            </a:fld>
            <a:endParaRPr lang="en-US" dirty="0"/>
          </a:p>
        </p:txBody>
      </p:sp>
    </p:spTree>
    <p:extLst>
      <p:ext uri="{BB962C8B-B14F-4D97-AF65-F5344CB8AC3E}">
        <p14:creationId xmlns:p14="http://schemas.microsoft.com/office/powerpoint/2010/main" val="392970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charset="0"/>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dirty="0"/>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charset="0"/>
              </a:defRPr>
            </a:lvl1pPr>
          </a:lstStyle>
          <a:p>
            <a:pPr>
              <a:defRPr/>
            </a:pPr>
            <a:endParaRPr lang="en-US"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4407327D-339D-4CD1-A065-AA9C0788F876}" type="slidenum">
              <a:rPr lang="en-US"/>
              <a:pPr>
                <a:defRPr/>
              </a:pPr>
              <a:t>‹#›</a:t>
            </a:fld>
            <a:endParaRPr lang="en-US" dirty="0"/>
          </a:p>
        </p:txBody>
      </p:sp>
    </p:spTree>
    <p:extLst>
      <p:ext uri="{BB962C8B-B14F-4D97-AF65-F5344CB8AC3E}">
        <p14:creationId xmlns:p14="http://schemas.microsoft.com/office/powerpoint/2010/main" val="2297076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0E3B91-34C7-46A0-9CE0-1EF7061AED02}"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07327D-339D-4CD1-A065-AA9C0788F876}" type="slidenum">
              <a:rPr lang="en-US" smtClean="0"/>
              <a:pPr>
                <a:defRPr/>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0E3B91-34C7-46A0-9CE0-1EF7061AED02}"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algn="l">
              <a:lnSpc>
                <a:spcPct val="190000"/>
              </a:lnSpc>
              <a:defRPr/>
            </a:pPr>
            <a:r>
              <a:rPr lang="en-US" sz="900" b="1" dirty="0">
                <a:solidFill>
                  <a:srgbClr val="000000"/>
                </a:solidFill>
                <a:latin typeface="Verdana" charset="0"/>
              </a:rPr>
              <a:t>      </a:t>
            </a:r>
            <a:r>
              <a:rPr lang="en-US" sz="800" b="1" dirty="0">
                <a:solidFill>
                  <a:srgbClr val="000000"/>
                </a:solidFill>
                <a:latin typeface="Verdana" charset="0"/>
              </a:rPr>
              <a:t>|  </a:t>
            </a:r>
            <a:r>
              <a:rPr lang="en-US" sz="800" dirty="0">
                <a:solidFill>
                  <a:srgbClr val="000000"/>
                </a:solidFill>
                <a:latin typeface="Verdana" charset="0"/>
              </a:rPr>
              <a:t>©</a:t>
            </a:r>
            <a:r>
              <a:rPr lang="en-US" sz="800" dirty="0" smtClean="0">
                <a:solidFill>
                  <a:srgbClr val="000000"/>
                </a:solidFill>
                <a:latin typeface="Verdana" charset="0"/>
              </a:rPr>
              <a:t>2012, </a:t>
            </a:r>
            <a:r>
              <a:rPr lang="en-US" sz="800" dirty="0">
                <a:solidFill>
                  <a:srgbClr val="000000"/>
                </a:solidFill>
                <a:latin typeface="Verdana" charset="0"/>
              </a:rPr>
              <a:t>Cognizant 		</a:t>
            </a:r>
            <a:endParaRPr lang="en-US" sz="900" dirty="0">
              <a:solidFill>
                <a:srgbClr val="000000"/>
              </a:solidFill>
              <a:latin typeface="Verdana" charset="0"/>
            </a:endParaRPr>
          </a:p>
        </p:txBody>
      </p:sp>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228600"/>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EACD2F2A-65F7-49CF-8376-C3018D57DB88}" type="slidenum">
              <a:rPr lang="en-US"/>
              <a:pPr>
                <a:defRPr/>
              </a:pPr>
              <a:t>‹#›</a:t>
            </a:fld>
            <a:endParaRPr lang="en-US" dirty="0"/>
          </a:p>
        </p:txBody>
      </p:sp>
      <p:pic>
        <p:nvPicPr>
          <p:cNvPr id="9" name="Picture 8" descr="signatureSmall2.png"/>
          <p:cNvPicPr>
            <a:picLocks noChangeAspect="1" noChangeArrowheads="1"/>
          </p:cNvPicPr>
          <p:nvPr userDrawn="1"/>
        </p:nvPicPr>
        <p:blipFill>
          <a:blip r:embed="rId2" cstate="print"/>
          <a:srcRect/>
          <a:stretch>
            <a:fillRect/>
          </a:stretch>
        </p:blipFill>
        <p:spPr bwMode="auto">
          <a:xfrm>
            <a:off x="6786578" y="6143644"/>
            <a:ext cx="2156802" cy="49103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gn="l" eaLnBrk="1" hangingPunct="1">
              <a:lnSpc>
                <a:spcPct val="150000"/>
              </a:lnSpc>
              <a:spcBef>
                <a:spcPct val="50000"/>
              </a:spcBef>
              <a:defRPr/>
            </a:pPr>
            <a:r>
              <a:rPr lang="en-US" sz="1000" dirty="0">
                <a:solidFill>
                  <a:srgbClr val="808388"/>
                </a:solidFill>
                <a:latin typeface="Verdana" charset="0"/>
              </a:rPr>
              <a:t>©</a:t>
            </a:r>
            <a:r>
              <a:rPr lang="en-US" sz="1000" dirty="0" smtClean="0">
                <a:solidFill>
                  <a:srgbClr val="808388"/>
                </a:solidFill>
                <a:latin typeface="Verdana" charset="0"/>
              </a:rPr>
              <a:t>2012, </a:t>
            </a:r>
            <a:r>
              <a:rPr lang="en-US" sz="1000" dirty="0">
                <a:solidFill>
                  <a:srgbClr val="808388"/>
                </a:solidFill>
                <a:latin typeface="Verdana" charset="0"/>
              </a:rPr>
              <a:t>Cognizant 		</a:t>
            </a:r>
          </a:p>
        </p:txBody>
      </p:sp>
      <p:pic>
        <p:nvPicPr>
          <p:cNvPr id="8"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algn="l">
              <a:defRPr/>
            </a:pPr>
            <a:endParaRPr lang="en-US" b="1" dirty="0">
              <a:solidFill>
                <a:prstClr val="black"/>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algn="l">
              <a:defRPr/>
            </a:pPr>
            <a:r>
              <a:rPr lang="en-US" sz="3200" dirty="0">
                <a:solidFill>
                  <a:prstClr val="white"/>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2" name="Picture 4" descr="signatureSmall2.png"/>
          <p:cNvPicPr>
            <a:picLocks noChangeAspect="1" noChangeArrowheads="1"/>
          </p:cNvPicPr>
          <p:nvPr userDrawn="1"/>
        </p:nvPicPr>
        <p:blipFill>
          <a:blip r:embed="rId3" cstate="print"/>
          <a:srcRect/>
          <a:stretch>
            <a:fillRect/>
          </a:stretch>
        </p:blipFill>
        <p:spPr bwMode="auto">
          <a:xfrm>
            <a:off x="6460173" y="6163293"/>
            <a:ext cx="2478429" cy="491039"/>
          </a:xfrm>
          <a:prstGeom prst="rect">
            <a:avLst/>
          </a:prstGeom>
          <a:noFill/>
          <a:ln w="9525">
            <a:noFill/>
            <a:miter lim="800000"/>
            <a:headEnd/>
            <a:tailEnd/>
          </a:ln>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gn="l" eaLnBrk="1" hangingPunct="1">
              <a:lnSpc>
                <a:spcPct val="150000"/>
              </a:lnSpc>
              <a:spcBef>
                <a:spcPct val="50000"/>
              </a:spcBef>
              <a:defRPr/>
            </a:pPr>
            <a:r>
              <a:rPr lang="en-US" sz="1000" dirty="0">
                <a:solidFill>
                  <a:srgbClr val="808388"/>
                </a:solidFill>
                <a:latin typeface="Verdana" charset="0"/>
              </a:rPr>
              <a:t>©</a:t>
            </a:r>
            <a:r>
              <a:rPr lang="en-US" sz="1000" dirty="0" smtClean="0">
                <a:solidFill>
                  <a:srgbClr val="808388"/>
                </a:solidFill>
                <a:latin typeface="Verdana" charset="0"/>
              </a:rPr>
              <a:t>2012, </a:t>
            </a:r>
            <a:r>
              <a:rPr lang="en-US" sz="1000" dirty="0">
                <a:solidFill>
                  <a:srgbClr val="808388"/>
                </a:solidFill>
                <a:latin typeface="Verdana" charset="0"/>
              </a:rPr>
              <a:t>Cognizant 		</a:t>
            </a:r>
          </a:p>
        </p:txBody>
      </p:sp>
      <p:pic>
        <p:nvPicPr>
          <p:cNvPr id="8"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026" name="Picture 4" descr="signatureSmall2.png"/>
          <p:cNvPicPr>
            <a:picLocks noChangeAspect="1" noChangeArrowheads="1"/>
          </p:cNvPicPr>
          <p:nvPr userDrawn="1"/>
        </p:nvPicPr>
        <p:blipFill>
          <a:blip r:embed="rId4" cstate="print"/>
          <a:srcRect/>
          <a:stretch>
            <a:fillRect/>
          </a:stretch>
        </p:blipFill>
        <p:spPr bwMode="auto">
          <a:xfrm>
            <a:off x="6460173" y="6163293"/>
            <a:ext cx="2478429" cy="491039"/>
          </a:xfrm>
          <a:prstGeom prst="rect">
            <a:avLst/>
          </a:prstGeom>
          <a:noFill/>
          <a:ln w="9525">
            <a:noFill/>
            <a:miter lim="800000"/>
            <a:headEnd/>
            <a:tailEnd/>
          </a:ln>
        </p:spPr>
      </p:pic>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E56F4A0-0BFA-4DFF-9A9C-BD06D4F820A1}" type="slidenum">
              <a:rPr lang="en-US"/>
              <a:pPr>
                <a:defRPr/>
              </a:pPr>
              <a:t>‹#›</a:t>
            </a:fld>
            <a:endParaRPr lang="en-US" dirty="0"/>
          </a:p>
        </p:txBody>
      </p:sp>
      <p:sp>
        <p:nvSpPr>
          <p:cNvPr id="3" name="Rectangle 44"/>
          <p:cNvSpPr>
            <a:spLocks noGrp="1" noChangeArrowheads="1"/>
          </p:cNvSpPr>
          <p:nvPr>
            <p:ph type="ftr" sz="quarter" idx="11"/>
          </p:nvPr>
        </p:nvSpPr>
        <p:spPr>
          <a:xfrm>
            <a:off x="3095625" y="6453188"/>
            <a:ext cx="5178425" cy="368300"/>
          </a:xfrm>
          <a:prstGeom prst="rect">
            <a:avLst/>
          </a:prstGeom>
          <a:ln/>
        </p:spPr>
        <p:txBody>
          <a:bodyPr/>
          <a:lstStyle>
            <a:lvl1pPr>
              <a:defRPr/>
            </a:lvl1pPr>
          </a:lstStyle>
          <a:p>
            <a:pPr algn="l" eaLnBrk="1" hangingPunct="1">
              <a:defRPr/>
            </a:pPr>
            <a:r>
              <a:rPr lang="en-US" b="1" dirty="0">
                <a:solidFill>
                  <a:prstClr val="black"/>
                </a:solidFill>
                <a:latin typeface="Arial" charset="0"/>
              </a:rPr>
              <a:t>© 2010, Cognizant Technology Solutions.                                             Confidential</a:t>
            </a:r>
            <a:r>
              <a:rPr lang="en-US" sz="900" b="1" dirty="0">
                <a:solidFill>
                  <a:prstClr val="black"/>
                </a:solidFill>
                <a:latin typeface="Arial" charset="0"/>
              </a:rPr>
              <a:t> </a:t>
            </a:r>
          </a:p>
        </p:txBody>
      </p:sp>
    </p:spTree>
    <p:extLst>
      <p:ext uri="{BB962C8B-B14F-4D97-AF65-F5344CB8AC3E}">
        <p14:creationId xmlns:p14="http://schemas.microsoft.com/office/powerpoint/2010/main" val="304850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algn="l">
              <a:lnSpc>
                <a:spcPct val="190000"/>
              </a:lnSpc>
              <a:defRPr/>
            </a:pPr>
            <a:r>
              <a:rPr lang="en-US" sz="900" b="1" dirty="0">
                <a:solidFill>
                  <a:srgbClr val="000000"/>
                </a:solidFill>
                <a:latin typeface="Verdana" charset="0"/>
              </a:rPr>
              <a:t>      </a:t>
            </a:r>
            <a:r>
              <a:rPr lang="en-US" sz="800" b="1" dirty="0">
                <a:solidFill>
                  <a:srgbClr val="000000"/>
                </a:solidFill>
                <a:latin typeface="Verdana" charset="0"/>
              </a:rPr>
              <a:t>|  </a:t>
            </a:r>
            <a:r>
              <a:rPr lang="en-US" sz="800" dirty="0">
                <a:solidFill>
                  <a:srgbClr val="000000"/>
                </a:solidFill>
                <a:latin typeface="Verdana" charset="0"/>
              </a:rPr>
              <a:t>©</a:t>
            </a:r>
            <a:r>
              <a:rPr lang="en-US" sz="800" dirty="0" smtClean="0">
                <a:solidFill>
                  <a:srgbClr val="000000"/>
                </a:solidFill>
                <a:latin typeface="Verdana" charset="0"/>
              </a:rPr>
              <a:t>2012, </a:t>
            </a:r>
            <a:r>
              <a:rPr lang="en-US" sz="800" dirty="0">
                <a:solidFill>
                  <a:srgbClr val="000000"/>
                </a:solidFill>
                <a:latin typeface="Verdana" charset="0"/>
              </a:rPr>
              <a:t>Cognizant 		</a:t>
            </a:r>
            <a:endParaRPr lang="en-US" sz="900" dirty="0">
              <a:solidFill>
                <a:srgbClr val="000000"/>
              </a:solidFill>
              <a:latin typeface="Verdana" charset="0"/>
            </a:endParaRPr>
          </a:p>
        </p:txBody>
      </p:sp>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algn="l">
              <a:defRPr/>
            </a:pPr>
            <a:endParaRPr lang="en-US" b="1" dirty="0">
              <a:solidFill>
                <a:prstClr val="black"/>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6B7C95D6-B5F3-4C30-95A2-C2228F9071B0}" type="slidenum">
              <a:rPr lang="en-US"/>
              <a:pPr>
                <a:defRPr/>
              </a:pPr>
              <a:t>‹#›</a:t>
            </a:fld>
            <a:endParaRPr lang="en-US" dirty="0"/>
          </a:p>
        </p:txBody>
      </p:sp>
      <p:pic>
        <p:nvPicPr>
          <p:cNvPr id="11" name="Picture 10" descr="Final.png"/>
          <p:cNvPicPr>
            <a:picLocks noChangeAspect="1"/>
          </p:cNvPicPr>
          <p:nvPr userDrawn="1"/>
        </p:nvPicPr>
        <p:blipFill>
          <a:blip r:embed="rId3" cstate="print"/>
          <a:stretch>
            <a:fillRect/>
          </a:stretch>
        </p:blipFill>
        <p:spPr>
          <a:xfrm>
            <a:off x="7301553" y="6240109"/>
            <a:ext cx="1667636" cy="505031"/>
          </a:xfrm>
          <a:prstGeom prst="rect">
            <a:avLst/>
          </a:prstGeom>
        </p:spPr>
      </p:pic>
      <p:sp>
        <p:nvSpPr>
          <p:cNvPr id="9" name="Date Placeholder 8"/>
          <p:cNvSpPr>
            <a:spLocks noGrp="1"/>
          </p:cNvSpPr>
          <p:nvPr>
            <p:ph type="dt" sz="half" idx="11"/>
          </p:nvPr>
        </p:nvSpPr>
        <p:spPr>
          <a:xfrm>
            <a:off x="561975" y="6365875"/>
            <a:ext cx="2133600" cy="365125"/>
          </a:xfrm>
        </p:spPr>
        <p:txBody>
          <a:bodyPr/>
          <a:lstStyle/>
          <a:p>
            <a:fld id="{CB640169-323C-4583-8040-748D96980B67}" type="datetimeFigureOut">
              <a:rPr lang="en-US" smtClean="0"/>
              <a:pPr/>
              <a:t>2/28/2013</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gn="l" eaLnBrk="1" hangingPunct="1">
              <a:lnSpc>
                <a:spcPct val="150000"/>
              </a:lnSpc>
              <a:spcBef>
                <a:spcPct val="50000"/>
              </a:spcBef>
              <a:defRPr/>
            </a:pPr>
            <a:r>
              <a:rPr lang="en-US" sz="1000" dirty="0">
                <a:solidFill>
                  <a:srgbClr val="808388"/>
                </a:solidFill>
                <a:latin typeface="Verdana" charset="0"/>
              </a:rPr>
              <a:t>©</a:t>
            </a:r>
            <a:r>
              <a:rPr lang="en-US" sz="1000" dirty="0" smtClean="0">
                <a:solidFill>
                  <a:srgbClr val="808388"/>
                </a:solidFill>
                <a:latin typeface="Verdana" charset="0"/>
              </a:rPr>
              <a:t>2012, </a:t>
            </a:r>
            <a:r>
              <a:rPr lang="en-US" sz="1000" dirty="0">
                <a:solidFill>
                  <a:srgbClr val="808388"/>
                </a:solidFill>
                <a:latin typeface="Verdana" charset="0"/>
              </a:rPr>
              <a:t>Cognizant 		</a:t>
            </a:r>
          </a:p>
        </p:txBody>
      </p:sp>
      <p:pic>
        <p:nvPicPr>
          <p:cNvPr id="8"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algn="l">
              <a:defRPr/>
            </a:pPr>
            <a:endParaRPr lang="en-US" b="1" dirty="0">
              <a:solidFill>
                <a:prstClr val="black"/>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algn="l">
              <a:defRPr/>
            </a:pPr>
            <a:r>
              <a:rPr lang="en-US" sz="3200" dirty="0">
                <a:solidFill>
                  <a:prstClr val="white"/>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1" name="Picture 10" descr="Final.png"/>
          <p:cNvPicPr>
            <a:picLocks noChangeAspect="1"/>
          </p:cNvPicPr>
          <p:nvPr userDrawn="1"/>
        </p:nvPicPr>
        <p:blipFill>
          <a:blip r:embed="rId3" cstate="print"/>
          <a:stretch>
            <a:fillRect/>
          </a:stretch>
        </p:blipFill>
        <p:spPr>
          <a:xfrm>
            <a:off x="7151427" y="6104886"/>
            <a:ext cx="1642949" cy="551407"/>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gn="l" eaLnBrk="1" hangingPunct="1">
              <a:lnSpc>
                <a:spcPct val="150000"/>
              </a:lnSpc>
              <a:spcBef>
                <a:spcPct val="50000"/>
              </a:spcBef>
              <a:defRPr/>
            </a:pPr>
            <a:r>
              <a:rPr lang="en-US" sz="1000" dirty="0">
                <a:solidFill>
                  <a:srgbClr val="808388"/>
                </a:solidFill>
                <a:latin typeface="Verdana" charset="0"/>
              </a:rPr>
              <a:t>©</a:t>
            </a:r>
            <a:r>
              <a:rPr lang="en-US" sz="1000" dirty="0" smtClean="0">
                <a:solidFill>
                  <a:srgbClr val="808388"/>
                </a:solidFill>
                <a:latin typeface="Verdana" charset="0"/>
              </a:rPr>
              <a:t>2012, </a:t>
            </a:r>
            <a:r>
              <a:rPr lang="en-US" sz="1000" dirty="0">
                <a:solidFill>
                  <a:srgbClr val="808388"/>
                </a:solidFill>
                <a:latin typeface="Verdana" charset="0"/>
              </a:rPr>
              <a:t>Cognizant 		</a:t>
            </a:r>
          </a:p>
        </p:txBody>
      </p:sp>
      <p:pic>
        <p:nvPicPr>
          <p:cNvPr id="8"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0" name="Picture 4" descr="signatureSmall2.png"/>
          <p:cNvPicPr>
            <a:picLocks noChangeAspect="1" noChangeArrowheads="1"/>
          </p:cNvPicPr>
          <p:nvPr userDrawn="1"/>
        </p:nvPicPr>
        <p:blipFill>
          <a:blip r:embed="rId4" cstate="print"/>
          <a:srcRect/>
          <a:stretch>
            <a:fillRect/>
          </a:stretch>
        </p:blipFill>
        <p:spPr bwMode="auto">
          <a:xfrm>
            <a:off x="6460173" y="6163293"/>
            <a:ext cx="2683827" cy="550328"/>
          </a:xfrm>
          <a:prstGeom prst="rect">
            <a:avLst/>
          </a:prstGeom>
          <a:noFill/>
          <a:ln w="9525">
            <a:noFill/>
            <a:miter lim="800000"/>
            <a:headEnd/>
            <a:tailEnd/>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E56F4A0-0BFA-4DFF-9A9C-BD06D4F820A1}" type="slidenum">
              <a:rPr lang="en-US"/>
              <a:pPr>
                <a:defRPr/>
              </a:pPr>
              <a:t>‹#›</a:t>
            </a:fld>
            <a:endParaRPr lang="en-US" dirty="0"/>
          </a:p>
        </p:txBody>
      </p:sp>
      <p:sp>
        <p:nvSpPr>
          <p:cNvPr id="3" name="Rectangle 44"/>
          <p:cNvSpPr>
            <a:spLocks noGrp="1" noChangeArrowheads="1"/>
          </p:cNvSpPr>
          <p:nvPr>
            <p:ph type="ftr" sz="quarter" idx="11"/>
          </p:nvPr>
        </p:nvSpPr>
        <p:spPr>
          <a:xfrm>
            <a:off x="3095625" y="6453188"/>
            <a:ext cx="5178425" cy="368300"/>
          </a:xfrm>
          <a:prstGeom prst="rect">
            <a:avLst/>
          </a:prstGeom>
          <a:ln/>
        </p:spPr>
        <p:txBody>
          <a:bodyPr/>
          <a:lstStyle>
            <a:lvl1pPr>
              <a:defRPr/>
            </a:lvl1pPr>
          </a:lstStyle>
          <a:p>
            <a:pPr algn="l" eaLnBrk="1" hangingPunct="1">
              <a:defRPr/>
            </a:pPr>
            <a:r>
              <a:rPr lang="en-US" b="1" dirty="0">
                <a:solidFill>
                  <a:prstClr val="black"/>
                </a:solidFill>
                <a:latin typeface="Arial" charset="0"/>
              </a:rPr>
              <a:t>© 2010, Cognizant Technology Solutions.                                             Confidential</a:t>
            </a:r>
            <a:r>
              <a:rPr lang="en-US" sz="900" b="1" dirty="0">
                <a:solidFill>
                  <a:prstClr val="black"/>
                </a:solidFill>
                <a:latin typeface="Arial" charset="0"/>
              </a:rPr>
              <a:t> </a:t>
            </a:r>
          </a:p>
        </p:txBody>
      </p:sp>
    </p:spTree>
    <p:extLst>
      <p:ext uri="{BB962C8B-B14F-4D97-AF65-F5344CB8AC3E}">
        <p14:creationId xmlns:p14="http://schemas.microsoft.com/office/powerpoint/2010/main" val="304850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DF567BF-EEA9-4D6A-9AAF-17C6CCB0F883}" type="slidenum">
              <a:rPr lang="en-US"/>
              <a:pPr/>
              <a:t>‹#›</a:t>
            </a:fld>
            <a:endParaRPr lang="en-US" dirty="0"/>
          </a:p>
        </p:txBody>
      </p:sp>
      <p:sp>
        <p:nvSpPr>
          <p:cNvPr id="6" name="Footer Placeholder 5"/>
          <p:cNvSpPr>
            <a:spLocks noGrp="1"/>
          </p:cNvSpPr>
          <p:nvPr>
            <p:ph type="ftr" sz="quarter" idx="11"/>
          </p:nvPr>
        </p:nvSpPr>
        <p:spPr>
          <a:xfrm>
            <a:off x="3095625" y="6453188"/>
            <a:ext cx="5178425" cy="368300"/>
          </a:xfrm>
          <a:prstGeom prst="rect">
            <a:avLst/>
          </a:prstGeom>
        </p:spPr>
        <p:txBody>
          <a:bodyPr/>
          <a:lstStyle>
            <a:lvl1pPr>
              <a:defRPr/>
            </a:lvl1pPr>
          </a:lstStyle>
          <a:p>
            <a:pPr algn="l" eaLnBrk="1" hangingPunct="1"/>
            <a:r>
              <a:rPr lang="en-US" b="1" dirty="0">
                <a:solidFill>
                  <a:prstClr val="black"/>
                </a:solidFill>
                <a:latin typeface="Arial" charset="0"/>
              </a:rPr>
              <a:t>© 2006, Cognizant Technology Solutions.                                             Confidential</a:t>
            </a:r>
            <a:r>
              <a:rPr lang="en-US" sz="900" b="1" dirty="0">
                <a:solidFill>
                  <a:prstClr val="black"/>
                </a:solidFill>
                <a:latin typeface="Arial" charset="0"/>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5" name="Rectangle 33"/>
          <p:cNvSpPr>
            <a:spLocks noChangeArrowheads="1"/>
          </p:cNvSpPr>
          <p:nvPr/>
        </p:nvSpPr>
        <p:spPr bwMode="auto">
          <a:xfrm>
            <a:off x="228600" y="6457950"/>
            <a:ext cx="5181600" cy="228600"/>
          </a:xfrm>
          <a:prstGeom prst="rect">
            <a:avLst/>
          </a:prstGeom>
          <a:noFill/>
          <a:ln w="9525">
            <a:noFill/>
            <a:miter lim="800000"/>
            <a:headEnd/>
            <a:tailEnd/>
          </a:ln>
          <a:effectLst/>
        </p:spPr>
        <p:txBody>
          <a:bodyPr/>
          <a:lstStyle/>
          <a:p>
            <a:pPr algn="l">
              <a:lnSpc>
                <a:spcPct val="190000"/>
              </a:lnSpc>
              <a:defRPr/>
            </a:pPr>
            <a:r>
              <a:rPr lang="en-US" sz="900" b="1" dirty="0">
                <a:solidFill>
                  <a:srgbClr val="000000"/>
                </a:solidFill>
                <a:latin typeface="Verdana" charset="0"/>
              </a:rPr>
              <a:t>      </a:t>
            </a:r>
            <a:r>
              <a:rPr lang="en-US" sz="800" b="1" dirty="0">
                <a:solidFill>
                  <a:srgbClr val="000000"/>
                </a:solidFill>
                <a:latin typeface="Verdana" charset="0"/>
              </a:rPr>
              <a:t>|  </a:t>
            </a:r>
            <a:r>
              <a:rPr lang="en-US" sz="800" dirty="0">
                <a:solidFill>
                  <a:srgbClr val="000000"/>
                </a:solidFill>
                <a:latin typeface="Verdana" charset="0"/>
              </a:rPr>
              <a:t>©</a:t>
            </a:r>
            <a:r>
              <a:rPr lang="en-US" sz="800" dirty="0" smtClean="0">
                <a:solidFill>
                  <a:srgbClr val="000000"/>
                </a:solidFill>
                <a:latin typeface="Verdana" charset="0"/>
              </a:rPr>
              <a:t>2012, Cognizant </a:t>
            </a:r>
            <a:r>
              <a:rPr lang="en-US" sz="800" dirty="0">
                <a:solidFill>
                  <a:srgbClr val="000000"/>
                </a:solidFill>
                <a:latin typeface="Verdana" charset="0"/>
              </a:rPr>
              <a:t>		</a:t>
            </a:r>
            <a:endParaRPr lang="en-US" sz="900" dirty="0">
              <a:solidFill>
                <a:srgbClr val="000000"/>
              </a:solidFill>
              <a:latin typeface="Verdana" charset="0"/>
            </a:endParaRPr>
          </a:p>
        </p:txBody>
      </p:sp>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228600"/>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76200" y="6505575"/>
            <a:ext cx="457200" cy="457200"/>
          </a:xfrm>
        </p:spPr>
        <p:txBody>
          <a:bodyPr/>
          <a:lstStyle>
            <a:lvl1pPr>
              <a:defRPr sz="1200" smtClean="0">
                <a:solidFill>
                  <a:srgbClr val="6DB23F"/>
                </a:solidFill>
              </a:defRPr>
            </a:lvl1pPr>
          </a:lstStyle>
          <a:p>
            <a:pPr>
              <a:defRPr/>
            </a:pPr>
            <a:fld id="{EACD2F2A-65F7-49CF-8376-C3018D57DB8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lgn="l" eaLnBrk="1" hangingPunct="1">
              <a:defRPr/>
            </a:pPr>
            <a:endParaRPr lang="en-US" b="1" dirty="0">
              <a:solidFill>
                <a:prstClr val="black"/>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algn="l">
              <a:lnSpc>
                <a:spcPct val="190000"/>
              </a:lnSpc>
              <a:defRPr/>
            </a:pPr>
            <a:r>
              <a:rPr lang="en-US" sz="900" b="1" dirty="0">
                <a:solidFill>
                  <a:srgbClr val="000000"/>
                </a:solidFill>
                <a:latin typeface="Verdana" charset="0"/>
              </a:rPr>
              <a:t>      </a:t>
            </a:r>
            <a:r>
              <a:rPr lang="en-US" sz="800" b="1" dirty="0">
                <a:solidFill>
                  <a:srgbClr val="000000"/>
                </a:solidFill>
                <a:latin typeface="Verdana" charset="0"/>
              </a:rPr>
              <a:t>|  </a:t>
            </a:r>
            <a:r>
              <a:rPr lang="en-US" sz="800" dirty="0">
                <a:solidFill>
                  <a:srgbClr val="000000"/>
                </a:solidFill>
                <a:latin typeface="Verdana" charset="0"/>
              </a:rPr>
              <a:t>©</a:t>
            </a:r>
            <a:r>
              <a:rPr lang="en-US" sz="800" dirty="0" smtClean="0">
                <a:solidFill>
                  <a:srgbClr val="000000"/>
                </a:solidFill>
                <a:latin typeface="Verdana" charset="0"/>
              </a:rPr>
              <a:t>2012, </a:t>
            </a:r>
            <a:r>
              <a:rPr lang="en-US" sz="800" dirty="0">
                <a:solidFill>
                  <a:srgbClr val="000000"/>
                </a:solidFill>
                <a:latin typeface="Verdana" charset="0"/>
              </a:rPr>
              <a:t>Cognizant 		</a:t>
            </a:r>
            <a:endParaRPr lang="en-US" sz="900" dirty="0">
              <a:solidFill>
                <a:srgbClr val="000000"/>
              </a:solidFill>
              <a:latin typeface="Verdana" charset="0"/>
            </a:endParaRPr>
          </a:p>
        </p:txBody>
      </p:sp>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algn="l">
              <a:defRPr/>
            </a:pPr>
            <a:endParaRPr lang="en-US" b="1" dirty="0">
              <a:solidFill>
                <a:prstClr val="black"/>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6B7C95D6-B5F3-4C30-95A2-C2228F9071B0}" type="slidenum">
              <a:rPr lang="en-US"/>
              <a:pPr>
                <a:defRPr/>
              </a:pPr>
              <a:t>‹#›</a:t>
            </a:fld>
            <a:endParaRPr lang="en-US" dirty="0"/>
          </a:p>
        </p:txBody>
      </p:sp>
      <p:pic>
        <p:nvPicPr>
          <p:cNvPr id="10" name="Picture 4" descr="signatureSmall2.png"/>
          <p:cNvPicPr>
            <a:picLocks noChangeAspect="1" noChangeArrowheads="1"/>
          </p:cNvPicPr>
          <p:nvPr userDrawn="1"/>
        </p:nvPicPr>
        <p:blipFill>
          <a:blip r:embed="rId3" cstate="print"/>
          <a:srcRect/>
          <a:stretch>
            <a:fillRect/>
          </a:stretch>
        </p:blipFill>
        <p:spPr bwMode="auto">
          <a:xfrm>
            <a:off x="6460173" y="6163293"/>
            <a:ext cx="2478429" cy="491039"/>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rgbClr val="55B738"/>
                </a:solidFill>
                <a:latin typeface="Arial Black" charset="0"/>
              </a:defRPr>
            </a:lvl1pPr>
          </a:lstStyle>
          <a:p>
            <a:pPr>
              <a:defRPr/>
            </a:pPr>
            <a:fld id="{8661FB06-137F-4CE7-82A8-66805C25D507}" type="slidenum">
              <a:rPr lang="en-US"/>
              <a:pPr>
                <a:defRPr/>
              </a:pPr>
              <a:t>‹#›</a:t>
            </a:fld>
            <a:endParaRPr lang="en-US" dirty="0"/>
          </a:p>
        </p:txBody>
      </p:sp>
      <p:sp>
        <p:nvSpPr>
          <p:cNvPr id="5" name="Date Placeholder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FE427-D38A-46AA-A079-076134EF45B5}" type="datetimeFigureOut">
              <a:rPr lang="en-US" smtClean="0"/>
              <a:pPr/>
              <a:t>2/28/2013</a:t>
            </a:fld>
            <a:endParaRPr lang="en-US" dirty="0"/>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rgbClr val="55B738"/>
                </a:solidFill>
                <a:latin typeface="Arial Black" charset="0"/>
              </a:defRPr>
            </a:lvl1pPr>
          </a:lstStyle>
          <a:p>
            <a:pPr>
              <a:defRPr/>
            </a:pPr>
            <a:fld id="{8661FB06-137F-4CE7-82A8-66805C25D507}" type="slidenum">
              <a:rPr lang="en-US"/>
              <a:pPr>
                <a:defRPr/>
              </a:pPr>
              <a:t>‹#›</a:t>
            </a:fld>
            <a:endParaRPr lang="en-US" dirty="0"/>
          </a:p>
        </p:txBody>
      </p:sp>
      <p:pic>
        <p:nvPicPr>
          <p:cNvPr id="5" name="Picture 4" descr="signatureSmall2.png"/>
          <p:cNvPicPr>
            <a:picLocks noChangeAspect="1" noChangeArrowheads="1"/>
          </p:cNvPicPr>
          <p:nvPr userDrawn="1"/>
        </p:nvPicPr>
        <p:blipFill>
          <a:blip r:embed="rId7" cstate="print"/>
          <a:srcRect/>
          <a:stretch>
            <a:fillRect/>
          </a:stretch>
        </p:blipFill>
        <p:spPr bwMode="auto">
          <a:xfrm>
            <a:off x="6460173" y="6222668"/>
            <a:ext cx="2478429" cy="49103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package" Target="../embeddings/Microsoft_Excel_Macro-Enabled_Worksheet1.xlsm"/><Relationship Id="rId7"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5.png"/><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diagramColors" Target="../diagrams/colors13.xml"/><Relationship Id="rId11" Type="http://schemas.openxmlformats.org/officeDocument/2006/relationships/image" Target="../media/image17.wmf"/><Relationship Id="rId5" Type="http://schemas.openxmlformats.org/officeDocument/2006/relationships/diagramQuickStyle" Target="../diagrams/quickStyle13.xml"/><Relationship Id="rId10" Type="http://schemas.openxmlformats.org/officeDocument/2006/relationships/oleObject" Target="../embeddings/oleObject4.bin"/><Relationship Id="rId4" Type="http://schemas.openxmlformats.org/officeDocument/2006/relationships/diagramLayout" Target="../diagrams/layout13.xml"/><Relationship Id="rId9"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mailto:DODBD@Cognizant.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447800" y="2453475"/>
            <a:ext cx="5092700" cy="1295400"/>
          </a:xfrm>
        </p:spPr>
        <p:txBody>
          <a:bodyPr/>
          <a:lstStyle/>
          <a:p>
            <a:r>
              <a:rPr lang="en-US" dirty="0" smtClean="0">
                <a:solidFill>
                  <a:schemeClr val="accent1">
                    <a:lumMod val="60000"/>
                    <a:lumOff val="40000"/>
                  </a:schemeClr>
                </a:solidFill>
              </a:rPr>
              <a:t>TSmart –Testing Business Operations</a:t>
            </a:r>
          </a:p>
          <a:p>
            <a:r>
              <a:rPr lang="en-US" dirty="0" smtClean="0">
                <a:solidFill>
                  <a:schemeClr val="accent1">
                    <a:lumMod val="60000"/>
                    <a:lumOff val="40000"/>
                  </a:schemeClr>
                </a:solidFill>
              </a:rPr>
              <a:t>Assessment Report and Recommendation</a:t>
            </a:r>
            <a:endParaRPr lang="en-US" sz="2800" dirty="0" smtClean="0">
              <a:solidFill>
                <a:schemeClr val="accent1">
                  <a:lumMod val="60000"/>
                  <a:lumOff val="40000"/>
                </a:schemeClr>
              </a:solidFill>
            </a:endParaRPr>
          </a:p>
        </p:txBody>
      </p:sp>
      <p:sp>
        <p:nvSpPr>
          <p:cNvPr id="6147" name="Rectangle 2"/>
          <p:cNvSpPr>
            <a:spLocks noGrp="1" noChangeArrowheads="1"/>
          </p:cNvSpPr>
          <p:nvPr>
            <p:ph type="ctrTitle"/>
          </p:nvPr>
        </p:nvSpPr>
        <p:spPr>
          <a:xfrm>
            <a:off x="1447799" y="515138"/>
            <a:ext cx="7094622" cy="1938337"/>
          </a:xfrm>
        </p:spPr>
        <p:txBody>
          <a:bodyPr/>
          <a:lstStyle/>
          <a:p>
            <a:r>
              <a:rPr lang="en-US" dirty="0" smtClean="0"/>
              <a:t>Data on Demand(DoD) Practice</a:t>
            </a:r>
          </a:p>
        </p:txBody>
      </p:sp>
      <p:pic>
        <p:nvPicPr>
          <p:cNvPr id="1026" name="Picture 2" descr="C:\Users\317473\AppData\Local\Microsoft\Windows\Temporary Internet Files\Content.Outlook\TYY9IOG5\DODMaileUmbrella.png"/>
          <p:cNvPicPr>
            <a:picLocks noChangeAspect="1" noChangeArrowheads="1"/>
          </p:cNvPicPr>
          <p:nvPr/>
        </p:nvPicPr>
        <p:blipFill>
          <a:blip r:embed="rId3" cstate="print"/>
          <a:srcRect/>
          <a:stretch>
            <a:fillRect/>
          </a:stretch>
        </p:blipFill>
        <p:spPr bwMode="auto">
          <a:xfrm>
            <a:off x="5036023" y="2243881"/>
            <a:ext cx="3575713" cy="344111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10</a:t>
            </a:fld>
            <a:endParaRPr lang="en-US" dirty="0"/>
          </a:p>
        </p:txBody>
      </p:sp>
      <p:sp>
        <p:nvSpPr>
          <p:cNvPr id="3" name="TextBox 2"/>
          <p:cNvSpPr txBox="1"/>
          <p:nvPr/>
        </p:nvSpPr>
        <p:spPr bwMode="auto">
          <a:xfrm>
            <a:off x="3870947" y="3093392"/>
            <a:ext cx="3129896" cy="461665"/>
          </a:xfrm>
          <a:prstGeom prst="rect">
            <a:avLst/>
          </a:prstGeom>
          <a:noFill/>
          <a:ln w="9525">
            <a:noFill/>
            <a:miter lim="800000"/>
            <a:headEnd/>
            <a:tailEnd/>
          </a:ln>
        </p:spPr>
        <p:txBody>
          <a:bodyPr wrap="none" rtlCol="0">
            <a:prstTxWarp prst="textNoShape">
              <a:avLst/>
            </a:prstTxWarp>
            <a:spAutoFit/>
          </a:bodyPr>
          <a:lstStyle/>
          <a:p>
            <a:pPr eaLnBrk="0" hangingPunct="0"/>
            <a:r>
              <a:rPr lang="en-US" b="0" dirty="0" smtClean="0">
                <a:solidFill>
                  <a:schemeClr val="bg1"/>
                </a:solidFill>
                <a:latin typeface="Verdana" charset="0"/>
              </a:rPr>
              <a:t>Data Model Review</a:t>
            </a:r>
          </a:p>
        </p:txBody>
      </p:sp>
    </p:spTree>
    <p:extLst>
      <p:ext uri="{BB962C8B-B14F-4D97-AF65-F5344CB8AC3E}">
        <p14:creationId xmlns:p14="http://schemas.microsoft.com/office/powerpoint/2010/main" val="187554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11</a:t>
            </a:fld>
            <a:endParaRPr lang="en-US" dirty="0"/>
          </a:p>
        </p:txBody>
      </p:sp>
      <p:sp>
        <p:nvSpPr>
          <p:cNvPr id="17"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Current </a:t>
            </a:r>
            <a:r>
              <a:rPr lang="en-US" sz="2200" b="1" dirty="0" err="1" smtClean="0">
                <a:solidFill>
                  <a:schemeClr val="tx1"/>
                </a:solidFill>
              </a:rPr>
              <a:t>car_pt</a:t>
            </a:r>
            <a:r>
              <a:rPr lang="en-US" sz="2200" b="1" dirty="0" smtClean="0">
                <a:solidFill>
                  <a:schemeClr val="tx1"/>
                </a:solidFill>
              </a:rPr>
              <a:t> Model</a:t>
            </a:r>
          </a:p>
        </p:txBody>
      </p:sp>
      <p:sp>
        <p:nvSpPr>
          <p:cNvPr id="18" name="TextBox 17"/>
          <p:cNvSpPr txBox="1"/>
          <p:nvPr/>
        </p:nvSpPr>
        <p:spPr bwMode="auto">
          <a:xfrm>
            <a:off x="330200" y="838200"/>
            <a:ext cx="8267700" cy="706347"/>
          </a:xfrm>
          <a:prstGeom prst="rect">
            <a:avLst/>
          </a:prstGeom>
          <a:noFill/>
          <a:ln w="9525">
            <a:noFill/>
            <a:miter lim="800000"/>
            <a:headEnd/>
            <a:tailEnd/>
          </a:ln>
        </p:spPr>
        <p:txBody>
          <a:bodyPr wrap="square" rtlCol="0">
            <a:prstTxWarp prst="textNoShape">
              <a:avLst/>
            </a:prstTxWarp>
            <a:spAutoFit/>
          </a:bodyPr>
          <a:lstStyle/>
          <a:p>
            <a:pPr marL="228600" lvl="1" indent="-228600" algn="l" defTabSz="977900">
              <a:lnSpc>
                <a:spcPct val="90000"/>
              </a:lnSpc>
              <a:spcAft>
                <a:spcPct val="15000"/>
              </a:spcAft>
              <a:buFont typeface="Arial" pitchFamily="34" charset="0"/>
              <a:buChar char="•"/>
            </a:pPr>
            <a:r>
              <a:rPr lang="en-US" sz="1400" b="1" dirty="0" smtClean="0">
                <a:latin typeface="Calibri" pitchFamily="34" charset="0"/>
                <a:cs typeface="Calibri" pitchFamily="34" charset="0"/>
              </a:rPr>
              <a:t>Exploration and analysis has been done on </a:t>
            </a:r>
            <a:r>
              <a:rPr lang="en-US" sz="1400" b="1" dirty="0" err="1" smtClean="0">
                <a:latin typeface="Calibri" pitchFamily="34" charset="0"/>
                <a:cs typeface="Calibri" pitchFamily="34" charset="0"/>
              </a:rPr>
              <a:t>car_pt</a:t>
            </a:r>
            <a:r>
              <a:rPr lang="en-US" sz="1400" b="1" dirty="0" smtClean="0">
                <a:latin typeface="Calibri" pitchFamily="34" charset="0"/>
                <a:cs typeface="Calibri" pitchFamily="34" charset="0"/>
              </a:rPr>
              <a:t> database </a:t>
            </a:r>
          </a:p>
          <a:p>
            <a:pPr marL="685800" lvl="2" indent="-228600" algn="l" defTabSz="977900">
              <a:lnSpc>
                <a:spcPct val="90000"/>
              </a:lnSpc>
              <a:spcAft>
                <a:spcPct val="15000"/>
              </a:spcAft>
              <a:buFont typeface="Wingdings" pitchFamily="2" charset="2"/>
              <a:buChar char="§"/>
            </a:pPr>
            <a:r>
              <a:rPr lang="en-US" sz="1400" dirty="0" smtClean="0">
                <a:latin typeface="Calibri" pitchFamily="34" charset="0"/>
                <a:cs typeface="Calibri" pitchFamily="34" charset="0"/>
              </a:rPr>
              <a:t>Using the DB collect tool IR database inventory has been prepared. Which includes Database files , List of tables ,columns , stored procedures , UDFs, Triggers , Primary key, foreign Key and Indexes</a:t>
            </a:r>
          </a:p>
        </p:txBody>
      </p:sp>
      <p:sp>
        <p:nvSpPr>
          <p:cNvPr id="19" name="TextBox 18"/>
          <p:cNvSpPr txBox="1"/>
          <p:nvPr/>
        </p:nvSpPr>
        <p:spPr bwMode="auto">
          <a:xfrm>
            <a:off x="330200" y="2553664"/>
            <a:ext cx="8267700" cy="480131"/>
          </a:xfrm>
          <a:prstGeom prst="rect">
            <a:avLst/>
          </a:prstGeom>
          <a:noFill/>
          <a:ln w="9525">
            <a:noFill/>
            <a:miter lim="800000"/>
            <a:headEnd/>
            <a:tailEnd/>
          </a:ln>
        </p:spPr>
        <p:txBody>
          <a:bodyPr wrap="square" rtlCol="0">
            <a:prstTxWarp prst="textNoShape">
              <a:avLst/>
            </a:prstTxWarp>
            <a:spAutoFit/>
          </a:bodyPr>
          <a:lstStyle/>
          <a:p>
            <a:pPr marL="685800" lvl="2" indent="-228600" algn="l" defTabSz="977900">
              <a:lnSpc>
                <a:spcPct val="90000"/>
              </a:lnSpc>
              <a:spcAft>
                <a:spcPct val="15000"/>
              </a:spcAft>
              <a:buFont typeface="Wingdings" pitchFamily="2" charset="2"/>
              <a:buChar char="§"/>
            </a:pPr>
            <a:r>
              <a:rPr lang="en-US" sz="1400" dirty="0" smtClean="0">
                <a:latin typeface="Calibri" pitchFamily="34" charset="0"/>
                <a:cs typeface="Calibri" pitchFamily="34" charset="0"/>
              </a:rPr>
              <a:t>Data model of Dashboard module and Forecast module has been reverse engineered and walked through</a:t>
            </a:r>
          </a:p>
        </p:txBody>
      </p:sp>
      <p:graphicFrame>
        <p:nvGraphicFramePr>
          <p:cNvPr id="5" name="Object 4"/>
          <p:cNvGraphicFramePr>
            <a:graphicFrameLocks noChangeAspect="1"/>
          </p:cNvGraphicFramePr>
          <p:nvPr>
            <p:extLst>
              <p:ext uri="{D42A27DB-BD31-4B8C-83A1-F6EECF244321}">
                <p14:modId xmlns:p14="http://schemas.microsoft.com/office/powerpoint/2010/main" val="871275303"/>
              </p:ext>
            </p:extLst>
          </p:nvPr>
        </p:nvGraphicFramePr>
        <p:xfrm>
          <a:off x="3683000" y="1674813"/>
          <a:ext cx="914400" cy="714375"/>
        </p:xfrm>
        <a:graphic>
          <a:graphicData uri="http://schemas.openxmlformats.org/presentationml/2006/ole">
            <mc:AlternateContent xmlns:mc="http://schemas.openxmlformats.org/markup-compatibility/2006">
              <mc:Choice xmlns:v="urn:schemas-microsoft-com:vml" Requires="v">
                <p:oleObj spid="_x0000_s82199" name="Macro-Enabled Worksheet" showAsIcon="1" r:id="rId3" imgW="914400" imgH="714240" progId="Excel.SheetMacroEnabled.12">
                  <p:embed/>
                </p:oleObj>
              </mc:Choice>
              <mc:Fallback>
                <p:oleObj name="Macro-Enabled Worksheet" showAsIcon="1" r:id="rId3" imgW="914400" imgH="714240" progId="Excel.SheetMacroEnabled.12">
                  <p:embed/>
                  <p:pic>
                    <p:nvPicPr>
                      <p:cNvPr id="0" name=""/>
                      <p:cNvPicPr/>
                      <p:nvPr/>
                    </p:nvPicPr>
                    <p:blipFill>
                      <a:blip r:embed="rId4"/>
                      <a:stretch>
                        <a:fillRect/>
                      </a:stretch>
                    </p:blipFill>
                    <p:spPr>
                      <a:xfrm>
                        <a:off x="3683000" y="1674813"/>
                        <a:ext cx="914400" cy="714375"/>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19929577"/>
              </p:ext>
            </p:extLst>
          </p:nvPr>
        </p:nvGraphicFramePr>
        <p:xfrm>
          <a:off x="2273300" y="3033795"/>
          <a:ext cx="914400" cy="714375"/>
        </p:xfrm>
        <a:graphic>
          <a:graphicData uri="http://schemas.openxmlformats.org/presentationml/2006/ole">
            <mc:AlternateContent xmlns:mc="http://schemas.openxmlformats.org/markup-compatibility/2006">
              <mc:Choice xmlns:v="urn:schemas-microsoft-com:vml" Requires="v">
                <p:oleObj spid="_x0000_s82200" name="Acrobat Document" showAsIcon="1" r:id="rId5" imgW="914400" imgH="714240" progId="AcroExch.Document.7">
                  <p:embed/>
                </p:oleObj>
              </mc:Choice>
              <mc:Fallback>
                <p:oleObj name="Acrobat Document" showAsIcon="1" r:id="rId5" imgW="914400" imgH="714240" progId="AcroExch.Document.7">
                  <p:embed/>
                  <p:pic>
                    <p:nvPicPr>
                      <p:cNvPr id="0" name=""/>
                      <p:cNvPicPr/>
                      <p:nvPr/>
                    </p:nvPicPr>
                    <p:blipFill>
                      <a:blip r:embed="rId6"/>
                      <a:stretch>
                        <a:fillRect/>
                      </a:stretch>
                    </p:blipFill>
                    <p:spPr>
                      <a:xfrm>
                        <a:off x="2273300" y="3033795"/>
                        <a:ext cx="914400" cy="7143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42137439"/>
              </p:ext>
            </p:extLst>
          </p:nvPr>
        </p:nvGraphicFramePr>
        <p:xfrm>
          <a:off x="4114800" y="3071813"/>
          <a:ext cx="914400" cy="714375"/>
        </p:xfrm>
        <a:graphic>
          <a:graphicData uri="http://schemas.openxmlformats.org/presentationml/2006/ole">
            <mc:AlternateContent xmlns:mc="http://schemas.openxmlformats.org/markup-compatibility/2006">
              <mc:Choice xmlns:v="urn:schemas-microsoft-com:vml" Requires="v">
                <p:oleObj spid="_x0000_s82201" name="Acrobat Document" showAsIcon="1" r:id="rId7" imgW="914400" imgH="714240" progId="AcroExch.Document.7">
                  <p:embed/>
                </p:oleObj>
              </mc:Choice>
              <mc:Fallback>
                <p:oleObj name="Acrobat Document" showAsIcon="1" r:id="rId7" imgW="914400" imgH="714240" progId="AcroExch.Document.7">
                  <p:embed/>
                  <p:pic>
                    <p:nvPicPr>
                      <p:cNvPr id="0" name=""/>
                      <p:cNvPicPr/>
                      <p:nvPr/>
                    </p:nvPicPr>
                    <p:blipFill>
                      <a:blip r:embed="rId8"/>
                      <a:stretch>
                        <a:fillRect/>
                      </a:stretch>
                    </p:blipFill>
                    <p:spPr>
                      <a:xfrm>
                        <a:off x="4114800" y="3071813"/>
                        <a:ext cx="914400" cy="714375"/>
                      </a:xfrm>
                      <a:prstGeom prst="rect">
                        <a:avLst/>
                      </a:prstGeom>
                    </p:spPr>
                  </p:pic>
                </p:oleObj>
              </mc:Fallback>
            </mc:AlternateContent>
          </a:graphicData>
        </a:graphic>
      </p:graphicFrame>
    </p:spTree>
    <p:extLst>
      <p:ext uri="{BB962C8B-B14F-4D97-AF65-F5344CB8AC3E}">
        <p14:creationId xmlns:p14="http://schemas.microsoft.com/office/powerpoint/2010/main" val="109588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9"/>
          <p:cNvSpPr>
            <a:spLocks noGrp="1" noChangeArrowheads="1"/>
          </p:cNvSpPr>
          <p:nvPr>
            <p:ph type="title"/>
          </p:nvPr>
        </p:nvSpPr>
        <p:spPr bwMode="auto">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De-Normalized Data Model</a:t>
            </a:r>
          </a:p>
        </p:txBody>
      </p:sp>
      <p:sp>
        <p:nvSpPr>
          <p:cNvPr id="8" name="TextBox 7"/>
          <p:cNvSpPr txBox="1"/>
          <p:nvPr/>
        </p:nvSpPr>
        <p:spPr bwMode="auto">
          <a:xfrm>
            <a:off x="330200" y="838200"/>
            <a:ext cx="8267700" cy="480131"/>
          </a:xfrm>
          <a:prstGeom prst="rect">
            <a:avLst/>
          </a:prstGeom>
          <a:noFill/>
          <a:ln w="9525">
            <a:noFill/>
            <a:miter lim="800000"/>
            <a:headEnd/>
            <a:tailEnd/>
          </a:ln>
        </p:spPr>
        <p:txBody>
          <a:bodyPr wrap="square" rtlCol="0">
            <a:prstTxWarp prst="textNoShape">
              <a:avLst/>
            </a:prstTxWarp>
            <a:spAutoFit/>
          </a:bodyPr>
          <a:lstStyle/>
          <a:p>
            <a:pPr marL="0" lvl="1" algn="l" defTabSz="977900">
              <a:lnSpc>
                <a:spcPct val="90000"/>
              </a:lnSpc>
              <a:spcAft>
                <a:spcPct val="15000"/>
              </a:spcAft>
            </a:pPr>
            <a:r>
              <a:rPr lang="en-US" sz="1400" dirty="0" smtClean="0">
                <a:latin typeface="Calibri" pitchFamily="34" charset="0"/>
                <a:cs typeface="Calibri" pitchFamily="34" charset="0"/>
              </a:rPr>
              <a:t>Below are the few examples of table from the reverse engineered data model showing redundant data with unused columns. </a:t>
            </a:r>
          </a:p>
        </p:txBody>
      </p:sp>
      <p:pic>
        <p:nvPicPr>
          <p:cNvPr id="348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65342" y="1628774"/>
            <a:ext cx="2074757" cy="44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969" y="1628774"/>
            <a:ext cx="2173287" cy="458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712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err="1" smtClean="0">
                <a:solidFill>
                  <a:schemeClr val="tx1"/>
                </a:solidFill>
              </a:rPr>
              <a:t>NonOptimized</a:t>
            </a:r>
            <a:r>
              <a:rPr lang="en-US" sz="2200" b="1" dirty="0" smtClean="0">
                <a:solidFill>
                  <a:schemeClr val="tx1"/>
                </a:solidFill>
              </a:rPr>
              <a:t> Data Modeling	 </a:t>
            </a:r>
          </a:p>
        </p:txBody>
      </p:sp>
      <p:graphicFrame>
        <p:nvGraphicFramePr>
          <p:cNvPr id="2" name="Diagram 1"/>
          <p:cNvGraphicFramePr/>
          <p:nvPr>
            <p:extLst>
              <p:ext uri="{D42A27DB-BD31-4B8C-83A1-F6EECF244321}">
                <p14:modId xmlns:p14="http://schemas.microsoft.com/office/powerpoint/2010/main" val="610793526"/>
              </p:ext>
            </p:extLst>
          </p:nvPr>
        </p:nvGraphicFramePr>
        <p:xfrm>
          <a:off x="914400" y="1320800"/>
          <a:ext cx="77597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bwMode="auto">
          <a:xfrm rot="16200000">
            <a:off x="-595438" y="5068531"/>
            <a:ext cx="2398413" cy="338554"/>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latin typeface="Verdana" charset="0"/>
              </a:rPr>
              <a:t>R</a:t>
            </a:r>
            <a:r>
              <a:rPr lang="en-US" sz="1600" b="1" dirty="0" smtClean="0">
                <a:latin typeface="Verdana" charset="0"/>
              </a:rPr>
              <a:t>ecommendations</a:t>
            </a:r>
          </a:p>
        </p:txBody>
      </p:sp>
      <p:sp>
        <p:nvSpPr>
          <p:cNvPr id="7" name="TextBox 6"/>
          <p:cNvSpPr txBox="1"/>
          <p:nvPr/>
        </p:nvSpPr>
        <p:spPr bwMode="auto">
          <a:xfrm rot="16200000">
            <a:off x="-464320" y="2257714"/>
            <a:ext cx="2136179" cy="338554"/>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smtClean="0">
                <a:latin typeface="Verdana" charset="0"/>
              </a:rPr>
              <a:t>Observation</a:t>
            </a:r>
          </a:p>
        </p:txBody>
      </p:sp>
      <p:graphicFrame>
        <p:nvGraphicFramePr>
          <p:cNvPr id="8" name="Diagram 7"/>
          <p:cNvGraphicFramePr/>
          <p:nvPr>
            <p:extLst>
              <p:ext uri="{D42A27DB-BD31-4B8C-83A1-F6EECF244321}">
                <p14:modId xmlns:p14="http://schemas.microsoft.com/office/powerpoint/2010/main" val="2494036870"/>
              </p:ext>
            </p:extLst>
          </p:nvPr>
        </p:nvGraphicFramePr>
        <p:xfrm>
          <a:off x="939800" y="4038601"/>
          <a:ext cx="7899400" cy="2171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bwMode="auto">
          <a:xfrm>
            <a:off x="1130300" y="1612900"/>
            <a:ext cx="7442200" cy="1554272"/>
          </a:xfrm>
          <a:prstGeom prst="rect">
            <a:avLst/>
          </a:prstGeom>
          <a:noFill/>
          <a:ln w="9525">
            <a:noFill/>
            <a:miter lim="800000"/>
            <a:headEnd/>
            <a:tailEnd/>
          </a:ln>
        </p:spPr>
        <p:txBody>
          <a:bodyPr wrap="square" rtlCol="0">
            <a:prstTxWarp prst="textNoShape">
              <a:avLst/>
            </a:prstTxWarp>
            <a:spAutoFit/>
          </a:bodyPr>
          <a:lstStyle/>
          <a:p>
            <a:pPr marL="171450" indent="-171450" algn="l">
              <a:buFont typeface="Arial" pitchFamily="34" charset="0"/>
              <a:buChar char="•"/>
            </a:pPr>
            <a:r>
              <a:rPr lang="en-IN" sz="1400" dirty="0" smtClean="0">
                <a:latin typeface="Calibri" pitchFamily="34" charset="0"/>
                <a:cs typeface="Calibri" pitchFamily="34" charset="0"/>
              </a:rPr>
              <a:t>The Tables are highly </a:t>
            </a:r>
            <a:r>
              <a:rPr lang="en-IN" sz="1400" dirty="0" smtClean="0">
                <a:latin typeface="Calibri" pitchFamily="34" charset="0"/>
                <a:cs typeface="Calibri" pitchFamily="34" charset="0"/>
              </a:rPr>
              <a:t>De-normalized</a:t>
            </a:r>
            <a:r>
              <a:rPr lang="en-IN" sz="1400" dirty="0" smtClean="0">
                <a:latin typeface="Calibri" pitchFamily="34" charset="0"/>
                <a:cs typeface="Calibri" pitchFamily="34" charset="0"/>
              </a:rPr>
              <a:t>.  This increases the data inconsistency</a:t>
            </a:r>
          </a:p>
          <a:p>
            <a:pPr marL="171450" indent="-171450" algn="l">
              <a:buFont typeface="Arial" pitchFamily="34" charset="0"/>
              <a:buChar char="•"/>
            </a:pPr>
            <a:r>
              <a:rPr lang="en-IN" sz="1400" dirty="0" smtClean="0">
                <a:latin typeface="Calibri" pitchFamily="34" charset="0"/>
                <a:cs typeface="Calibri" pitchFamily="34" charset="0"/>
              </a:rPr>
              <a:t>Due to Denormalization in all tables, redundant data has been stored in the database which increases the database size</a:t>
            </a:r>
          </a:p>
          <a:p>
            <a:pPr marL="171450" indent="-171450" algn="l">
              <a:buFont typeface="Arial" pitchFamily="34" charset="0"/>
              <a:buChar char="•"/>
            </a:pPr>
            <a:r>
              <a:rPr lang="en-IN" sz="1400" dirty="0" smtClean="0">
                <a:latin typeface="Calibri" pitchFamily="34" charset="0"/>
                <a:cs typeface="Calibri" pitchFamily="34" charset="0"/>
              </a:rPr>
              <a:t>There are few columns in the tables like </a:t>
            </a:r>
            <a:r>
              <a:rPr lang="en-IN" sz="1400" dirty="0" err="1" smtClean="0">
                <a:latin typeface="Calibri" pitchFamily="34" charset="0"/>
                <a:cs typeface="Calibri" pitchFamily="34" charset="0"/>
              </a:rPr>
              <a:t>Customer_ID</a:t>
            </a:r>
            <a:r>
              <a:rPr lang="en-IN" sz="1400" dirty="0" smtClean="0">
                <a:latin typeface="Calibri" pitchFamily="34" charset="0"/>
                <a:cs typeface="Calibri" pitchFamily="34" charset="0"/>
              </a:rPr>
              <a:t> and </a:t>
            </a:r>
            <a:r>
              <a:rPr lang="en-IN" sz="1400" dirty="0" err="1" smtClean="0">
                <a:latin typeface="Calibri" pitchFamily="34" charset="0"/>
                <a:cs typeface="Calibri" pitchFamily="34" charset="0"/>
              </a:rPr>
              <a:t>Customer_Description</a:t>
            </a:r>
            <a:r>
              <a:rPr lang="en-IN" sz="1400" dirty="0" smtClean="0">
                <a:latin typeface="Calibri" pitchFamily="34" charset="0"/>
                <a:cs typeface="Calibri" pitchFamily="34" charset="0"/>
              </a:rPr>
              <a:t> in the above table that are never used in the application but have been stored in multiple tables without any referential integrity</a:t>
            </a:r>
          </a:p>
          <a:p>
            <a:pPr marL="171450" indent="-171450" eaLnBrk="0" hangingPunct="0"/>
            <a:endParaRPr lang="en-US" sz="1100" b="0" dirty="0" smtClean="0">
              <a:latin typeface="Calibri" pitchFamily="34" charset="0"/>
              <a:cs typeface="Calibri" pitchFamily="34" charset="0"/>
            </a:endParaRPr>
          </a:p>
        </p:txBody>
      </p:sp>
      <p:sp>
        <p:nvSpPr>
          <p:cNvPr id="18" name="TextBox 17"/>
          <p:cNvSpPr txBox="1"/>
          <p:nvPr/>
        </p:nvSpPr>
        <p:spPr bwMode="auto">
          <a:xfrm>
            <a:off x="1079500" y="4432300"/>
            <a:ext cx="7442200" cy="1338828"/>
          </a:xfrm>
          <a:prstGeom prst="rect">
            <a:avLst/>
          </a:prstGeom>
          <a:noFill/>
          <a:ln w="9525">
            <a:noFill/>
            <a:miter lim="800000"/>
            <a:headEnd/>
            <a:tailEnd/>
          </a:ln>
        </p:spPr>
        <p:txBody>
          <a:bodyPr wrap="square" rtlCol="0">
            <a:prstTxWarp prst="textNoShape">
              <a:avLst/>
            </a:prstTxWarp>
            <a:spAutoFit/>
          </a:bodyPr>
          <a:lstStyle/>
          <a:p>
            <a:pPr marL="171450" indent="-171450" algn="l">
              <a:buFont typeface="Arial" pitchFamily="34" charset="0"/>
              <a:buChar char="•"/>
            </a:pPr>
            <a:r>
              <a:rPr lang="en-IN" sz="1400" dirty="0" smtClean="0">
                <a:latin typeface="Calibri" pitchFamily="34" charset="0"/>
                <a:cs typeface="Calibri" pitchFamily="34" charset="0"/>
              </a:rPr>
              <a:t>Integrity constraints in the table can be implemented so that data consistency is taken care of</a:t>
            </a:r>
          </a:p>
          <a:p>
            <a:pPr marL="171450" indent="-171450" algn="l">
              <a:buFont typeface="Arial" pitchFamily="34" charset="0"/>
              <a:buChar char="•"/>
            </a:pPr>
            <a:r>
              <a:rPr lang="en-US" sz="1400" dirty="0" smtClean="0">
                <a:latin typeface="Calibri" pitchFamily="34" charset="0"/>
                <a:cs typeface="Calibri" pitchFamily="34" charset="0"/>
              </a:rPr>
              <a:t>De-normalization can be maintained just with the few tables from which the data for the reports are fetched and the other tables can be normalized to avoid redundant data and reduce the database space</a:t>
            </a:r>
          </a:p>
          <a:p>
            <a:pPr marL="171450" indent="-171450" algn="l">
              <a:buFont typeface="Arial" pitchFamily="34" charset="0"/>
              <a:buChar char="•"/>
            </a:pPr>
            <a:r>
              <a:rPr lang="en-US" sz="1400" dirty="0" smtClean="0">
                <a:latin typeface="Calibri" pitchFamily="34" charset="0"/>
                <a:cs typeface="Calibri" pitchFamily="34" charset="0"/>
              </a:rPr>
              <a:t>Unused columns can be removed from multiple tables to free up the space</a:t>
            </a:r>
            <a:endParaRPr lang="en-IN" sz="1400" dirty="0" smtClean="0">
              <a:latin typeface="Calibri" pitchFamily="34" charset="0"/>
              <a:cs typeface="Calibri" pitchFamily="34" charset="0"/>
            </a:endParaRPr>
          </a:p>
          <a:p>
            <a:pPr marL="171450" indent="-171450" eaLnBrk="0" hangingPunct="0"/>
            <a:endParaRPr lang="en-US" sz="1100" b="0" dirty="0" err="1" smtClean="0">
              <a:latin typeface="Calibri" pitchFamily="34" charset="0"/>
              <a:cs typeface="Calibri" pitchFamily="34" charset="0"/>
            </a:endParaRPr>
          </a:p>
        </p:txBody>
      </p:sp>
    </p:spTree>
    <p:extLst>
      <p:ext uri="{BB962C8B-B14F-4D97-AF65-F5344CB8AC3E}">
        <p14:creationId xmlns:p14="http://schemas.microsoft.com/office/powerpoint/2010/main" val="911981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14</a:t>
            </a:fld>
            <a:endParaRPr lang="en-US" dirty="0"/>
          </a:p>
        </p:txBody>
      </p:sp>
      <p:sp>
        <p:nvSpPr>
          <p:cNvPr id="3" name="TextBox 2"/>
          <p:cNvSpPr txBox="1"/>
          <p:nvPr/>
        </p:nvSpPr>
        <p:spPr bwMode="auto">
          <a:xfrm>
            <a:off x="4605358" y="3067049"/>
            <a:ext cx="2689775" cy="461665"/>
          </a:xfrm>
          <a:prstGeom prst="rect">
            <a:avLst/>
          </a:prstGeom>
          <a:noFill/>
          <a:ln w="9525">
            <a:noFill/>
            <a:miter lim="800000"/>
            <a:headEnd/>
            <a:tailEnd/>
          </a:ln>
        </p:spPr>
        <p:txBody>
          <a:bodyPr wrap="none" rtlCol="0">
            <a:prstTxWarp prst="textNoShape">
              <a:avLst/>
            </a:prstTxWarp>
            <a:spAutoFit/>
          </a:bodyPr>
          <a:lstStyle/>
          <a:p>
            <a:pPr lvl="0"/>
            <a:r>
              <a:rPr lang="en-US" dirty="0" smtClean="0">
                <a:solidFill>
                  <a:schemeClr val="bg1"/>
                </a:solidFill>
                <a:latin typeface="Calibri" pitchFamily="34" charset="0"/>
                <a:cs typeface="Calibri" pitchFamily="34" charset="0"/>
              </a:rPr>
              <a:t>Indexing &amp; Statistics</a:t>
            </a:r>
            <a:endParaRPr lang="en-US"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646314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xfrm>
            <a:off x="95250" y="6346825"/>
            <a:ext cx="457200" cy="457200"/>
          </a:xfrm>
          <a:noFill/>
        </p:spPr>
        <p:txBody>
          <a:bodyPr/>
          <a:lstStyle/>
          <a:p>
            <a:fld id="{2C86DF33-0D38-4DF0-8DF6-89BBBBE0992D}" type="slidenum">
              <a:rPr lang="en-US"/>
              <a:pPr/>
              <a:t>15</a:t>
            </a:fld>
            <a:endParaRPr lang="en-US" dirty="0"/>
          </a:p>
        </p:txBody>
      </p:sp>
      <p:sp>
        <p:nvSpPr>
          <p:cNvPr id="17" name="Rectangle 49"/>
          <p:cNvSpPr>
            <a:spLocks noGrp="1" noChangeArrowheads="1"/>
          </p:cNvSpPr>
          <p:nvPr>
            <p:ph type="title"/>
          </p:nvPr>
        </p:nvSpPr>
        <p:spPr bwMode="auto">
          <a:xfrm>
            <a:off x="171450" y="323850"/>
            <a:ext cx="8610600" cy="461665"/>
          </a:xfrm>
          <a:noFill/>
          <a:ln algn="ctr">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solidFill>
                  <a:schemeClr val="tx1"/>
                </a:solidFill>
                <a:latin typeface="Calibri" pitchFamily="34" charset="0"/>
                <a:cs typeface="Calibri" pitchFamily="34" charset="0"/>
              </a:rPr>
              <a:t>Indexing &amp; Statistics</a:t>
            </a:r>
          </a:p>
        </p:txBody>
      </p:sp>
      <p:sp>
        <p:nvSpPr>
          <p:cNvPr id="5" name="TextBox 4"/>
          <p:cNvSpPr txBox="1"/>
          <p:nvPr/>
        </p:nvSpPr>
        <p:spPr bwMode="auto">
          <a:xfrm>
            <a:off x="454033" y="812800"/>
            <a:ext cx="7600942" cy="523220"/>
          </a:xfrm>
          <a:prstGeom prst="rect">
            <a:avLst/>
          </a:prstGeom>
          <a:noFill/>
          <a:ln w="9525">
            <a:noFill/>
            <a:miter lim="800000"/>
            <a:headEnd/>
            <a:tailEnd/>
          </a:ln>
        </p:spPr>
        <p:txBody>
          <a:bodyPr wrap="square" rtlCol="0">
            <a:prstTxWarp prst="textNoShape">
              <a:avLst/>
            </a:prstTxWarp>
            <a:spAutoFit/>
          </a:bodyPr>
          <a:lstStyle/>
          <a:p>
            <a:pPr algn="just" eaLnBrk="0" hangingPunct="0"/>
            <a:r>
              <a:rPr lang="en-US" sz="1400" dirty="0" smtClean="0">
                <a:latin typeface="Verdana" charset="0"/>
              </a:rPr>
              <a:t>The indexes in the database OneC_TestingPMO </a:t>
            </a:r>
            <a:r>
              <a:rPr lang="en-US" sz="1400" dirty="0" smtClean="0">
                <a:latin typeface="Verdana" charset="0"/>
              </a:rPr>
              <a:t>in the staging environment were </a:t>
            </a:r>
            <a:r>
              <a:rPr lang="en-US" sz="1400" dirty="0" smtClean="0">
                <a:latin typeface="Verdana" charset="0"/>
              </a:rPr>
              <a:t>analyzed and below are the few examples for the observations</a:t>
            </a:r>
            <a:endParaRPr lang="en-US" sz="1400" b="0" dirty="0" smtClean="0">
              <a:latin typeface="Verdana"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3823218"/>
              </p:ext>
            </p:extLst>
          </p:nvPr>
        </p:nvGraphicFramePr>
        <p:xfrm>
          <a:off x="638175" y="1557338"/>
          <a:ext cx="7534277" cy="2637482"/>
        </p:xfrm>
        <a:graphic>
          <a:graphicData uri="http://schemas.openxmlformats.org/drawingml/2006/table">
            <a:tbl>
              <a:tblPr firstRow="1">
                <a:tableStyleId>{5C22544A-7EE6-4342-B048-85BDC9FD1C3A}</a:tableStyleId>
              </a:tblPr>
              <a:tblGrid>
                <a:gridCol w="2524125"/>
                <a:gridCol w="2133600"/>
                <a:gridCol w="1219200"/>
                <a:gridCol w="635000"/>
                <a:gridCol w="508000"/>
                <a:gridCol w="514352"/>
              </a:tblGrid>
              <a:tr h="508513">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rPr>
                        <a:t>Table Name</a:t>
                      </a:r>
                      <a:endParaRPr lang="en-US" sz="1000" b="0" i="0" u="none" strike="noStrike" dirty="0" smtClean="0">
                        <a:solidFill>
                          <a:srgbClr val="000000"/>
                        </a:solidFill>
                        <a:effectLst/>
                        <a:latin typeface="Calibri"/>
                      </a:endParaRPr>
                    </a:p>
                    <a:p>
                      <a:pPr marL="0" marR="0" indent="0" algn="just" defTabSz="45720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Calibri"/>
                      </a:endParaRPr>
                    </a:p>
                  </a:txBody>
                  <a:tcPr marL="9525" marR="9525" marT="9525"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rPr>
                        <a:t>Index Name</a:t>
                      </a:r>
                      <a:endParaRPr lang="en-US" sz="1000" b="0" i="0" u="none" strike="noStrike" dirty="0" smtClean="0">
                        <a:solidFill>
                          <a:srgbClr val="000000"/>
                        </a:solidFill>
                        <a:effectLst/>
                        <a:latin typeface="Calibri"/>
                      </a:endParaRPr>
                    </a:p>
                    <a:p>
                      <a:pPr algn="just" fontAlgn="b"/>
                      <a:endParaRPr lang="en-US" sz="1000" b="0" i="0" u="none" strike="noStrike" dirty="0">
                        <a:solidFill>
                          <a:srgbClr val="000000"/>
                        </a:solidFill>
                        <a:effectLst/>
                        <a:latin typeface="Calibri"/>
                      </a:endParaRPr>
                    </a:p>
                  </a:txBody>
                  <a:tcPr marL="9525" marR="9525" marT="9525"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rPr>
                        <a:t>Index Type</a:t>
                      </a:r>
                      <a:endParaRPr lang="en-US" sz="1000" b="0" i="0" u="none" strike="noStrike" dirty="0" smtClean="0">
                        <a:solidFill>
                          <a:srgbClr val="000000"/>
                        </a:solidFill>
                        <a:effectLst/>
                        <a:latin typeface="Calibri"/>
                      </a:endParaRPr>
                    </a:p>
                    <a:p>
                      <a:pPr algn="just" fontAlgn="b"/>
                      <a:endParaRPr lang="en-US" sz="1000" b="0" i="0" u="none" strike="noStrike" dirty="0">
                        <a:solidFill>
                          <a:srgbClr val="000000"/>
                        </a:solidFill>
                        <a:effectLst/>
                        <a:latin typeface="Calibri"/>
                      </a:endParaRPr>
                    </a:p>
                  </a:txBody>
                  <a:tcPr marL="9525" marR="9525" marT="9525"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rPr>
                        <a:t>#User Seeks</a:t>
                      </a:r>
                      <a:endParaRPr lang="en-US" sz="1000" b="0" i="0" u="none" strike="noStrike" dirty="0" smtClean="0">
                        <a:solidFill>
                          <a:srgbClr val="000000"/>
                        </a:solidFill>
                        <a:effectLst/>
                        <a:latin typeface="Calibri"/>
                      </a:endParaRPr>
                    </a:p>
                    <a:p>
                      <a:pPr algn="just" fontAlgn="b"/>
                      <a:endParaRPr lang="en-US" sz="1000" b="0" i="0" u="none" strike="noStrike" dirty="0">
                        <a:solidFill>
                          <a:srgbClr val="000000"/>
                        </a:solidFill>
                        <a:effectLst/>
                        <a:latin typeface="Calibri"/>
                      </a:endParaRPr>
                    </a:p>
                  </a:txBody>
                  <a:tcPr marL="9525" marR="9525" marT="9525"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rPr>
                        <a:t>#User Scans</a:t>
                      </a:r>
                      <a:endParaRPr lang="en-US" sz="1000" b="0" i="0" u="none" strike="noStrike" dirty="0" smtClean="0">
                        <a:solidFill>
                          <a:srgbClr val="000000"/>
                        </a:solidFill>
                        <a:effectLst/>
                        <a:latin typeface="Calibri"/>
                      </a:endParaRPr>
                    </a:p>
                  </a:txBody>
                  <a:tcPr marL="9525" marR="9525" marT="9525"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rPr>
                        <a:t>#User Lookups</a:t>
                      </a:r>
                      <a:endParaRPr lang="en-US" sz="1000" b="0" i="0" u="none" strike="noStrike" dirty="0" smtClean="0">
                        <a:solidFill>
                          <a:srgbClr val="000000"/>
                        </a:solidFill>
                        <a:effectLst/>
                        <a:latin typeface="Calibri"/>
                      </a:endParaRPr>
                    </a:p>
                  </a:txBody>
                  <a:tcPr marL="9525" marR="9525" marT="9525" marB="0" anchor="b"/>
                </a:tc>
              </a:tr>
              <a:tr h="423349">
                <a:tc>
                  <a:txBody>
                    <a:bodyPr/>
                    <a:lstStyle/>
                    <a:p>
                      <a:pPr>
                        <a:lnSpc>
                          <a:spcPct val="115000"/>
                        </a:lnSpc>
                        <a:spcAft>
                          <a:spcPts val="0"/>
                        </a:spcAft>
                      </a:pPr>
                      <a:r>
                        <a:rPr lang="en-US" sz="1000" kern="1200" dirty="0" err="1">
                          <a:solidFill>
                            <a:srgbClr val="000000"/>
                          </a:solidFill>
                          <a:latin typeface="Microsoft Sans Serif"/>
                          <a:ea typeface="Times New Roman"/>
                          <a:cs typeface="Times New Roman"/>
                        </a:rPr>
                        <a:t>TestingPmo_Dashboard_Practicedashboardvalues</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a:lnSpc>
                          <a:spcPct val="115000"/>
                        </a:lnSpc>
                        <a:spcAft>
                          <a:spcPts val="0"/>
                        </a:spcAft>
                      </a:pPr>
                      <a:r>
                        <a:rPr lang="en-US" sz="1000" dirty="0" err="1">
                          <a:solidFill>
                            <a:srgbClr val="000000"/>
                          </a:solidFill>
                          <a:latin typeface="Microsoft Sans Serif"/>
                          <a:ea typeface="Times New Roman"/>
                          <a:cs typeface="Times New Roman"/>
                        </a:rPr>
                        <a:t>pk_Practiceid</a:t>
                      </a:r>
                      <a:endParaRPr lang="en-IN" sz="1000" dirty="0">
                        <a:latin typeface="Calibri"/>
                        <a:ea typeface="Calibri"/>
                        <a:cs typeface="Times New Roman"/>
                      </a:endParaRPr>
                    </a:p>
                  </a:txBody>
                  <a:tcPr marL="68580" marR="68580" marT="0" marB="0" anchor="b"/>
                </a:tc>
                <a:tc>
                  <a:txBody>
                    <a:bodyPr/>
                    <a:lstStyle/>
                    <a:p>
                      <a:pPr algn="just" fontAlgn="b"/>
                      <a:r>
                        <a:rPr lang="en-US" sz="1000" dirty="0" smtClean="0">
                          <a:solidFill>
                            <a:srgbClr val="000000"/>
                          </a:solidFill>
                          <a:latin typeface="Microsoft Sans Serif"/>
                          <a:ea typeface="Times New Roman"/>
                        </a:rPr>
                        <a:t>CLUSTERED</a:t>
                      </a:r>
                      <a:endParaRPr lang="en-US" sz="1000" b="0" i="0" u="none" strike="noStrike" dirty="0">
                        <a:solidFill>
                          <a:srgbClr val="000000"/>
                        </a:solidFill>
                        <a:effectLst/>
                        <a:latin typeface="Calibri"/>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34</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r>
              <a:tr h="308190">
                <a:tc>
                  <a:txBody>
                    <a:bodyPr/>
                    <a:lstStyle/>
                    <a:p>
                      <a:pPr>
                        <a:lnSpc>
                          <a:spcPct val="115000"/>
                        </a:lnSpc>
                        <a:spcAft>
                          <a:spcPts val="0"/>
                        </a:spcAft>
                      </a:pPr>
                      <a:r>
                        <a:rPr lang="en-US" sz="1000" kern="1200" dirty="0" err="1">
                          <a:solidFill>
                            <a:srgbClr val="000000"/>
                          </a:solidFill>
                          <a:latin typeface="Microsoft Sans Serif"/>
                          <a:ea typeface="Times New Roman"/>
                          <a:cs typeface="Times New Roman"/>
                        </a:rPr>
                        <a:t>TestingPmo_Dashboard_FinancialTargets</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a:lnSpc>
                          <a:spcPct val="115000"/>
                        </a:lnSpc>
                        <a:spcAft>
                          <a:spcPts val="0"/>
                        </a:spcAft>
                      </a:pPr>
                      <a:r>
                        <a:rPr lang="en-US" sz="1000" kern="1200" dirty="0" err="1">
                          <a:solidFill>
                            <a:srgbClr val="000000"/>
                          </a:solidFill>
                          <a:latin typeface="Microsoft Sans Serif"/>
                          <a:ea typeface="Times New Roman"/>
                          <a:cs typeface="Times New Roman"/>
                        </a:rPr>
                        <a:t>pk_finid</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dirty="0" smtClean="0">
                          <a:solidFill>
                            <a:srgbClr val="000000"/>
                          </a:solidFill>
                          <a:latin typeface="Microsoft Sans Serif"/>
                          <a:ea typeface="Times New Roman"/>
                        </a:rPr>
                        <a:t>CLUSTERED</a:t>
                      </a:r>
                      <a:endParaRPr lang="en-US" sz="1000" b="0" i="0" u="none" strike="noStrike" dirty="0">
                        <a:solidFill>
                          <a:srgbClr val="000000"/>
                        </a:solidFill>
                        <a:effectLst/>
                        <a:latin typeface="Calibri"/>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5</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r>
              <a:tr h="308190">
                <a:tc>
                  <a:txBody>
                    <a:bodyPr/>
                    <a:lstStyle/>
                    <a:p>
                      <a:pPr>
                        <a:lnSpc>
                          <a:spcPct val="115000"/>
                        </a:lnSpc>
                        <a:spcAft>
                          <a:spcPts val="0"/>
                        </a:spcAft>
                      </a:pPr>
                      <a:r>
                        <a:rPr lang="en-US" sz="1000" kern="1200" dirty="0" err="1">
                          <a:solidFill>
                            <a:srgbClr val="000000"/>
                          </a:solidFill>
                          <a:latin typeface="Microsoft Sans Serif"/>
                          <a:ea typeface="Times New Roman"/>
                          <a:cs typeface="Times New Roman"/>
                        </a:rPr>
                        <a:t>TestingPmo_Dashboard_Hp_Revenue</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a:lnSpc>
                          <a:spcPct val="115000"/>
                        </a:lnSpc>
                        <a:spcAft>
                          <a:spcPts val="0"/>
                        </a:spcAft>
                      </a:pPr>
                      <a:r>
                        <a:rPr lang="en-US" sz="1000" kern="1200" dirty="0">
                          <a:solidFill>
                            <a:srgbClr val="000000"/>
                          </a:solidFill>
                          <a:latin typeface="Microsoft Sans Serif"/>
                          <a:ea typeface="Times New Roman"/>
                          <a:cs typeface="Times New Roman"/>
                        </a:rPr>
                        <a:t>PK_INT_HPID</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marL="0" marR="0" indent="0" algn="just" defTabSz="457200" rtl="0" eaLnBrk="1" fontAlgn="b" latinLnBrk="0" hangingPunct="1">
                        <a:lnSpc>
                          <a:spcPct val="100000"/>
                        </a:lnSpc>
                        <a:spcBef>
                          <a:spcPts val="0"/>
                        </a:spcBef>
                        <a:spcAft>
                          <a:spcPts val="0"/>
                        </a:spcAft>
                        <a:buClrTx/>
                        <a:buSzTx/>
                        <a:buFontTx/>
                        <a:buNone/>
                        <a:tabLst/>
                        <a:defRPr/>
                      </a:pPr>
                      <a:r>
                        <a:rPr lang="en-US" sz="1000" dirty="0" smtClean="0">
                          <a:solidFill>
                            <a:srgbClr val="000000"/>
                          </a:solidFill>
                          <a:latin typeface="Microsoft Sans Serif"/>
                          <a:ea typeface="Times New Roman"/>
                        </a:rPr>
                        <a:t>CLUSTERED</a:t>
                      </a:r>
                      <a:endParaRPr lang="en-US" sz="1000" b="0" i="0" u="none" strike="noStrike" dirty="0">
                        <a:solidFill>
                          <a:srgbClr val="000000"/>
                        </a:solidFill>
                        <a:effectLst/>
                        <a:latin typeface="Calibri"/>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6</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r>
              <a:tr h="308190">
                <a:tc>
                  <a:txBody>
                    <a:bodyPr/>
                    <a:lstStyle/>
                    <a:p>
                      <a:pPr>
                        <a:lnSpc>
                          <a:spcPct val="115000"/>
                        </a:lnSpc>
                        <a:spcAft>
                          <a:spcPts val="0"/>
                        </a:spcAft>
                      </a:pPr>
                      <a:r>
                        <a:rPr lang="en-US" sz="1000" kern="1200" dirty="0" err="1" smtClean="0">
                          <a:solidFill>
                            <a:srgbClr val="000000"/>
                          </a:solidFill>
                          <a:latin typeface="Microsoft Sans Serif"/>
                          <a:ea typeface="Times New Roman"/>
                          <a:cs typeface="Times New Roman"/>
                        </a:rPr>
                        <a:t>TestingPmo_Dashboard_CAndC_CPR</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a:lnSpc>
                          <a:spcPct val="115000"/>
                        </a:lnSpc>
                        <a:spcAft>
                          <a:spcPts val="0"/>
                        </a:spcAft>
                      </a:pPr>
                      <a:r>
                        <a:rPr lang="en-US" sz="1000" kern="1200" dirty="0" err="1">
                          <a:solidFill>
                            <a:srgbClr val="000000"/>
                          </a:solidFill>
                          <a:latin typeface="Microsoft Sans Serif"/>
                          <a:ea typeface="Times New Roman"/>
                          <a:cs typeface="Times New Roman"/>
                        </a:rPr>
                        <a:t>pk_CAndC_PPM</a:t>
                      </a:r>
                      <a:endParaRPr lang="en-IN" sz="1000" kern="1200" dirty="0">
                        <a:solidFill>
                          <a:srgbClr val="000000"/>
                        </a:solidFill>
                        <a:latin typeface="Microsoft Sans Serif"/>
                        <a:ea typeface="Times New Roman"/>
                        <a:cs typeface="Times New Roman"/>
                      </a:endParaRPr>
                    </a:p>
                  </a:txBody>
                  <a:tcPr marL="68580" marR="68580" marT="0" marB="0" anchor="b"/>
                </a:tc>
                <a:tc>
                  <a:txBody>
                    <a:bodyPr/>
                    <a:lstStyle/>
                    <a:p>
                      <a:pPr algn="just" fontAlgn="b"/>
                      <a:r>
                        <a:rPr lang="en-US" sz="1000" dirty="0" smtClean="0">
                          <a:solidFill>
                            <a:srgbClr val="000000"/>
                          </a:solidFill>
                          <a:latin typeface="Microsoft Sans Serif"/>
                          <a:ea typeface="Times New Roman"/>
                        </a:rPr>
                        <a:t>CLUSTERED</a:t>
                      </a:r>
                      <a:endParaRPr lang="en-US" sz="1000" b="0" i="0" u="none" strike="noStrike" dirty="0">
                        <a:solidFill>
                          <a:srgbClr val="000000"/>
                        </a:solidFill>
                        <a:effectLst/>
                        <a:latin typeface="+mj-lt"/>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156</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c>
                  <a:txBody>
                    <a:bodyPr/>
                    <a:lstStyle/>
                    <a:p>
                      <a:pPr algn="just" fontAlgn="b"/>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b"/>
                </a:tc>
              </a:tr>
              <a:tr h="308190">
                <a:tc>
                  <a:txBody>
                    <a:bodyPr/>
                    <a:lstStyle/>
                    <a:p>
                      <a:pPr algn="l" fontAlgn="ctr"/>
                      <a:r>
                        <a:rPr lang="en-US" sz="1000" kern="1200" dirty="0" err="1" smtClean="0">
                          <a:solidFill>
                            <a:srgbClr val="000000"/>
                          </a:solidFill>
                          <a:latin typeface="Microsoft Sans Serif"/>
                          <a:ea typeface="Times New Roman"/>
                          <a:cs typeface="Times New Roman"/>
                        </a:rPr>
                        <a:t>TestingPmo_Dashboard_Practicedashboardvalues</a:t>
                      </a:r>
                      <a:endParaRPr lang="en-US" sz="1000" kern="1200" dirty="0">
                        <a:solidFill>
                          <a:srgbClr val="000000"/>
                        </a:solidFill>
                        <a:latin typeface="Microsoft Sans Serif"/>
                        <a:ea typeface="Times New Roman"/>
                        <a:cs typeface="Times New Roman"/>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kern="1200" dirty="0" smtClean="0">
                          <a:solidFill>
                            <a:srgbClr val="000000"/>
                          </a:solidFill>
                          <a:latin typeface="Microsoft Sans Serif"/>
                          <a:ea typeface="Times New Roman"/>
                          <a:cs typeface="Times New Roman"/>
                        </a:rPr>
                        <a:t>Index_TestingPmo_Dashboard_Practice_CP3</a:t>
                      </a:r>
                    </a:p>
                    <a:p>
                      <a:pPr algn="l" fontAlgn="ctr"/>
                      <a:endParaRPr lang="en-US" sz="1000" kern="1200" dirty="0">
                        <a:solidFill>
                          <a:srgbClr val="000000"/>
                        </a:solidFill>
                        <a:latin typeface="Microsoft Sans Serif"/>
                        <a:ea typeface="Times New Roman"/>
                        <a:cs typeface="Times New Roman"/>
                      </a:endParaRPr>
                    </a:p>
                  </a:txBody>
                  <a:tcPr marL="9525" marR="9525" marT="9525" marB="0" anchor="ctr"/>
                </a:tc>
                <a:tc>
                  <a:txBody>
                    <a:bodyPr/>
                    <a:lstStyle/>
                    <a:p>
                      <a:pPr algn="l" fontAlgn="ctr"/>
                      <a:r>
                        <a:rPr lang="en-US" sz="1000" kern="1200" dirty="0" smtClean="0">
                          <a:solidFill>
                            <a:srgbClr val="000000"/>
                          </a:solidFill>
                          <a:latin typeface="Microsoft Sans Serif"/>
                          <a:ea typeface="Times New Roman"/>
                          <a:cs typeface="+mn-cs"/>
                        </a:rPr>
                        <a:t>NONCLUSTERED</a:t>
                      </a:r>
                      <a:endParaRPr lang="en-US" sz="1000" kern="1200" dirty="0">
                        <a:solidFill>
                          <a:srgbClr val="000000"/>
                        </a:solidFill>
                        <a:latin typeface="Microsoft Sans Serif"/>
                        <a:ea typeface="Times New Roman"/>
                        <a:cs typeface="+mn-cs"/>
                      </a:endParaRPr>
                    </a:p>
                  </a:txBody>
                  <a:tcPr marL="9525" marR="9525" marT="9525" marB="0" anchor="ctr"/>
                </a:tc>
                <a:tc>
                  <a:txBody>
                    <a:bodyPr/>
                    <a:lstStyle/>
                    <a:p>
                      <a:pPr algn="l" fontAlgn="ctr"/>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ctr"/>
                </a:tc>
                <a:tc>
                  <a:txBody>
                    <a:bodyPr/>
                    <a:lstStyle/>
                    <a:p>
                      <a:pPr algn="l" fontAlgn="ctr"/>
                      <a:r>
                        <a:rPr lang="en-US" sz="1000" b="0" i="0" u="none" strike="noStrike" smtClean="0">
                          <a:solidFill>
                            <a:srgbClr val="000000"/>
                          </a:solidFill>
                          <a:effectLst/>
                          <a:latin typeface="Microsoft Sans Serif" pitchFamily="34" charset="0"/>
                          <a:cs typeface="Microsoft Sans Serif" pitchFamily="34" charset="0"/>
                        </a:rPr>
                        <a:t>103</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ctr"/>
                </a:tc>
                <a:tc>
                  <a:txBody>
                    <a:bodyPr/>
                    <a:lstStyle/>
                    <a:p>
                      <a:pPr algn="l" fontAlgn="ct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ctr"/>
                </a:tc>
              </a:tr>
              <a:tr h="308190">
                <a:tc>
                  <a:txBody>
                    <a:bodyPr/>
                    <a:lstStyle/>
                    <a:p>
                      <a:pPr algn="l" fontAlgn="ctr"/>
                      <a:r>
                        <a:rPr lang="en-US" sz="1000" kern="1200" dirty="0" err="1" smtClean="0">
                          <a:solidFill>
                            <a:srgbClr val="000000"/>
                          </a:solidFill>
                          <a:latin typeface="Microsoft Sans Serif"/>
                          <a:ea typeface="Times New Roman"/>
                          <a:cs typeface="Times New Roman"/>
                        </a:rPr>
                        <a:t>TestingPmo_Dashboard_Practicedashboardvalues</a:t>
                      </a:r>
                      <a:endParaRPr lang="en-US" sz="1000" kern="1200" dirty="0">
                        <a:solidFill>
                          <a:srgbClr val="000000"/>
                        </a:solidFill>
                        <a:latin typeface="Microsoft Sans Serif"/>
                        <a:ea typeface="Times New Roman"/>
                        <a:cs typeface="Times New Roman"/>
                      </a:endParaRPr>
                    </a:p>
                  </a:txBody>
                  <a:tcPr marL="9525" marR="9525" marT="9525" marB="0" anchor="ctr"/>
                </a:tc>
                <a:tc>
                  <a:txBody>
                    <a:bodyPr/>
                    <a:lstStyle/>
                    <a:p>
                      <a:pPr algn="l" fontAlgn="ctr"/>
                      <a:r>
                        <a:rPr lang="en-US" sz="1000" kern="1200" dirty="0" smtClean="0">
                          <a:solidFill>
                            <a:srgbClr val="000000"/>
                          </a:solidFill>
                          <a:latin typeface="Microsoft Sans Serif"/>
                          <a:ea typeface="Times New Roman"/>
                          <a:cs typeface="Times New Roman"/>
                        </a:rPr>
                        <a:t>index_TestingPmo_Dashboard_Practice_summary3</a:t>
                      </a:r>
                      <a:endParaRPr lang="en-US" sz="1000" kern="1200" dirty="0">
                        <a:solidFill>
                          <a:srgbClr val="000000"/>
                        </a:solidFill>
                        <a:latin typeface="Microsoft Sans Serif"/>
                        <a:ea typeface="Times New Roman"/>
                        <a:cs typeface="Times New Roman"/>
                      </a:endParaRPr>
                    </a:p>
                  </a:txBody>
                  <a:tcPr marL="9525" marR="9525" marT="9525" marB="0" anchor="ctr"/>
                </a:tc>
                <a:tc>
                  <a:txBody>
                    <a:bodyPr/>
                    <a:lstStyle/>
                    <a:p>
                      <a:r>
                        <a:rPr lang="en-US" sz="1000" kern="1200" dirty="0" smtClean="0">
                          <a:solidFill>
                            <a:srgbClr val="000000"/>
                          </a:solidFill>
                          <a:latin typeface="Microsoft Sans Serif"/>
                          <a:ea typeface="Times New Roman"/>
                          <a:cs typeface="+mn-cs"/>
                        </a:rPr>
                        <a:t>NONCLUSTERED</a:t>
                      </a:r>
                      <a:endParaRPr lang="en-US" sz="1000" kern="1200" dirty="0">
                        <a:solidFill>
                          <a:srgbClr val="000000"/>
                        </a:solidFill>
                        <a:latin typeface="Microsoft Sans Serif"/>
                        <a:ea typeface="Times New Roman"/>
                        <a:cs typeface="+mn-cs"/>
                      </a:endParaRPr>
                    </a:p>
                  </a:txBody>
                  <a:tcPr marL="9525" marR="9525" marT="9525" marB="0" anchor="ctr"/>
                </a:tc>
                <a:tc>
                  <a:txBody>
                    <a:bodyPr/>
                    <a:lstStyle/>
                    <a:p>
                      <a:pPr algn="l" fontAlgn="ctr"/>
                      <a:r>
                        <a:rPr lang="en-US" sz="1000" b="0" i="0" u="none" strike="noStrike" smtClean="0">
                          <a:solidFill>
                            <a:srgbClr val="000000"/>
                          </a:solidFill>
                          <a:effectLst/>
                          <a:latin typeface="Microsoft Sans Serif" pitchFamily="34" charset="0"/>
                          <a:cs typeface="Microsoft Sans Serif" pitchFamily="34" charset="0"/>
                        </a:rPr>
                        <a:t>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ctr"/>
                </a:tc>
                <a:tc>
                  <a:txBody>
                    <a:bodyPr/>
                    <a:lstStyle/>
                    <a:p>
                      <a:pPr algn="l" fontAlgn="ctr"/>
                      <a:r>
                        <a:rPr lang="en-US" sz="1000" b="0" i="0" u="none" strike="noStrike" smtClean="0">
                          <a:solidFill>
                            <a:srgbClr val="000000"/>
                          </a:solidFill>
                          <a:effectLst/>
                          <a:latin typeface="Microsoft Sans Serif" pitchFamily="34" charset="0"/>
                          <a:cs typeface="Microsoft Sans Serif" pitchFamily="34" charset="0"/>
                        </a:rPr>
                        <a:t>280</a:t>
                      </a: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ctr"/>
                </a:tc>
                <a:tc>
                  <a:txBody>
                    <a:bodyPr/>
                    <a:lstStyle/>
                    <a:p>
                      <a:pPr algn="l" fontAlgn="ctr"/>
                      <a:endParaRPr lang="en-US" sz="1000" b="0" i="0" u="none" strike="noStrike" dirty="0">
                        <a:solidFill>
                          <a:srgbClr val="000000"/>
                        </a:solidFill>
                        <a:effectLst/>
                        <a:latin typeface="Microsoft Sans Serif" pitchFamily="34" charset="0"/>
                        <a:cs typeface="Microsoft Sans Serif" pitchFamily="34" charset="0"/>
                      </a:endParaRPr>
                    </a:p>
                  </a:txBody>
                  <a:tcPr marL="9525" marR="9525" marT="9525" marB="0" anchor="ctr"/>
                </a:tc>
              </a:tr>
            </a:tbl>
          </a:graphicData>
        </a:graphic>
      </p:graphicFrame>
      <p:graphicFrame>
        <p:nvGraphicFramePr>
          <p:cNvPr id="12" name="Diagram 11"/>
          <p:cNvGraphicFramePr/>
          <p:nvPr>
            <p:extLst>
              <p:ext uri="{D42A27DB-BD31-4B8C-83A1-F6EECF244321}">
                <p14:modId xmlns:p14="http://schemas.microsoft.com/office/powerpoint/2010/main" val="30976043"/>
              </p:ext>
            </p:extLst>
          </p:nvPr>
        </p:nvGraphicFramePr>
        <p:xfrm>
          <a:off x="787400" y="4495800"/>
          <a:ext cx="7810500" cy="1943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bwMode="auto">
          <a:xfrm>
            <a:off x="736600" y="4787900"/>
            <a:ext cx="7696200" cy="1384995"/>
          </a:xfrm>
          <a:prstGeom prst="rect">
            <a:avLst/>
          </a:prstGeom>
          <a:noFill/>
          <a:ln w="9525">
            <a:noFill/>
            <a:miter lim="800000"/>
            <a:headEnd/>
            <a:tailEnd/>
          </a:ln>
        </p:spPr>
        <p:txBody>
          <a:bodyPr wrap="square" rtlCol="0">
            <a:prstTxWarp prst="textNoShape">
              <a:avLst/>
            </a:prstTxWarp>
            <a:spAutoFit/>
          </a:bodyPr>
          <a:lstStyle/>
          <a:p>
            <a:pPr marL="285750" lvl="0" indent="-285750" algn="l">
              <a:buFont typeface="Arial" pitchFamily="34" charset="0"/>
              <a:buChar char="•"/>
            </a:pPr>
            <a:r>
              <a:rPr lang="en-US" sz="1400" dirty="0" smtClean="0">
                <a:latin typeface="Calibri" pitchFamily="34" charset="0"/>
                <a:cs typeface="Calibri" pitchFamily="34" charset="0"/>
              </a:rPr>
              <a:t>The Clustered indexes of the application are not in the right place. There are a very few Index seeks happening on the Clustered indexes and the rest are Index Scan </a:t>
            </a:r>
          </a:p>
          <a:p>
            <a:pPr marL="285750" lvl="0" indent="-285750" algn="l">
              <a:buFont typeface="Arial" pitchFamily="34" charset="0"/>
              <a:buChar char="•"/>
            </a:pPr>
            <a:r>
              <a:rPr lang="en-US" sz="1400" dirty="0" smtClean="0">
                <a:latin typeface="Calibri" pitchFamily="34" charset="0"/>
                <a:cs typeface="Calibri" pitchFamily="34" charset="0"/>
              </a:rPr>
              <a:t>The key lookups count is higher than the Index seek/Index Scan </a:t>
            </a:r>
          </a:p>
          <a:p>
            <a:pPr marL="285750" lvl="0" indent="-285750" algn="l">
              <a:buFont typeface="Arial" pitchFamily="34" charset="0"/>
              <a:buChar char="•"/>
            </a:pPr>
            <a:r>
              <a:rPr lang="en-US" sz="1400" b="0" dirty="0" smtClean="0">
                <a:latin typeface="Calibri" pitchFamily="34" charset="0"/>
                <a:cs typeface="Calibri" pitchFamily="34" charset="0"/>
              </a:rPr>
              <a:t>All the clustered indexes needs to be re-visited as they are created </a:t>
            </a:r>
            <a:r>
              <a:rPr lang="en-US" sz="1400" dirty="0" smtClean="0">
                <a:latin typeface="Calibri" pitchFamily="34" charset="0"/>
                <a:cs typeface="Calibri" pitchFamily="34" charset="0"/>
              </a:rPr>
              <a:t>on the default Primary </a:t>
            </a:r>
            <a:r>
              <a:rPr lang="en-US" sz="1400" dirty="0" smtClean="0">
                <a:latin typeface="Calibri" pitchFamily="34" charset="0"/>
                <a:cs typeface="Calibri" pitchFamily="34" charset="0"/>
              </a:rPr>
              <a:t>indexes</a:t>
            </a:r>
          </a:p>
          <a:p>
            <a:pPr marL="285750" lvl="0" indent="-285750" algn="l">
              <a:buFont typeface="Arial" pitchFamily="34" charset="0"/>
              <a:buChar char="•"/>
            </a:pPr>
            <a:r>
              <a:rPr lang="en-US" sz="1400" dirty="0" smtClean="0">
                <a:latin typeface="Calibri" pitchFamily="34" charset="0"/>
                <a:cs typeface="Calibri" pitchFamily="34" charset="0"/>
              </a:rPr>
              <a:t>There are non-clustered indexes in the incorrect columns which needs to be revisited</a:t>
            </a:r>
            <a:endParaRPr lang="en-US" sz="1400" dirty="0" smtClean="0">
              <a:latin typeface="Calibri" pitchFamily="34" charset="0"/>
              <a:cs typeface="Calibri" pitchFamily="34" charset="0"/>
            </a:endParaRPr>
          </a:p>
          <a:p>
            <a:pPr marL="285750" lvl="0" indent="-285750" algn="l">
              <a:buFont typeface="Arial" pitchFamily="34" charset="0"/>
              <a:buChar char="•"/>
            </a:pPr>
            <a:endParaRPr lang="en-IN" sz="1400" b="0" dirty="0" err="1" smtClean="0">
              <a:latin typeface="Calibri" pitchFamily="34" charset="0"/>
              <a:cs typeface="Calibri" pitchFamily="34" charset="0"/>
            </a:endParaRPr>
          </a:p>
        </p:txBody>
      </p:sp>
      <p:sp>
        <p:nvSpPr>
          <p:cNvPr id="9" name="TextBox 8"/>
          <p:cNvSpPr txBox="1"/>
          <p:nvPr/>
        </p:nvSpPr>
        <p:spPr bwMode="auto">
          <a:xfrm rot="16200000">
            <a:off x="1689558" y="2426990"/>
            <a:ext cx="430887" cy="4394202"/>
          </a:xfrm>
          <a:prstGeom prst="rect">
            <a:avLst/>
          </a:prstGeom>
          <a:noFill/>
          <a:ln w="9525">
            <a:noFill/>
            <a:miter lim="800000"/>
            <a:headEnd/>
            <a:tailEnd/>
          </a:ln>
          <a:scene3d>
            <a:camera prst="orthographicFront">
              <a:rot lat="0" lon="0" rev="0"/>
            </a:camera>
            <a:lightRig rig="threePt" dir="t"/>
          </a:scene3d>
        </p:spPr>
        <p:txBody>
          <a:bodyPr vert="vert" wrap="square" rtlCol="0" anchor="t" anchorCtr="1">
            <a:prstTxWarp prst="textNoShape">
              <a:avLst/>
            </a:prstTxWarp>
            <a:spAutoFit/>
          </a:bodyPr>
          <a:lstStyle/>
          <a:p>
            <a:pPr algn="l" eaLnBrk="0" hangingPunct="0"/>
            <a:r>
              <a:rPr lang="en-US" sz="1600" b="1" dirty="0" smtClean="0">
                <a:latin typeface="Verdana" charset="0"/>
              </a:rPr>
              <a:t>Observations</a:t>
            </a:r>
          </a:p>
        </p:txBody>
      </p:sp>
    </p:spTree>
    <p:extLst>
      <p:ext uri="{BB962C8B-B14F-4D97-AF65-F5344CB8AC3E}">
        <p14:creationId xmlns:p14="http://schemas.microsoft.com/office/powerpoint/2010/main" val="1565684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xfrm>
            <a:off x="95250" y="6461125"/>
            <a:ext cx="457200" cy="457200"/>
          </a:xfrm>
          <a:noFill/>
        </p:spPr>
        <p:txBody>
          <a:bodyPr/>
          <a:lstStyle/>
          <a:p>
            <a:fld id="{2C86DF33-0D38-4DF0-8DF6-89BBBBE0992D}" type="slidenum">
              <a:rPr lang="en-US"/>
              <a:pPr/>
              <a:t>16</a:t>
            </a:fld>
            <a:endParaRPr lang="en-US" dirty="0"/>
          </a:p>
        </p:txBody>
      </p:sp>
      <p:sp>
        <p:nvSpPr>
          <p:cNvPr id="8" name="Rectangle 49"/>
          <p:cNvSpPr>
            <a:spLocks noGrp="1" noChangeArrowheads="1"/>
          </p:cNvSpPr>
          <p:nvPr>
            <p:ph type="title"/>
          </p:nvPr>
        </p:nvSpPr>
        <p:spPr bwMode="auto">
          <a:xfrm>
            <a:off x="171450" y="323850"/>
            <a:ext cx="8610600" cy="461665"/>
          </a:xfrm>
          <a:noFill/>
          <a:ln algn="ctr">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solidFill>
                  <a:schemeClr val="tx1"/>
                </a:solidFill>
                <a:latin typeface="Calibri" pitchFamily="34" charset="0"/>
                <a:cs typeface="Calibri" pitchFamily="34" charset="0"/>
              </a:rPr>
              <a:t>Indexing &amp; Statistics</a:t>
            </a:r>
          </a:p>
        </p:txBody>
      </p:sp>
      <p:sp>
        <p:nvSpPr>
          <p:cNvPr id="2" name="Rectangle 1"/>
          <p:cNvSpPr/>
          <p:nvPr/>
        </p:nvSpPr>
        <p:spPr>
          <a:xfrm>
            <a:off x="508000" y="782072"/>
            <a:ext cx="7950200" cy="523220"/>
          </a:xfrm>
          <a:prstGeom prst="rect">
            <a:avLst/>
          </a:prstGeom>
        </p:spPr>
        <p:txBody>
          <a:bodyPr wrap="square">
            <a:spAutoFit/>
          </a:bodyPr>
          <a:lstStyle/>
          <a:p>
            <a:pPr algn="l"/>
            <a:r>
              <a:rPr lang="en-US" sz="1400" dirty="0">
                <a:latin typeface="Calibri" pitchFamily="34" charset="0"/>
                <a:cs typeface="Calibri" pitchFamily="34" charset="0"/>
              </a:rPr>
              <a:t>There are many duplicate indexes created on the single table. Non clustered indexes with same key columns (same order) have been created </a:t>
            </a:r>
            <a:r>
              <a:rPr lang="en-US" sz="1400" dirty="0" smtClean="0">
                <a:latin typeface="Calibri" pitchFamily="34" charset="0"/>
                <a:cs typeface="Calibri" pitchFamily="34" charset="0"/>
              </a:rPr>
              <a:t>with different </a:t>
            </a:r>
            <a:r>
              <a:rPr lang="en-US" sz="1400" dirty="0">
                <a:latin typeface="Calibri" pitchFamily="34" charset="0"/>
                <a:cs typeface="Calibri" pitchFamily="34" charset="0"/>
              </a:rPr>
              <a:t>included columns. Below are a few  examples of it.</a:t>
            </a: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4097840414"/>
              </p:ext>
            </p:extLst>
          </p:nvPr>
        </p:nvGraphicFramePr>
        <p:xfrm>
          <a:off x="698500" y="1447800"/>
          <a:ext cx="7632700" cy="4724400"/>
        </p:xfrm>
        <a:graphic>
          <a:graphicData uri="http://schemas.openxmlformats.org/drawingml/2006/table">
            <a:tbl>
              <a:tblPr firstRow="1" firstCol="1" bandRow="1">
                <a:tableStyleId>{5C22544A-7EE6-4342-B048-85BDC9FD1C3A}</a:tableStyleId>
              </a:tblPr>
              <a:tblGrid>
                <a:gridCol w="7632700"/>
              </a:tblGrid>
              <a:tr h="4724400">
                <a:tc>
                  <a:txBody>
                    <a:bodyPr/>
                    <a:lstStyle/>
                    <a:p>
                      <a:pPr marL="0" marR="0">
                        <a:lnSpc>
                          <a:spcPct val="115000"/>
                        </a:lnSpc>
                        <a:spcBef>
                          <a:spcPts val="0"/>
                        </a:spcBef>
                        <a:spcAft>
                          <a:spcPts val="0"/>
                        </a:spcAft>
                      </a:pPr>
                      <a:r>
                        <a:rPr lang="en-US" sz="1400" b="1" dirty="0">
                          <a:solidFill>
                            <a:schemeClr val="tx2">
                              <a:lumMod val="60000"/>
                              <a:lumOff val="40000"/>
                            </a:schemeClr>
                          </a:solidFill>
                          <a:effectLst/>
                          <a:latin typeface="Calibri" pitchFamily="34" charset="0"/>
                          <a:cs typeface="Calibri" pitchFamily="34" charset="0"/>
                        </a:rPr>
                        <a:t>Table: TestingPmo_Dashboard_Vertical_AllACCounts_Values</a:t>
                      </a:r>
                    </a:p>
                    <a:p>
                      <a:pPr marL="0" marR="0">
                        <a:lnSpc>
                          <a:spcPct val="115000"/>
                        </a:lnSpc>
                        <a:spcBef>
                          <a:spcPts val="0"/>
                        </a:spcBef>
                        <a:spcAft>
                          <a:spcPts val="0"/>
                        </a:spcAft>
                      </a:pPr>
                      <a:r>
                        <a:rPr lang="en-US" sz="800" dirty="0">
                          <a:solidFill>
                            <a:schemeClr val="tx1"/>
                          </a:solidFill>
                          <a:effectLst/>
                        </a:rPr>
                        <a:t>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index_TestingPmo_Dashboard_AccountDashboard_levers_account1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dirty="0">
                          <a:solidFill>
                            <a:schemeClr val="tx1"/>
                          </a:solidFill>
                          <a:effectLst/>
                          <a:highlight>
                            <a:srgbClr val="FFFF00"/>
                          </a:highlight>
                          <a:latin typeface="Calibri" pitchFamily="34" charset="0"/>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a:t>
                      </a:r>
                      <a:r>
                        <a:rPr lang="en-US" sz="1050" dirty="0" smtClean="0">
                          <a:solidFill>
                            <a:schemeClr val="tx1"/>
                          </a:solidFill>
                          <a:effectLst/>
                          <a:latin typeface="Calibri" pitchFamily="34" charset="0"/>
                          <a:cs typeface="Calibri" pitchFamily="34" charset="0"/>
                        </a:rPr>
                        <a:t>)  </a:t>
                      </a:r>
                      <a:r>
                        <a:rPr lang="en-US" sz="1050" dirty="0">
                          <a:solidFill>
                            <a:schemeClr val="tx1"/>
                          </a:solidFill>
                          <a:effectLst/>
                          <a:latin typeface="Calibri" pitchFamily="34" charset="0"/>
                          <a:cs typeface="Calibri" pitchFamily="34" charset="0"/>
                        </a:rPr>
                        <a:t>INCLUDE (DEC_TraineePercentage)</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index_TestingPmo_Dashboard_AccountDashboard_levers_account2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dirty="0">
                          <a:solidFill>
                            <a:schemeClr val="tx1"/>
                          </a:solidFill>
                          <a:effectLst/>
                          <a:highlight>
                            <a:srgbClr val="FFFF00"/>
                          </a:highlight>
                          <a:latin typeface="Calibri" pitchFamily="34" charset="0"/>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 </a:t>
                      </a:r>
                      <a:r>
                        <a:rPr lang="en-US" sz="1050" dirty="0" smtClean="0">
                          <a:solidFill>
                            <a:schemeClr val="tx1"/>
                          </a:solidFill>
                          <a:effectLst/>
                          <a:latin typeface="Calibri" pitchFamily="34" charset="0"/>
                          <a:cs typeface="Calibri" pitchFamily="34" charset="0"/>
                        </a:rPr>
                        <a:t>INCLUDE </a:t>
                      </a:r>
                      <a:r>
                        <a:rPr lang="en-US" sz="1050" dirty="0">
                          <a:solidFill>
                            <a:schemeClr val="tx1"/>
                          </a:solidFill>
                          <a:effectLst/>
                          <a:latin typeface="Calibri" pitchFamily="34" charset="0"/>
                          <a:cs typeface="Calibri" pitchFamily="34" charset="0"/>
                        </a:rPr>
                        <a:t>(DEC_SOCOnsite)</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index_TestingPmo_Dashboard_AccountDashboard_levers_account6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dirty="0">
                          <a:solidFill>
                            <a:schemeClr val="tx1"/>
                          </a:solidFill>
                          <a:effectLst/>
                          <a:highlight>
                            <a:srgbClr val="FFFF00"/>
                          </a:highlight>
                          <a:latin typeface="Calibri" pitchFamily="34" charset="0"/>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 </a:t>
                      </a:r>
                      <a:r>
                        <a:rPr lang="en-US" sz="1050" dirty="0" smtClean="0">
                          <a:solidFill>
                            <a:schemeClr val="tx1"/>
                          </a:solidFill>
                          <a:effectLst/>
                          <a:latin typeface="Calibri" pitchFamily="34" charset="0"/>
                          <a:cs typeface="Calibri" pitchFamily="34" charset="0"/>
                        </a:rPr>
                        <a:t>INCLUDE </a:t>
                      </a:r>
                      <a:r>
                        <a:rPr lang="en-US" sz="1050" dirty="0">
                          <a:solidFill>
                            <a:schemeClr val="tx1"/>
                          </a:solidFill>
                          <a:effectLst/>
                          <a:latin typeface="Calibri" pitchFamily="34" charset="0"/>
                          <a:cs typeface="Calibri" pitchFamily="34" charset="0"/>
                        </a:rPr>
                        <a:t>(DEC_UtilizationOffshoreWoCAT)</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index_TestingPmo_Dashboard_AccountDashboard_levers_account7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dirty="0">
                          <a:solidFill>
                            <a:schemeClr val="tx1"/>
                          </a:solidFill>
                          <a:effectLst/>
                          <a:highlight>
                            <a:srgbClr val="FFFF00"/>
                          </a:highlight>
                          <a:latin typeface="Calibri" pitchFamily="34" charset="0"/>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 </a:t>
                      </a:r>
                      <a:r>
                        <a:rPr lang="en-US" sz="1050" dirty="0" smtClean="0">
                          <a:solidFill>
                            <a:schemeClr val="tx1"/>
                          </a:solidFill>
                          <a:effectLst/>
                          <a:latin typeface="Calibri" pitchFamily="34" charset="0"/>
                          <a:cs typeface="Calibri" pitchFamily="34" charset="0"/>
                        </a:rPr>
                        <a:t>INCLUDE </a:t>
                      </a:r>
                      <a:r>
                        <a:rPr lang="en-US" sz="1050" dirty="0">
                          <a:solidFill>
                            <a:schemeClr val="tx1"/>
                          </a:solidFill>
                          <a:effectLst/>
                          <a:latin typeface="Calibri" pitchFamily="34" charset="0"/>
                          <a:cs typeface="Calibri" pitchFamily="34" charset="0"/>
                        </a:rPr>
                        <a:t>(DEC_UtilizationOffshore)</a:t>
                      </a:r>
                    </a:p>
                    <a:p>
                      <a:pPr marL="0" marR="0">
                        <a:lnSpc>
                          <a:spcPct val="115000"/>
                        </a:lnSpc>
                        <a:spcBef>
                          <a:spcPts val="0"/>
                        </a:spcBef>
                        <a:spcAft>
                          <a:spcPts val="0"/>
                        </a:spcAft>
                      </a:pPr>
                      <a:r>
                        <a:rPr lang="en-US" sz="800" dirty="0">
                          <a:solidFill>
                            <a:schemeClr val="tx1"/>
                          </a:solidFill>
                          <a:effectLst/>
                        </a:rPr>
                        <a:t>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index_TestingPmo_Dashboard_Account_Others_view1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dirty="0">
                          <a:solidFill>
                            <a:schemeClr val="tx1"/>
                          </a:solidFill>
                          <a:effectLst/>
                          <a:highlight>
                            <a:srgbClr val="FFFF00"/>
                          </a:highlight>
                          <a:latin typeface="Calibri" pitchFamily="34" charset="0"/>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 </a:t>
                      </a:r>
                      <a:r>
                        <a:rPr lang="en-US" sz="1050" dirty="0" smtClean="0">
                          <a:solidFill>
                            <a:schemeClr val="tx1"/>
                          </a:solidFill>
                          <a:effectLst/>
                          <a:latin typeface="Calibri" pitchFamily="34" charset="0"/>
                          <a:cs typeface="Calibri" pitchFamily="34" charset="0"/>
                        </a:rPr>
                        <a:t>INCLUDE </a:t>
                      </a:r>
                      <a:r>
                        <a:rPr lang="en-US" sz="1050" dirty="0">
                          <a:solidFill>
                            <a:schemeClr val="tx1"/>
                          </a:solidFill>
                          <a:effectLst/>
                          <a:latin typeface="Calibri" pitchFamily="34" charset="0"/>
                          <a:cs typeface="Calibri" pitchFamily="34" charset="0"/>
                        </a:rPr>
                        <a:t>(DEC_Timesheet_Defaulter_Onsite)</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index_TestingPmo_Dashboard_Account_Others_view2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dirty="0">
                          <a:solidFill>
                            <a:schemeClr val="tx1"/>
                          </a:solidFill>
                          <a:effectLst/>
                          <a:highlight>
                            <a:srgbClr val="FFFF00"/>
                          </a:highlight>
                          <a:latin typeface="Calibri" pitchFamily="34" charset="0"/>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 </a:t>
                      </a:r>
                      <a:r>
                        <a:rPr lang="en-US" sz="1050" dirty="0" smtClean="0">
                          <a:solidFill>
                            <a:schemeClr val="tx1"/>
                          </a:solidFill>
                          <a:effectLst/>
                          <a:latin typeface="Calibri" pitchFamily="34" charset="0"/>
                          <a:cs typeface="Calibri" pitchFamily="34" charset="0"/>
                        </a:rPr>
                        <a:t>INCLUDE </a:t>
                      </a:r>
                      <a:r>
                        <a:rPr lang="en-US" sz="1050" dirty="0">
                          <a:solidFill>
                            <a:schemeClr val="tx1"/>
                          </a:solidFill>
                          <a:effectLst/>
                          <a:latin typeface="Calibri" pitchFamily="34" charset="0"/>
                          <a:cs typeface="Calibri" pitchFamily="34" charset="0"/>
                        </a:rPr>
                        <a:t>(DEC_Timesheet_Defaulter_OFFSHORE)</a:t>
                      </a:r>
                    </a:p>
                    <a:p>
                      <a:pPr marL="0" marR="0">
                        <a:lnSpc>
                          <a:spcPct val="115000"/>
                        </a:lnSpc>
                        <a:spcBef>
                          <a:spcPts val="0"/>
                        </a:spcBef>
                        <a:spcAft>
                          <a:spcPts val="0"/>
                        </a:spcAft>
                      </a:pPr>
                      <a:r>
                        <a:rPr lang="en-US" sz="800" dirty="0">
                          <a:solidFill>
                            <a:schemeClr val="tx1"/>
                          </a:solidFill>
                          <a:effectLst/>
                        </a:rPr>
                        <a:t> </a:t>
                      </a:r>
                      <a:endParaRPr lang="en-US" sz="800" dirty="0">
                        <a:solidFill>
                          <a:schemeClr val="tx1"/>
                        </a:solidFill>
                        <a:effectLst/>
                        <a:latin typeface="Calibri"/>
                        <a:ea typeface="Calibri"/>
                        <a:cs typeface="Times New Roman"/>
                      </a:endParaRPr>
                    </a:p>
                  </a:txBody>
                  <a:tcPr marL="61905" marR="61905" marT="0" marB="0">
                    <a:solidFill>
                      <a:srgbClr val="D0D8E8"/>
                    </a:solidFill>
                  </a:tcPr>
                </a:tc>
              </a:tr>
            </a:tbl>
          </a:graphicData>
        </a:graphic>
      </p:graphicFrame>
    </p:spTree>
    <p:extLst>
      <p:ext uri="{BB962C8B-B14F-4D97-AF65-F5344CB8AC3E}">
        <p14:creationId xmlns:p14="http://schemas.microsoft.com/office/powerpoint/2010/main" val="86071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xfrm>
            <a:off x="95250" y="6461125"/>
            <a:ext cx="457200" cy="457200"/>
          </a:xfrm>
          <a:noFill/>
        </p:spPr>
        <p:txBody>
          <a:bodyPr/>
          <a:lstStyle/>
          <a:p>
            <a:fld id="{2C86DF33-0D38-4DF0-8DF6-89BBBBE0992D}" type="slidenum">
              <a:rPr lang="en-US"/>
              <a:pPr/>
              <a:t>17</a:t>
            </a:fld>
            <a:endParaRPr lang="en-US" dirty="0"/>
          </a:p>
        </p:txBody>
      </p:sp>
      <p:sp>
        <p:nvSpPr>
          <p:cNvPr id="8" name="Rectangle 49"/>
          <p:cNvSpPr>
            <a:spLocks noGrp="1" noChangeArrowheads="1"/>
          </p:cNvSpPr>
          <p:nvPr>
            <p:ph type="title"/>
          </p:nvPr>
        </p:nvSpPr>
        <p:spPr bwMode="auto">
          <a:xfrm>
            <a:off x="177800" y="320407"/>
            <a:ext cx="8610600" cy="461665"/>
          </a:xfrm>
          <a:noFill/>
          <a:ln algn="ctr">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solidFill>
                  <a:schemeClr val="tx1"/>
                </a:solidFill>
                <a:latin typeface="Calibri" pitchFamily="34" charset="0"/>
                <a:cs typeface="Calibri" pitchFamily="34" charset="0"/>
              </a:rPr>
              <a:t>Indexing &amp; Statistics</a:t>
            </a:r>
          </a:p>
        </p:txBody>
      </p:sp>
      <p:sp>
        <p:nvSpPr>
          <p:cNvPr id="4" name="Rectangle 3"/>
          <p:cNvSpPr/>
          <p:nvPr/>
        </p:nvSpPr>
        <p:spPr>
          <a:xfrm>
            <a:off x="495300" y="782747"/>
            <a:ext cx="7899400" cy="1169551"/>
          </a:xfrm>
          <a:prstGeom prst="rect">
            <a:avLst/>
          </a:prstGeom>
        </p:spPr>
        <p:txBody>
          <a:bodyPr wrap="square">
            <a:spAutoFit/>
          </a:bodyPr>
          <a:lstStyle/>
          <a:p>
            <a:pPr lvl="0" algn="l"/>
            <a:r>
              <a:rPr lang="en-US" sz="1400" dirty="0">
                <a:latin typeface="Calibri" pitchFamily="34" charset="0"/>
                <a:cs typeface="Calibri" pitchFamily="34" charset="0"/>
              </a:rPr>
              <a:t>There are more indexes than the recommended number. Also, </a:t>
            </a:r>
            <a:r>
              <a:rPr lang="en-US" sz="1400" dirty="0" smtClean="0">
                <a:latin typeface="Calibri" pitchFamily="34" charset="0"/>
                <a:cs typeface="Calibri" pitchFamily="34" charset="0"/>
              </a:rPr>
              <a:t>most of the indexes </a:t>
            </a:r>
            <a:r>
              <a:rPr lang="en-US" sz="1400" dirty="0">
                <a:latin typeface="Calibri" pitchFamily="34" charset="0"/>
                <a:cs typeface="Calibri" pitchFamily="34" charset="0"/>
              </a:rPr>
              <a:t>include so many columns </a:t>
            </a:r>
            <a:r>
              <a:rPr lang="en-US" sz="1400" dirty="0" smtClean="0">
                <a:latin typeface="Calibri" pitchFamily="34" charset="0"/>
                <a:cs typeface="Calibri" pitchFamily="34" charset="0"/>
              </a:rPr>
              <a:t>from the table that occupies </a:t>
            </a:r>
            <a:r>
              <a:rPr lang="en-US" sz="1400" dirty="0">
                <a:latin typeface="Calibri" pitchFamily="34" charset="0"/>
                <a:cs typeface="Calibri" pitchFamily="34" charset="0"/>
              </a:rPr>
              <a:t>the unwanted space in the database. Below is the example that shows the used space (both table and indexes) and data space (table) for a table. The used space is nearly 45 times more than the actual space occupied by the data in the table due to high number of index in the table having many columns in </a:t>
            </a:r>
            <a:r>
              <a:rPr lang="en-US" sz="1400" dirty="0" smtClean="0">
                <a:latin typeface="Calibri" pitchFamily="34" charset="0"/>
                <a:cs typeface="Calibri" pitchFamily="34" charset="0"/>
              </a:rPr>
              <a:t>it.</a:t>
            </a:r>
            <a:endParaRPr lang="en-US" sz="14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85403116"/>
              </p:ext>
            </p:extLst>
          </p:nvPr>
        </p:nvGraphicFramePr>
        <p:xfrm>
          <a:off x="596896" y="2222501"/>
          <a:ext cx="7797804" cy="2006600"/>
        </p:xfrm>
        <a:graphic>
          <a:graphicData uri="http://schemas.openxmlformats.org/drawingml/2006/table">
            <a:tbl>
              <a:tblPr firstRow="1" firstCol="1" bandRow="1">
                <a:tableStyleId>{5C22544A-7EE6-4342-B048-85BDC9FD1C3A}</a:tableStyleId>
              </a:tblPr>
              <a:tblGrid>
                <a:gridCol w="1299634"/>
                <a:gridCol w="1341968"/>
                <a:gridCol w="1257300"/>
                <a:gridCol w="1299634"/>
                <a:gridCol w="1299634"/>
                <a:gridCol w="1299634"/>
              </a:tblGrid>
              <a:tr h="661201">
                <a:tc>
                  <a:txBody>
                    <a:bodyPr/>
                    <a:lstStyle/>
                    <a:p>
                      <a:pPr marL="0" marR="0">
                        <a:lnSpc>
                          <a:spcPct val="115000"/>
                        </a:lnSpc>
                        <a:spcBef>
                          <a:spcPts val="0"/>
                        </a:spcBef>
                        <a:spcAft>
                          <a:spcPts val="0"/>
                        </a:spcAft>
                      </a:pPr>
                      <a:r>
                        <a:rPr lang="en-US" sz="900" dirty="0" err="1">
                          <a:effectLst/>
                        </a:rPr>
                        <a:t>Schema_Name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Table_Name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Row_Count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Reserved(KB)</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Data(KB)</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Used(KB)</a:t>
                      </a:r>
                      <a:endParaRPr lang="en-US" sz="1100">
                        <a:effectLst/>
                        <a:latin typeface="Calibri"/>
                        <a:ea typeface="Calibri"/>
                        <a:cs typeface="Times New Roman"/>
                      </a:endParaRPr>
                    </a:p>
                  </a:txBody>
                  <a:tcPr marL="68580" marR="68580" marT="0" marB="0"/>
                </a:tc>
              </a:tr>
              <a:tr h="1345399">
                <a:tc>
                  <a:txBody>
                    <a:bodyPr/>
                    <a:lstStyle/>
                    <a:p>
                      <a:pPr marL="0" marR="0" algn="l" defTabSz="457200" rtl="0" eaLnBrk="1" latinLnBrk="0" hangingPunct="1">
                        <a:lnSpc>
                          <a:spcPct val="115000"/>
                        </a:lnSpc>
                        <a:spcBef>
                          <a:spcPts val="0"/>
                        </a:spcBef>
                        <a:spcAft>
                          <a:spcPts val="0"/>
                        </a:spcAft>
                      </a:pPr>
                      <a:r>
                        <a:rPr lang="en-US" sz="900" b="0" kern="1200" dirty="0" err="1">
                          <a:solidFill>
                            <a:schemeClr val="dk1"/>
                          </a:solidFill>
                          <a:effectLst/>
                          <a:latin typeface="+mn-lt"/>
                          <a:ea typeface="+mn-ea"/>
                          <a:cs typeface="+mn-cs"/>
                        </a:rPr>
                        <a:t>Dbo</a:t>
                      </a:r>
                      <a:endParaRPr lang="en-US" sz="900" b="0" kern="1200" dirty="0">
                        <a:solidFill>
                          <a:schemeClr val="dk1"/>
                        </a:solidFill>
                        <a:effectLst/>
                        <a:latin typeface="+mn-lt"/>
                        <a:ea typeface="+mn-ea"/>
                        <a:cs typeface="+mn-cs"/>
                      </a:endParaRPr>
                    </a:p>
                  </a:txBody>
                  <a:tcPr marL="68580" marR="68580" marT="0" marB="0">
                    <a:solidFill>
                      <a:srgbClr val="D0D8E8"/>
                    </a:solidFill>
                  </a:tcPr>
                </a:tc>
                <a:tc>
                  <a:txBody>
                    <a:bodyPr/>
                    <a:lstStyle/>
                    <a:p>
                      <a:pPr marL="0" marR="0">
                        <a:lnSpc>
                          <a:spcPct val="115000"/>
                        </a:lnSpc>
                        <a:spcBef>
                          <a:spcPts val="0"/>
                        </a:spcBef>
                        <a:spcAft>
                          <a:spcPts val="0"/>
                        </a:spcAft>
                      </a:pPr>
                      <a:r>
                        <a:rPr lang="en-US" sz="900" dirty="0" err="1">
                          <a:effectLst/>
                        </a:rPr>
                        <a:t>TestingPmo_Dashboard_AccountDashboardValues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36576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135944</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3049</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135448</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62554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xfrm>
            <a:off x="95250" y="6308725"/>
            <a:ext cx="457200" cy="457200"/>
          </a:xfrm>
          <a:noFill/>
        </p:spPr>
        <p:txBody>
          <a:bodyPr/>
          <a:lstStyle/>
          <a:p>
            <a:fld id="{2C86DF33-0D38-4DF0-8DF6-89BBBBE0992D}" type="slidenum">
              <a:rPr lang="en-US"/>
              <a:pPr/>
              <a:t>18</a:t>
            </a:fld>
            <a:endParaRPr lang="en-US" dirty="0"/>
          </a:p>
        </p:txBody>
      </p:sp>
      <p:sp>
        <p:nvSpPr>
          <p:cNvPr id="7" name="TextBox 6"/>
          <p:cNvSpPr txBox="1"/>
          <p:nvPr/>
        </p:nvSpPr>
        <p:spPr bwMode="auto">
          <a:xfrm rot="16200000">
            <a:off x="3691151" y="-2653897"/>
            <a:ext cx="430887" cy="6944209"/>
          </a:xfrm>
          <a:prstGeom prst="rect">
            <a:avLst/>
          </a:prstGeom>
          <a:noFill/>
          <a:ln w="9525">
            <a:noFill/>
            <a:miter lim="800000"/>
            <a:headEnd/>
            <a:tailEnd/>
          </a:ln>
        </p:spPr>
        <p:txBody>
          <a:bodyPr vert="vert" wrap="square" rtlCol="0">
            <a:prstTxWarp prst="textNoShape">
              <a:avLst/>
            </a:prstTxWarp>
            <a:spAutoFit/>
          </a:bodyPr>
          <a:lstStyle/>
          <a:p>
            <a:pPr algn="l" eaLnBrk="0" hangingPunct="0"/>
            <a:r>
              <a:rPr lang="en-US" sz="1600" b="1" dirty="0">
                <a:latin typeface="Verdana" charset="0"/>
              </a:rPr>
              <a:t>R</a:t>
            </a:r>
            <a:r>
              <a:rPr lang="en-US" sz="1600" b="1" dirty="0" smtClean="0">
                <a:latin typeface="Verdana" charset="0"/>
              </a:rPr>
              <a:t>ecommendations</a:t>
            </a:r>
          </a:p>
        </p:txBody>
      </p:sp>
      <p:sp>
        <p:nvSpPr>
          <p:cNvPr id="8" name="Rectangle 49"/>
          <p:cNvSpPr>
            <a:spLocks noGrp="1" noChangeArrowheads="1"/>
          </p:cNvSpPr>
          <p:nvPr>
            <p:ph type="title"/>
          </p:nvPr>
        </p:nvSpPr>
        <p:spPr bwMode="auto">
          <a:xfrm>
            <a:off x="171450" y="234950"/>
            <a:ext cx="8610600" cy="461665"/>
          </a:xfrm>
          <a:noFill/>
          <a:ln algn="ctr">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solidFill>
                  <a:schemeClr val="tx1"/>
                </a:solidFill>
                <a:latin typeface="Calibri" pitchFamily="34" charset="0"/>
                <a:cs typeface="Calibri" pitchFamily="34" charset="0"/>
              </a:rPr>
              <a:t>Indexing &amp; Statistics</a:t>
            </a:r>
          </a:p>
        </p:txBody>
      </p:sp>
      <p:graphicFrame>
        <p:nvGraphicFramePr>
          <p:cNvPr id="9" name="Diagram 8"/>
          <p:cNvGraphicFramePr/>
          <p:nvPr>
            <p:extLst>
              <p:ext uri="{D42A27DB-BD31-4B8C-83A1-F6EECF244321}">
                <p14:modId xmlns:p14="http://schemas.microsoft.com/office/powerpoint/2010/main" val="66960519"/>
              </p:ext>
            </p:extLst>
          </p:nvPr>
        </p:nvGraphicFramePr>
        <p:xfrm>
          <a:off x="939800" y="1033652"/>
          <a:ext cx="7683500" cy="4559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bwMode="auto">
          <a:xfrm>
            <a:off x="977900" y="1092200"/>
            <a:ext cx="7213600" cy="5702074"/>
          </a:xfrm>
          <a:prstGeom prst="rect">
            <a:avLst/>
          </a:prstGeom>
          <a:noFill/>
          <a:ln w="9525">
            <a:noFill/>
            <a:miter lim="800000"/>
            <a:headEnd/>
            <a:tailEnd/>
          </a:ln>
        </p:spPr>
        <p:txBody>
          <a:bodyPr wrap="square" rtlCol="0">
            <a:prstTxWarp prst="textNoShape">
              <a:avLst/>
            </a:prstTxWarp>
            <a:spAutoFit/>
          </a:bodyPr>
          <a:lstStyle/>
          <a:p>
            <a:pPr marL="285750" indent="-285750" algn="l">
              <a:buFont typeface="Arial" pitchFamily="34" charset="0"/>
              <a:buChar char="•"/>
            </a:pPr>
            <a:r>
              <a:rPr lang="en-US" sz="1400" dirty="0" smtClean="0">
                <a:latin typeface="Calibri" pitchFamily="34" charset="0"/>
                <a:cs typeface="Calibri" pitchFamily="34" charset="0"/>
              </a:rPr>
              <a:t>Clustered Indexes to be created on - </a:t>
            </a:r>
            <a:endParaRPr lang="en-IN" sz="1400" dirty="0" smtClean="0">
              <a:latin typeface="Calibri" pitchFamily="34" charset="0"/>
              <a:cs typeface="Calibri" pitchFamily="34" charset="0"/>
            </a:endParaRPr>
          </a:p>
          <a:p>
            <a:pPr marL="742950" lvl="1" indent="-285750" algn="l">
              <a:buFont typeface="Courier New" pitchFamily="49" charset="0"/>
              <a:buChar char="o"/>
            </a:pPr>
            <a:r>
              <a:rPr lang="en-US" sz="1400" dirty="0" smtClean="0">
                <a:latin typeface="Calibri" pitchFamily="34" charset="0"/>
                <a:cs typeface="Calibri" pitchFamily="34" charset="0"/>
              </a:rPr>
              <a:t>Columns that are often searched for ranges of values. </a:t>
            </a:r>
            <a:endParaRPr lang="en-IN" sz="1400" dirty="0" smtClean="0">
              <a:latin typeface="Calibri" pitchFamily="34" charset="0"/>
              <a:cs typeface="Calibri" pitchFamily="34" charset="0"/>
            </a:endParaRPr>
          </a:p>
          <a:p>
            <a:pPr marL="742950" lvl="1" indent="-285750" algn="l">
              <a:buFont typeface="Courier New" pitchFamily="49" charset="0"/>
              <a:buChar char="o"/>
            </a:pPr>
            <a:r>
              <a:rPr lang="en-US" sz="1400" dirty="0" smtClean="0">
                <a:latin typeface="Calibri" pitchFamily="34" charset="0"/>
                <a:cs typeface="Calibri" pitchFamily="34" charset="0"/>
              </a:rPr>
              <a:t>Column that is often used for ORDER BY or GROUP BY is chosen as the clustered index since we could save the expensive SORT operation</a:t>
            </a:r>
          </a:p>
          <a:p>
            <a:pPr lvl="1" algn="l"/>
            <a:endParaRPr lang="en-IN" sz="1400" dirty="0" smtClean="0">
              <a:latin typeface="Calibri" pitchFamily="34" charset="0"/>
              <a:cs typeface="Calibri" pitchFamily="34" charset="0"/>
            </a:endParaRPr>
          </a:p>
          <a:p>
            <a:pPr marL="285750" indent="-285750" algn="l">
              <a:buFont typeface="Arial" pitchFamily="34" charset="0"/>
              <a:buChar char="•"/>
            </a:pPr>
            <a:r>
              <a:rPr lang="en-US" sz="1400" dirty="0" smtClean="0">
                <a:latin typeface="Calibri" pitchFamily="34" charset="0"/>
                <a:cs typeface="Calibri" pitchFamily="34" charset="0"/>
              </a:rPr>
              <a:t>The Clustered index by default gets created on the primary key. However, choosing the right key is very important for the better performance of the system</a:t>
            </a:r>
          </a:p>
          <a:p>
            <a:pPr marL="285750" indent="-285750" algn="l">
              <a:buFont typeface="Arial" pitchFamily="34" charset="0"/>
              <a:buChar char="•"/>
            </a:pPr>
            <a:endParaRPr lang="en-US" sz="1400" dirty="0" smtClean="0">
              <a:latin typeface="Calibri" pitchFamily="34" charset="0"/>
              <a:cs typeface="Calibri" pitchFamily="34" charset="0"/>
            </a:endParaRPr>
          </a:p>
          <a:p>
            <a:pPr marL="285750" lvl="0" indent="-285750" algn="l">
              <a:buFont typeface="Arial" pitchFamily="34" charset="0"/>
              <a:buChar char="•"/>
            </a:pPr>
            <a:r>
              <a:rPr lang="en-US" sz="1400" dirty="0">
                <a:latin typeface="Calibri" pitchFamily="34" charset="0"/>
                <a:cs typeface="Calibri" pitchFamily="34" charset="0"/>
              </a:rPr>
              <a:t>Creation of duplicate indexes should be avoided. Instead of 6 different indexes with same key columns and different included columns, we can create a single index with all the included columns in it as below which will reduce performance overhead while the tables are </a:t>
            </a:r>
            <a:r>
              <a:rPr lang="en-US" sz="1400" dirty="0" smtClean="0">
                <a:latin typeface="Calibri" pitchFamily="34" charset="0"/>
                <a:cs typeface="Calibri" pitchFamily="34" charset="0"/>
              </a:rPr>
              <a:t>updated</a:t>
            </a:r>
          </a:p>
          <a:p>
            <a:pPr lvl="0" algn="l">
              <a:buFont typeface="Arial" pitchFamily="34" charset="0"/>
              <a:buChar char="•"/>
            </a:pPr>
            <a:endParaRPr lang="en-US" sz="1400" dirty="0">
              <a:latin typeface="Calibri" pitchFamily="34" charset="0"/>
              <a:cs typeface="Calibri" pitchFamily="34" charset="0"/>
            </a:endParaRPr>
          </a:p>
          <a:p>
            <a:pPr algn="l">
              <a:buFont typeface="Arial" pitchFamily="34" charset="0"/>
              <a:buChar char="•"/>
            </a:pPr>
            <a:endParaRPr lang="en-US" sz="1400" dirty="0" smtClean="0">
              <a:latin typeface="Calibri" pitchFamily="34" charset="0"/>
              <a:cs typeface="Calibri" pitchFamily="34" charset="0"/>
            </a:endParaRPr>
          </a:p>
          <a:p>
            <a:pPr lvl="0" algn="l">
              <a:buFont typeface="Arial" pitchFamily="34" charset="0"/>
              <a:buChar char="•"/>
            </a:pPr>
            <a:endParaRPr lang="en-IN" sz="1400" dirty="0" smtClean="0"/>
          </a:p>
          <a:p>
            <a:pPr algn="l"/>
            <a:endParaRPr lang="en-IN" sz="1400" dirty="0" smtClean="0"/>
          </a:p>
          <a:p>
            <a:pPr algn="l" eaLnBrk="0" hangingPunct="0">
              <a:buFont typeface="Arial" pitchFamily="34" charset="0"/>
              <a:buChar char="•"/>
            </a:pPr>
            <a:endParaRPr lang="en-IN" b="0" dirty="0" smtClean="0">
              <a:latin typeface="Verdana" charset="0"/>
            </a:endParaRPr>
          </a:p>
          <a:p>
            <a:pPr marL="285750" lvl="0" indent="-285750" algn="l">
              <a:buFont typeface="Arial" pitchFamily="34" charset="0"/>
              <a:buChar char="•"/>
            </a:pPr>
            <a:r>
              <a:rPr lang="en-US" sz="1400" dirty="0">
                <a:latin typeface="Calibri" pitchFamily="34" charset="0"/>
                <a:cs typeface="Calibri" pitchFamily="34" charset="0"/>
              </a:rPr>
              <a:t>All the indexes can be disabled while uploading the table and can be rebuild later after the load is </a:t>
            </a:r>
            <a:r>
              <a:rPr lang="en-US" sz="1400" dirty="0" smtClean="0">
                <a:latin typeface="Calibri" pitchFamily="34" charset="0"/>
                <a:cs typeface="Calibri" pitchFamily="34" charset="0"/>
              </a:rPr>
              <a:t>done</a:t>
            </a:r>
          </a:p>
          <a:p>
            <a:pPr marL="285750" lvl="0" indent="-285750" algn="l">
              <a:buFont typeface="Arial" pitchFamily="34" charset="0"/>
              <a:buChar char="•"/>
            </a:pPr>
            <a:endParaRPr lang="en-US" sz="1400" dirty="0" smtClean="0">
              <a:latin typeface="Calibri" pitchFamily="34" charset="0"/>
              <a:cs typeface="Calibri" pitchFamily="34" charset="0"/>
            </a:endParaRPr>
          </a:p>
          <a:p>
            <a:pPr marL="285750" marR="0" lvl="0" indent="-285750" algn="l">
              <a:lnSpc>
                <a:spcPct val="115000"/>
              </a:lnSpc>
              <a:spcBef>
                <a:spcPts val="0"/>
              </a:spcBef>
              <a:spcAft>
                <a:spcPts val="1000"/>
              </a:spcAft>
              <a:buFont typeface="Arial" pitchFamily="34" charset="0"/>
              <a:buChar char="•"/>
            </a:pPr>
            <a:r>
              <a:rPr lang="en-US" sz="1400" dirty="0">
                <a:latin typeface="Calibri" pitchFamily="34" charset="0"/>
                <a:cs typeface="Calibri" pitchFamily="34" charset="0"/>
              </a:rPr>
              <a:t>The indexing strategy should be revisited and unwanted indexes should be dropped once their usage is studied in detail.</a:t>
            </a:r>
          </a:p>
          <a:p>
            <a:pPr marL="285750" lvl="0" indent="-285750" algn="l">
              <a:buFont typeface="Arial" pitchFamily="34" charset="0"/>
              <a:buChar char="•"/>
            </a:pPr>
            <a:endParaRPr lang="en-US" dirty="0" smtClean="0"/>
          </a:p>
          <a:p>
            <a:pPr algn="l" eaLnBrk="0" hangingPunct="0">
              <a:buFont typeface="Arial" pitchFamily="34" charset="0"/>
              <a:buChar char="•"/>
            </a:pPr>
            <a:endParaRPr lang="en-IN" b="0" dirty="0" err="1" smtClean="0">
              <a:latin typeface="Verdan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28866267"/>
              </p:ext>
            </p:extLst>
          </p:nvPr>
        </p:nvGraphicFramePr>
        <p:xfrm>
          <a:off x="1524000" y="3641598"/>
          <a:ext cx="6591300" cy="930402"/>
        </p:xfrm>
        <a:graphic>
          <a:graphicData uri="http://schemas.openxmlformats.org/drawingml/2006/table">
            <a:tbl>
              <a:tblPr firstRow="1" firstCol="1" bandRow="1">
                <a:tableStyleId>{5C22544A-7EE6-4342-B048-85BDC9FD1C3A}</a:tableStyleId>
              </a:tblPr>
              <a:tblGrid>
                <a:gridCol w="6591300"/>
              </a:tblGrid>
              <a:tr h="930402">
                <a:tc>
                  <a:txBody>
                    <a:bodyPr/>
                    <a:lstStyle/>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CREATE NONCLUSTERED INDEX index_TestingPmo_Dashboard_Account_Others_view2 ON TestingPmo_Dashboard_Vertical_AllACCounts_Values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 </a:t>
                      </a:r>
                      <a:r>
                        <a:rPr lang="en-US" sz="1050" b="1" kern="1200" dirty="0">
                          <a:solidFill>
                            <a:schemeClr val="tx1"/>
                          </a:solidFill>
                          <a:effectLst/>
                          <a:latin typeface="Calibri" pitchFamily="34" charset="0"/>
                          <a:ea typeface="+mn-ea"/>
                          <a:cs typeface="Calibri" pitchFamily="34" charset="0"/>
                        </a:rPr>
                        <a:t>INT_YR,VAR_Account,VAR_vertical,INT_MTH,INT_DISPLAY_FLAG,INT_Vid</a:t>
                      </a:r>
                      <a:r>
                        <a:rPr lang="en-US" sz="1050" dirty="0">
                          <a:solidFill>
                            <a:schemeClr val="tx1"/>
                          </a:solidFill>
                          <a:effectLst/>
                          <a:latin typeface="Calibri" pitchFamily="34" charset="0"/>
                          <a:cs typeface="Calibri" pitchFamily="34" charset="0"/>
                        </a:rPr>
                        <a:t> ) </a:t>
                      </a:r>
                    </a:p>
                    <a:p>
                      <a:pPr marL="0" marR="0">
                        <a:lnSpc>
                          <a:spcPct val="115000"/>
                        </a:lnSpc>
                        <a:spcBef>
                          <a:spcPts val="0"/>
                        </a:spcBef>
                        <a:spcAft>
                          <a:spcPts val="0"/>
                        </a:spcAft>
                      </a:pPr>
                      <a:r>
                        <a:rPr lang="en-US" sz="1050" dirty="0">
                          <a:solidFill>
                            <a:schemeClr val="tx1"/>
                          </a:solidFill>
                          <a:effectLst/>
                          <a:latin typeface="Calibri" pitchFamily="34" charset="0"/>
                          <a:cs typeface="Calibri" pitchFamily="34" charset="0"/>
                        </a:rPr>
                        <a:t>INCLUDE (DEC_TraineePercentage, DEC_SOCOnsite, DEC_UtilizationOffshoreWoCAT, DEC_UtilizationOffshore , DEC_Timesheet_Defaulter_Onsite ,DEC_Timesheet_Defaulter_OFFSHORE)</a:t>
                      </a:r>
                      <a:endParaRPr lang="en-US" sz="1050" dirty="0">
                        <a:solidFill>
                          <a:schemeClr val="tx1"/>
                        </a:solidFill>
                        <a:effectLst/>
                        <a:latin typeface="Calibri" pitchFamily="34" charset="0"/>
                        <a:ea typeface="Calibri"/>
                        <a:cs typeface="Calibri" pitchFamily="34" charset="0"/>
                      </a:endParaRPr>
                    </a:p>
                  </a:txBody>
                  <a:tcPr marL="68580" marR="68580" marT="0" marB="0">
                    <a:solidFill>
                      <a:srgbClr val="D0D8E8"/>
                    </a:solidFill>
                  </a:tcPr>
                </a:tc>
              </a:tr>
            </a:tbl>
          </a:graphicData>
        </a:graphic>
      </p:graphicFrame>
    </p:spTree>
    <p:extLst>
      <p:ext uri="{BB962C8B-B14F-4D97-AF65-F5344CB8AC3E}">
        <p14:creationId xmlns:p14="http://schemas.microsoft.com/office/powerpoint/2010/main" val="860716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19</a:t>
            </a:fld>
            <a:endParaRPr lang="en-US" dirty="0"/>
          </a:p>
        </p:txBody>
      </p:sp>
      <p:sp>
        <p:nvSpPr>
          <p:cNvPr id="3" name="Rectangle 2"/>
          <p:cNvSpPr/>
          <p:nvPr/>
        </p:nvSpPr>
        <p:spPr>
          <a:xfrm>
            <a:off x="2393952" y="3023027"/>
            <a:ext cx="4968873" cy="954107"/>
          </a:xfrm>
          <a:prstGeom prst="rect">
            <a:avLst/>
          </a:prstGeom>
        </p:spPr>
        <p:txBody>
          <a:bodyPr wrap="square">
            <a:spAutoFit/>
          </a:bodyPr>
          <a:lstStyle/>
          <a:p>
            <a:pPr algn="l"/>
            <a:r>
              <a:rPr lang="en-US" sz="2800" b="1" dirty="0" smtClean="0">
                <a:solidFill>
                  <a:schemeClr val="bg1"/>
                </a:solidFill>
                <a:latin typeface="+mj-lt"/>
                <a:cs typeface="Calibri" pitchFamily="34" charset="0"/>
              </a:rPr>
              <a:t>Code Review and Execution plan</a:t>
            </a:r>
            <a:endParaRPr lang="en-US" sz="2800" b="1" dirty="0">
              <a:solidFill>
                <a:schemeClr val="bg1"/>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Agenda</a:t>
            </a:r>
          </a:p>
        </p:txBody>
      </p:sp>
      <p:sp>
        <p:nvSpPr>
          <p:cNvPr id="5" name="Slide Number Placeholder 1"/>
          <p:cNvSpPr>
            <a:spLocks noGrp="1"/>
          </p:cNvSpPr>
          <p:nvPr>
            <p:ph type="sldNum" sz="quarter" idx="10"/>
          </p:nvPr>
        </p:nvSpPr>
        <p:spPr>
          <a:xfrm>
            <a:off x="76200" y="6324600"/>
            <a:ext cx="457200" cy="457200"/>
          </a:xfrm>
          <a:noFill/>
        </p:spPr>
        <p:txBody>
          <a:bodyPr/>
          <a:lstStyle/>
          <a:p>
            <a:fld id="{2C86DF33-0D38-4DF0-8DF6-89BBBBE0992D}" type="slidenum">
              <a:rPr lang="en-US"/>
              <a:pPr/>
              <a:t>2</a:t>
            </a:fld>
            <a:endParaRPr lang="en-US" dirty="0"/>
          </a:p>
        </p:txBody>
      </p:sp>
      <p:sp>
        <p:nvSpPr>
          <p:cNvPr id="1027" name="AutoShape 3"/>
          <p:cNvSpPr>
            <a:spLocks noChangeAspect="1" noChangeArrowheads="1" noTextEdit="1"/>
          </p:cNvSpPr>
          <p:nvPr/>
        </p:nvSpPr>
        <p:spPr bwMode="auto">
          <a:xfrm>
            <a:off x="-17463" y="2527300"/>
            <a:ext cx="9161463" cy="345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Freeform 5"/>
          <p:cNvSpPr>
            <a:spLocks/>
          </p:cNvSpPr>
          <p:nvPr/>
        </p:nvSpPr>
        <p:spPr bwMode="auto">
          <a:xfrm>
            <a:off x="3727450" y="2527300"/>
            <a:ext cx="5156200" cy="3435350"/>
          </a:xfrm>
          <a:custGeom>
            <a:avLst/>
            <a:gdLst/>
            <a:ahLst/>
            <a:cxnLst>
              <a:cxn ang="0">
                <a:pos x="5371" y="16"/>
              </a:cxn>
              <a:cxn ang="0">
                <a:pos x="6091" y="102"/>
              </a:cxn>
              <a:cxn ang="0">
                <a:pos x="6769" y="255"/>
              </a:cxn>
              <a:cxn ang="0">
                <a:pos x="7400" y="470"/>
              </a:cxn>
              <a:cxn ang="0">
                <a:pos x="7972" y="741"/>
              </a:cxn>
              <a:cxn ang="0">
                <a:pos x="8480" y="1064"/>
              </a:cxn>
              <a:cxn ang="0">
                <a:pos x="8914" y="1432"/>
              </a:cxn>
              <a:cxn ang="0">
                <a:pos x="9265" y="1840"/>
              </a:cxn>
              <a:cxn ang="0">
                <a:pos x="9526" y="2281"/>
              </a:cxn>
              <a:cxn ang="0">
                <a:pos x="9689" y="2752"/>
              </a:cxn>
              <a:cxn ang="0">
                <a:pos x="9746" y="3247"/>
              </a:cxn>
              <a:cxn ang="0">
                <a:pos x="9689" y="3741"/>
              </a:cxn>
              <a:cxn ang="0">
                <a:pos x="9526" y="4212"/>
              </a:cxn>
              <a:cxn ang="0">
                <a:pos x="9265" y="4655"/>
              </a:cxn>
              <a:cxn ang="0">
                <a:pos x="8914" y="5062"/>
              </a:cxn>
              <a:cxn ang="0">
                <a:pos x="8480" y="5430"/>
              </a:cxn>
              <a:cxn ang="0">
                <a:pos x="7972" y="5752"/>
              </a:cxn>
              <a:cxn ang="0">
                <a:pos x="7400" y="6024"/>
              </a:cxn>
              <a:cxn ang="0">
                <a:pos x="6769" y="6239"/>
              </a:cxn>
              <a:cxn ang="0">
                <a:pos x="6091" y="6392"/>
              </a:cxn>
              <a:cxn ang="0">
                <a:pos x="5371" y="6477"/>
              </a:cxn>
              <a:cxn ang="0">
                <a:pos x="4622" y="6489"/>
              </a:cxn>
              <a:cxn ang="0">
                <a:pos x="3891" y="6427"/>
              </a:cxn>
              <a:cxn ang="0">
                <a:pos x="3197" y="6296"/>
              </a:cxn>
              <a:cxn ang="0">
                <a:pos x="2550" y="6102"/>
              </a:cxn>
              <a:cxn ang="0">
                <a:pos x="1957" y="5848"/>
              </a:cxn>
              <a:cxn ang="0">
                <a:pos x="1427" y="5543"/>
              </a:cxn>
              <a:cxn ang="0">
                <a:pos x="968" y="5189"/>
              </a:cxn>
              <a:cxn ang="0">
                <a:pos x="588" y="4794"/>
              </a:cxn>
              <a:cxn ang="0">
                <a:pos x="296" y="4364"/>
              </a:cxn>
              <a:cxn ang="0">
                <a:pos x="99" y="3901"/>
              </a:cxn>
              <a:cxn ang="0">
                <a:pos x="6" y="3414"/>
              </a:cxn>
              <a:cxn ang="0">
                <a:pos x="26" y="2914"/>
              </a:cxn>
              <a:cxn ang="0">
                <a:pos x="153" y="2435"/>
              </a:cxn>
              <a:cxn ang="0">
                <a:pos x="383" y="1983"/>
              </a:cxn>
              <a:cxn ang="0">
                <a:pos x="705" y="1564"/>
              </a:cxn>
              <a:cxn ang="0">
                <a:pos x="1113" y="1182"/>
              </a:cxn>
              <a:cxn ang="0">
                <a:pos x="1597" y="843"/>
              </a:cxn>
              <a:cxn ang="0">
                <a:pos x="2149" y="554"/>
              </a:cxn>
              <a:cxn ang="0">
                <a:pos x="2760" y="320"/>
              </a:cxn>
              <a:cxn ang="0">
                <a:pos x="3424" y="146"/>
              </a:cxn>
              <a:cxn ang="0">
                <a:pos x="4131" y="38"/>
              </a:cxn>
              <a:cxn ang="0">
                <a:pos x="4873" y="0"/>
              </a:cxn>
            </a:cxnLst>
            <a:rect l="0" t="0" r="r" b="b"/>
            <a:pathLst>
              <a:path w="9746" h="6493">
                <a:moveTo>
                  <a:pt x="4873" y="0"/>
                </a:moveTo>
                <a:lnTo>
                  <a:pt x="5123" y="4"/>
                </a:lnTo>
                <a:lnTo>
                  <a:pt x="5371" y="16"/>
                </a:lnTo>
                <a:lnTo>
                  <a:pt x="5614" y="38"/>
                </a:lnTo>
                <a:lnTo>
                  <a:pt x="5855" y="66"/>
                </a:lnTo>
                <a:lnTo>
                  <a:pt x="6091" y="102"/>
                </a:lnTo>
                <a:lnTo>
                  <a:pt x="6322" y="146"/>
                </a:lnTo>
                <a:lnTo>
                  <a:pt x="6548" y="197"/>
                </a:lnTo>
                <a:lnTo>
                  <a:pt x="6769" y="255"/>
                </a:lnTo>
                <a:lnTo>
                  <a:pt x="6985" y="320"/>
                </a:lnTo>
                <a:lnTo>
                  <a:pt x="7195" y="392"/>
                </a:lnTo>
                <a:lnTo>
                  <a:pt x="7400" y="470"/>
                </a:lnTo>
                <a:lnTo>
                  <a:pt x="7597" y="554"/>
                </a:lnTo>
                <a:lnTo>
                  <a:pt x="7788" y="645"/>
                </a:lnTo>
                <a:lnTo>
                  <a:pt x="7972" y="741"/>
                </a:lnTo>
                <a:lnTo>
                  <a:pt x="8149" y="843"/>
                </a:lnTo>
                <a:lnTo>
                  <a:pt x="8319" y="951"/>
                </a:lnTo>
                <a:lnTo>
                  <a:pt x="8480" y="1064"/>
                </a:lnTo>
                <a:lnTo>
                  <a:pt x="8632" y="1182"/>
                </a:lnTo>
                <a:lnTo>
                  <a:pt x="8777" y="1304"/>
                </a:lnTo>
                <a:lnTo>
                  <a:pt x="8914" y="1432"/>
                </a:lnTo>
                <a:lnTo>
                  <a:pt x="9040" y="1564"/>
                </a:lnTo>
                <a:lnTo>
                  <a:pt x="9157" y="1699"/>
                </a:lnTo>
                <a:lnTo>
                  <a:pt x="9265" y="1840"/>
                </a:lnTo>
                <a:lnTo>
                  <a:pt x="9363" y="1983"/>
                </a:lnTo>
                <a:lnTo>
                  <a:pt x="9450" y="2131"/>
                </a:lnTo>
                <a:lnTo>
                  <a:pt x="9526" y="2281"/>
                </a:lnTo>
                <a:lnTo>
                  <a:pt x="9592" y="2435"/>
                </a:lnTo>
                <a:lnTo>
                  <a:pt x="9646" y="2593"/>
                </a:lnTo>
                <a:lnTo>
                  <a:pt x="9689" y="2752"/>
                </a:lnTo>
                <a:lnTo>
                  <a:pt x="9721" y="2914"/>
                </a:lnTo>
                <a:lnTo>
                  <a:pt x="9739" y="3080"/>
                </a:lnTo>
                <a:lnTo>
                  <a:pt x="9746" y="3247"/>
                </a:lnTo>
                <a:lnTo>
                  <a:pt x="9739" y="3414"/>
                </a:lnTo>
                <a:lnTo>
                  <a:pt x="9721" y="3579"/>
                </a:lnTo>
                <a:lnTo>
                  <a:pt x="9689" y="3741"/>
                </a:lnTo>
                <a:lnTo>
                  <a:pt x="9646" y="3901"/>
                </a:lnTo>
                <a:lnTo>
                  <a:pt x="9592" y="4058"/>
                </a:lnTo>
                <a:lnTo>
                  <a:pt x="9526" y="4212"/>
                </a:lnTo>
                <a:lnTo>
                  <a:pt x="9450" y="4364"/>
                </a:lnTo>
                <a:lnTo>
                  <a:pt x="9363" y="4511"/>
                </a:lnTo>
                <a:lnTo>
                  <a:pt x="9265" y="4655"/>
                </a:lnTo>
                <a:lnTo>
                  <a:pt x="9157" y="4794"/>
                </a:lnTo>
                <a:lnTo>
                  <a:pt x="9040" y="4931"/>
                </a:lnTo>
                <a:lnTo>
                  <a:pt x="8914" y="5062"/>
                </a:lnTo>
                <a:lnTo>
                  <a:pt x="8777" y="5189"/>
                </a:lnTo>
                <a:lnTo>
                  <a:pt x="8632" y="5312"/>
                </a:lnTo>
                <a:lnTo>
                  <a:pt x="8480" y="5430"/>
                </a:lnTo>
                <a:lnTo>
                  <a:pt x="8319" y="5543"/>
                </a:lnTo>
                <a:lnTo>
                  <a:pt x="8149" y="5650"/>
                </a:lnTo>
                <a:lnTo>
                  <a:pt x="7972" y="5752"/>
                </a:lnTo>
                <a:lnTo>
                  <a:pt x="7788" y="5848"/>
                </a:lnTo>
                <a:lnTo>
                  <a:pt x="7597" y="5939"/>
                </a:lnTo>
                <a:lnTo>
                  <a:pt x="7400" y="6024"/>
                </a:lnTo>
                <a:lnTo>
                  <a:pt x="7195" y="6102"/>
                </a:lnTo>
                <a:lnTo>
                  <a:pt x="6985" y="6173"/>
                </a:lnTo>
                <a:lnTo>
                  <a:pt x="6769" y="6239"/>
                </a:lnTo>
                <a:lnTo>
                  <a:pt x="6548" y="6296"/>
                </a:lnTo>
                <a:lnTo>
                  <a:pt x="6322" y="6347"/>
                </a:lnTo>
                <a:lnTo>
                  <a:pt x="6091" y="6392"/>
                </a:lnTo>
                <a:lnTo>
                  <a:pt x="5855" y="6427"/>
                </a:lnTo>
                <a:lnTo>
                  <a:pt x="5614" y="6457"/>
                </a:lnTo>
                <a:lnTo>
                  <a:pt x="5371" y="6477"/>
                </a:lnTo>
                <a:lnTo>
                  <a:pt x="5123" y="6489"/>
                </a:lnTo>
                <a:lnTo>
                  <a:pt x="4873" y="6493"/>
                </a:lnTo>
                <a:lnTo>
                  <a:pt x="4622" y="6489"/>
                </a:lnTo>
                <a:lnTo>
                  <a:pt x="4374" y="6477"/>
                </a:lnTo>
                <a:lnTo>
                  <a:pt x="4131" y="6457"/>
                </a:lnTo>
                <a:lnTo>
                  <a:pt x="3891" y="6427"/>
                </a:lnTo>
                <a:lnTo>
                  <a:pt x="3655" y="6392"/>
                </a:lnTo>
                <a:lnTo>
                  <a:pt x="3424" y="6347"/>
                </a:lnTo>
                <a:lnTo>
                  <a:pt x="3197" y="6296"/>
                </a:lnTo>
                <a:lnTo>
                  <a:pt x="2976" y="6239"/>
                </a:lnTo>
                <a:lnTo>
                  <a:pt x="2760" y="6173"/>
                </a:lnTo>
                <a:lnTo>
                  <a:pt x="2550" y="6102"/>
                </a:lnTo>
                <a:lnTo>
                  <a:pt x="2347" y="6024"/>
                </a:lnTo>
                <a:lnTo>
                  <a:pt x="2149" y="5939"/>
                </a:lnTo>
                <a:lnTo>
                  <a:pt x="1957" y="5848"/>
                </a:lnTo>
                <a:lnTo>
                  <a:pt x="1773" y="5752"/>
                </a:lnTo>
                <a:lnTo>
                  <a:pt x="1597" y="5650"/>
                </a:lnTo>
                <a:lnTo>
                  <a:pt x="1427" y="5543"/>
                </a:lnTo>
                <a:lnTo>
                  <a:pt x="1266" y="5430"/>
                </a:lnTo>
                <a:lnTo>
                  <a:pt x="1113" y="5312"/>
                </a:lnTo>
                <a:lnTo>
                  <a:pt x="968" y="5189"/>
                </a:lnTo>
                <a:lnTo>
                  <a:pt x="833" y="5062"/>
                </a:lnTo>
                <a:lnTo>
                  <a:pt x="705" y="4931"/>
                </a:lnTo>
                <a:lnTo>
                  <a:pt x="588" y="4794"/>
                </a:lnTo>
                <a:lnTo>
                  <a:pt x="481" y="4655"/>
                </a:lnTo>
                <a:lnTo>
                  <a:pt x="383" y="4511"/>
                </a:lnTo>
                <a:lnTo>
                  <a:pt x="296" y="4364"/>
                </a:lnTo>
                <a:lnTo>
                  <a:pt x="219" y="4212"/>
                </a:lnTo>
                <a:lnTo>
                  <a:pt x="153" y="4058"/>
                </a:lnTo>
                <a:lnTo>
                  <a:pt x="99" y="3901"/>
                </a:lnTo>
                <a:lnTo>
                  <a:pt x="56" y="3741"/>
                </a:lnTo>
                <a:lnTo>
                  <a:pt x="26" y="3579"/>
                </a:lnTo>
                <a:lnTo>
                  <a:pt x="6" y="3414"/>
                </a:lnTo>
                <a:lnTo>
                  <a:pt x="0" y="3247"/>
                </a:lnTo>
                <a:lnTo>
                  <a:pt x="6" y="3080"/>
                </a:lnTo>
                <a:lnTo>
                  <a:pt x="26" y="2914"/>
                </a:lnTo>
                <a:lnTo>
                  <a:pt x="56" y="2752"/>
                </a:lnTo>
                <a:lnTo>
                  <a:pt x="99" y="2593"/>
                </a:lnTo>
                <a:lnTo>
                  <a:pt x="153" y="2435"/>
                </a:lnTo>
                <a:lnTo>
                  <a:pt x="219" y="2281"/>
                </a:lnTo>
                <a:lnTo>
                  <a:pt x="296" y="2131"/>
                </a:lnTo>
                <a:lnTo>
                  <a:pt x="383" y="1983"/>
                </a:lnTo>
                <a:lnTo>
                  <a:pt x="481" y="1840"/>
                </a:lnTo>
                <a:lnTo>
                  <a:pt x="588" y="1699"/>
                </a:lnTo>
                <a:lnTo>
                  <a:pt x="705" y="1564"/>
                </a:lnTo>
                <a:lnTo>
                  <a:pt x="833" y="1432"/>
                </a:lnTo>
                <a:lnTo>
                  <a:pt x="968" y="1304"/>
                </a:lnTo>
                <a:lnTo>
                  <a:pt x="1113" y="1182"/>
                </a:lnTo>
                <a:lnTo>
                  <a:pt x="1266" y="1064"/>
                </a:lnTo>
                <a:lnTo>
                  <a:pt x="1427" y="951"/>
                </a:lnTo>
                <a:lnTo>
                  <a:pt x="1597" y="843"/>
                </a:lnTo>
                <a:lnTo>
                  <a:pt x="1773" y="741"/>
                </a:lnTo>
                <a:lnTo>
                  <a:pt x="1957" y="645"/>
                </a:lnTo>
                <a:lnTo>
                  <a:pt x="2149" y="554"/>
                </a:lnTo>
                <a:lnTo>
                  <a:pt x="2347" y="470"/>
                </a:lnTo>
                <a:lnTo>
                  <a:pt x="2550" y="392"/>
                </a:lnTo>
                <a:lnTo>
                  <a:pt x="2760" y="320"/>
                </a:lnTo>
                <a:lnTo>
                  <a:pt x="2976" y="255"/>
                </a:lnTo>
                <a:lnTo>
                  <a:pt x="3197" y="197"/>
                </a:lnTo>
                <a:lnTo>
                  <a:pt x="3424" y="146"/>
                </a:lnTo>
                <a:lnTo>
                  <a:pt x="3655" y="102"/>
                </a:lnTo>
                <a:lnTo>
                  <a:pt x="3891" y="66"/>
                </a:lnTo>
                <a:lnTo>
                  <a:pt x="4131" y="38"/>
                </a:lnTo>
                <a:lnTo>
                  <a:pt x="4374" y="16"/>
                </a:lnTo>
                <a:lnTo>
                  <a:pt x="4622" y="4"/>
                </a:lnTo>
                <a:lnTo>
                  <a:pt x="4873"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Freeform 6"/>
          <p:cNvSpPr>
            <a:spLocks/>
          </p:cNvSpPr>
          <p:nvPr/>
        </p:nvSpPr>
        <p:spPr bwMode="auto">
          <a:xfrm>
            <a:off x="-17463" y="3027363"/>
            <a:ext cx="9161463" cy="2954338"/>
          </a:xfrm>
          <a:custGeom>
            <a:avLst/>
            <a:gdLst/>
            <a:ahLst/>
            <a:cxnLst>
              <a:cxn ang="0">
                <a:pos x="0" y="0"/>
              </a:cxn>
              <a:cxn ang="0">
                <a:pos x="0" y="5560"/>
              </a:cxn>
              <a:cxn ang="0">
                <a:pos x="17313" y="5584"/>
              </a:cxn>
              <a:cxn ang="0">
                <a:pos x="17289" y="657"/>
              </a:cxn>
              <a:cxn ang="0">
                <a:pos x="16786" y="980"/>
              </a:cxn>
              <a:cxn ang="0">
                <a:pos x="16277" y="1312"/>
              </a:cxn>
              <a:cxn ang="0">
                <a:pos x="15766" y="1650"/>
              </a:cxn>
              <a:cxn ang="0">
                <a:pos x="15250" y="1990"/>
              </a:cxn>
              <a:cxn ang="0">
                <a:pos x="14730" y="2329"/>
              </a:cxn>
              <a:cxn ang="0">
                <a:pos x="14207" y="2663"/>
              </a:cxn>
              <a:cxn ang="0">
                <a:pos x="13681" y="2991"/>
              </a:cxn>
              <a:cxn ang="0">
                <a:pos x="13151" y="3309"/>
              </a:cxn>
              <a:cxn ang="0">
                <a:pos x="12619" y="3613"/>
              </a:cxn>
              <a:cxn ang="0">
                <a:pos x="12083" y="3902"/>
              </a:cxn>
              <a:cxn ang="0">
                <a:pos x="11546" y="4172"/>
              </a:cxn>
              <a:cxn ang="0">
                <a:pos x="11006" y="4420"/>
              </a:cxn>
              <a:cxn ang="0">
                <a:pos x="10464" y="4641"/>
              </a:cxn>
              <a:cxn ang="0">
                <a:pos x="9919" y="4835"/>
              </a:cxn>
              <a:cxn ang="0">
                <a:pos x="9374" y="4997"/>
              </a:cxn>
              <a:cxn ang="0">
                <a:pos x="8826" y="5125"/>
              </a:cxn>
              <a:cxn ang="0">
                <a:pos x="8277" y="5216"/>
              </a:cxn>
              <a:cxn ang="0">
                <a:pos x="7727" y="5266"/>
              </a:cxn>
              <a:cxn ang="0">
                <a:pos x="7175" y="5272"/>
              </a:cxn>
              <a:cxn ang="0">
                <a:pos x="6623" y="5231"/>
              </a:cxn>
              <a:cxn ang="0">
                <a:pos x="6070" y="5141"/>
              </a:cxn>
              <a:cxn ang="0">
                <a:pos x="5517" y="4999"/>
              </a:cxn>
              <a:cxn ang="0">
                <a:pos x="4963" y="4800"/>
              </a:cxn>
              <a:cxn ang="0">
                <a:pos x="4410" y="4543"/>
              </a:cxn>
              <a:cxn ang="0">
                <a:pos x="3856" y="4224"/>
              </a:cxn>
              <a:cxn ang="0">
                <a:pos x="3304" y="3839"/>
              </a:cxn>
              <a:cxn ang="0">
                <a:pos x="2751" y="3387"/>
              </a:cxn>
              <a:cxn ang="0">
                <a:pos x="2199" y="2864"/>
              </a:cxn>
              <a:cxn ang="0">
                <a:pos x="1647" y="2267"/>
              </a:cxn>
              <a:cxn ang="0">
                <a:pos x="1097" y="1593"/>
              </a:cxn>
              <a:cxn ang="0">
                <a:pos x="548" y="837"/>
              </a:cxn>
              <a:cxn ang="0">
                <a:pos x="0" y="0"/>
              </a:cxn>
            </a:cxnLst>
            <a:rect l="0" t="0" r="r" b="b"/>
            <a:pathLst>
              <a:path w="17313" h="5584">
                <a:moveTo>
                  <a:pt x="0" y="0"/>
                </a:moveTo>
                <a:lnTo>
                  <a:pt x="0" y="5560"/>
                </a:lnTo>
                <a:lnTo>
                  <a:pt x="17313" y="5584"/>
                </a:lnTo>
                <a:lnTo>
                  <a:pt x="17289" y="657"/>
                </a:lnTo>
                <a:lnTo>
                  <a:pt x="16786" y="980"/>
                </a:lnTo>
                <a:lnTo>
                  <a:pt x="16277" y="1312"/>
                </a:lnTo>
                <a:lnTo>
                  <a:pt x="15766" y="1650"/>
                </a:lnTo>
                <a:lnTo>
                  <a:pt x="15250" y="1990"/>
                </a:lnTo>
                <a:lnTo>
                  <a:pt x="14730" y="2329"/>
                </a:lnTo>
                <a:lnTo>
                  <a:pt x="14207" y="2663"/>
                </a:lnTo>
                <a:lnTo>
                  <a:pt x="13681" y="2991"/>
                </a:lnTo>
                <a:lnTo>
                  <a:pt x="13151" y="3309"/>
                </a:lnTo>
                <a:lnTo>
                  <a:pt x="12619" y="3613"/>
                </a:lnTo>
                <a:lnTo>
                  <a:pt x="12083" y="3902"/>
                </a:lnTo>
                <a:lnTo>
                  <a:pt x="11546" y="4172"/>
                </a:lnTo>
                <a:lnTo>
                  <a:pt x="11006" y="4420"/>
                </a:lnTo>
                <a:lnTo>
                  <a:pt x="10464" y="4641"/>
                </a:lnTo>
                <a:lnTo>
                  <a:pt x="9919" y="4835"/>
                </a:lnTo>
                <a:lnTo>
                  <a:pt x="9374" y="4997"/>
                </a:lnTo>
                <a:lnTo>
                  <a:pt x="8826" y="5125"/>
                </a:lnTo>
                <a:lnTo>
                  <a:pt x="8277" y="5216"/>
                </a:lnTo>
                <a:lnTo>
                  <a:pt x="7727" y="5266"/>
                </a:lnTo>
                <a:lnTo>
                  <a:pt x="7175" y="5272"/>
                </a:lnTo>
                <a:lnTo>
                  <a:pt x="6623" y="5231"/>
                </a:lnTo>
                <a:lnTo>
                  <a:pt x="6070" y="5141"/>
                </a:lnTo>
                <a:lnTo>
                  <a:pt x="5517" y="4999"/>
                </a:lnTo>
                <a:lnTo>
                  <a:pt x="4963" y="4800"/>
                </a:lnTo>
                <a:lnTo>
                  <a:pt x="4410" y="4543"/>
                </a:lnTo>
                <a:lnTo>
                  <a:pt x="3856" y="4224"/>
                </a:lnTo>
                <a:lnTo>
                  <a:pt x="3304" y="3839"/>
                </a:lnTo>
                <a:lnTo>
                  <a:pt x="2751" y="3387"/>
                </a:lnTo>
                <a:lnTo>
                  <a:pt x="2199" y="2864"/>
                </a:lnTo>
                <a:lnTo>
                  <a:pt x="1647" y="2267"/>
                </a:lnTo>
                <a:lnTo>
                  <a:pt x="1097" y="1593"/>
                </a:lnTo>
                <a:lnTo>
                  <a:pt x="548" y="837"/>
                </a:lnTo>
                <a:lnTo>
                  <a:pt x="0" y="0"/>
                </a:lnTo>
                <a:close/>
              </a:path>
            </a:pathLst>
          </a:custGeom>
          <a:solidFill>
            <a:srgbClr val="E77817"/>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Freeform 7"/>
          <p:cNvSpPr>
            <a:spLocks/>
          </p:cNvSpPr>
          <p:nvPr/>
        </p:nvSpPr>
        <p:spPr bwMode="auto">
          <a:xfrm>
            <a:off x="539750" y="2774950"/>
            <a:ext cx="5116513" cy="3041650"/>
          </a:xfrm>
          <a:custGeom>
            <a:avLst/>
            <a:gdLst/>
            <a:ahLst/>
            <a:cxnLst>
              <a:cxn ang="0">
                <a:pos x="5159" y="17"/>
              </a:cxn>
              <a:cxn ang="0">
                <a:pos x="5900" y="102"/>
              </a:cxn>
              <a:cxn ang="0">
                <a:pos x="6600" y="255"/>
              </a:cxn>
              <a:cxn ang="0">
                <a:pos x="7250" y="469"/>
              </a:cxn>
              <a:cxn ang="0">
                <a:pos x="7840" y="741"/>
              </a:cxn>
              <a:cxn ang="0">
                <a:pos x="8364" y="1063"/>
              </a:cxn>
              <a:cxn ang="0">
                <a:pos x="8811" y="1431"/>
              </a:cxn>
              <a:cxn ang="0">
                <a:pos x="9173" y="1839"/>
              </a:cxn>
              <a:cxn ang="0">
                <a:pos x="9443" y="2281"/>
              </a:cxn>
              <a:cxn ang="0">
                <a:pos x="9612" y="2752"/>
              </a:cxn>
              <a:cxn ang="0">
                <a:pos x="9669" y="3246"/>
              </a:cxn>
              <a:cxn ang="0">
                <a:pos x="9656" y="3488"/>
              </a:cxn>
              <a:cxn ang="0">
                <a:pos x="9615" y="3724"/>
              </a:cxn>
              <a:cxn ang="0">
                <a:pos x="9549" y="3955"/>
              </a:cxn>
              <a:cxn ang="0">
                <a:pos x="9458" y="4180"/>
              </a:cxn>
              <a:cxn ang="0">
                <a:pos x="9343" y="4398"/>
              </a:cxn>
              <a:cxn ang="0">
                <a:pos x="9207" y="4609"/>
              </a:cxn>
              <a:cxn ang="0">
                <a:pos x="9047" y="4812"/>
              </a:cxn>
              <a:cxn ang="0">
                <a:pos x="8867" y="5007"/>
              </a:cxn>
              <a:cxn ang="0">
                <a:pos x="8667" y="5192"/>
              </a:cxn>
              <a:cxn ang="0">
                <a:pos x="8447" y="5369"/>
              </a:cxn>
              <a:cxn ang="0">
                <a:pos x="8034" y="5544"/>
              </a:cxn>
              <a:cxn ang="0">
                <a:pos x="7261" y="5686"/>
              </a:cxn>
              <a:cxn ang="0">
                <a:pos x="6487" y="5747"/>
              </a:cxn>
              <a:cxn ang="0">
                <a:pos x="5709" y="5720"/>
              </a:cxn>
              <a:cxn ang="0">
                <a:pos x="4931" y="5597"/>
              </a:cxn>
              <a:cxn ang="0">
                <a:pos x="4151" y="5367"/>
              </a:cxn>
              <a:cxn ang="0">
                <a:pos x="3370" y="5023"/>
              </a:cxn>
              <a:cxn ang="0">
                <a:pos x="2591" y="4557"/>
              </a:cxn>
              <a:cxn ang="0">
                <a:pos x="1812" y="3959"/>
              </a:cxn>
              <a:cxn ang="0">
                <a:pos x="1034" y="3222"/>
              </a:cxn>
              <a:cxn ang="0">
                <a:pos x="258" y="2337"/>
              </a:cxn>
              <a:cxn ang="0">
                <a:pos x="153" y="1791"/>
              </a:cxn>
              <a:cxn ang="0">
                <a:pos x="426" y="1482"/>
              </a:cxn>
              <a:cxn ang="0">
                <a:pos x="749" y="1197"/>
              </a:cxn>
              <a:cxn ang="0">
                <a:pos x="1116" y="936"/>
              </a:cxn>
              <a:cxn ang="0">
                <a:pos x="1525" y="702"/>
              </a:cxn>
              <a:cxn ang="0">
                <a:pos x="1972" y="497"/>
              </a:cxn>
              <a:cxn ang="0">
                <a:pos x="2453" y="324"/>
              </a:cxn>
              <a:cxn ang="0">
                <a:pos x="2965" y="186"/>
              </a:cxn>
              <a:cxn ang="0">
                <a:pos x="3502" y="84"/>
              </a:cxn>
              <a:cxn ang="0">
                <a:pos x="4064" y="21"/>
              </a:cxn>
              <a:cxn ang="0">
                <a:pos x="4645" y="0"/>
              </a:cxn>
            </a:cxnLst>
            <a:rect l="0" t="0" r="r" b="b"/>
            <a:pathLst>
              <a:path w="9669" h="5748">
                <a:moveTo>
                  <a:pt x="4645" y="0"/>
                </a:moveTo>
                <a:lnTo>
                  <a:pt x="4904" y="4"/>
                </a:lnTo>
                <a:lnTo>
                  <a:pt x="5159" y="17"/>
                </a:lnTo>
                <a:lnTo>
                  <a:pt x="5410" y="37"/>
                </a:lnTo>
                <a:lnTo>
                  <a:pt x="5658" y="66"/>
                </a:lnTo>
                <a:lnTo>
                  <a:pt x="5900" y="102"/>
                </a:lnTo>
                <a:lnTo>
                  <a:pt x="6138" y="146"/>
                </a:lnTo>
                <a:lnTo>
                  <a:pt x="6372" y="197"/>
                </a:lnTo>
                <a:lnTo>
                  <a:pt x="6600" y="255"/>
                </a:lnTo>
                <a:lnTo>
                  <a:pt x="6823" y="320"/>
                </a:lnTo>
                <a:lnTo>
                  <a:pt x="7040" y="391"/>
                </a:lnTo>
                <a:lnTo>
                  <a:pt x="7250" y="469"/>
                </a:lnTo>
                <a:lnTo>
                  <a:pt x="7454" y="555"/>
                </a:lnTo>
                <a:lnTo>
                  <a:pt x="7651" y="645"/>
                </a:lnTo>
                <a:lnTo>
                  <a:pt x="7840" y="741"/>
                </a:lnTo>
                <a:lnTo>
                  <a:pt x="8023" y="844"/>
                </a:lnTo>
                <a:lnTo>
                  <a:pt x="8197" y="951"/>
                </a:lnTo>
                <a:lnTo>
                  <a:pt x="8364" y="1063"/>
                </a:lnTo>
                <a:lnTo>
                  <a:pt x="8522" y="1181"/>
                </a:lnTo>
                <a:lnTo>
                  <a:pt x="8671" y="1304"/>
                </a:lnTo>
                <a:lnTo>
                  <a:pt x="8811" y="1431"/>
                </a:lnTo>
                <a:lnTo>
                  <a:pt x="8942" y="1563"/>
                </a:lnTo>
                <a:lnTo>
                  <a:pt x="9063" y="1699"/>
                </a:lnTo>
                <a:lnTo>
                  <a:pt x="9173" y="1839"/>
                </a:lnTo>
                <a:lnTo>
                  <a:pt x="9274" y="1983"/>
                </a:lnTo>
                <a:lnTo>
                  <a:pt x="9364" y="2131"/>
                </a:lnTo>
                <a:lnTo>
                  <a:pt x="9443" y="2281"/>
                </a:lnTo>
                <a:lnTo>
                  <a:pt x="9511" y="2436"/>
                </a:lnTo>
                <a:lnTo>
                  <a:pt x="9567" y="2593"/>
                </a:lnTo>
                <a:lnTo>
                  <a:pt x="9612" y="2752"/>
                </a:lnTo>
                <a:lnTo>
                  <a:pt x="9643" y="2915"/>
                </a:lnTo>
                <a:lnTo>
                  <a:pt x="9663" y="3080"/>
                </a:lnTo>
                <a:lnTo>
                  <a:pt x="9669" y="3246"/>
                </a:lnTo>
                <a:lnTo>
                  <a:pt x="9668" y="3327"/>
                </a:lnTo>
                <a:lnTo>
                  <a:pt x="9664" y="3408"/>
                </a:lnTo>
                <a:lnTo>
                  <a:pt x="9656" y="3488"/>
                </a:lnTo>
                <a:lnTo>
                  <a:pt x="9645" y="3567"/>
                </a:lnTo>
                <a:lnTo>
                  <a:pt x="9631" y="3646"/>
                </a:lnTo>
                <a:lnTo>
                  <a:pt x="9615" y="3724"/>
                </a:lnTo>
                <a:lnTo>
                  <a:pt x="9597" y="3801"/>
                </a:lnTo>
                <a:lnTo>
                  <a:pt x="9574" y="3878"/>
                </a:lnTo>
                <a:lnTo>
                  <a:pt x="9549" y="3955"/>
                </a:lnTo>
                <a:lnTo>
                  <a:pt x="9522" y="4031"/>
                </a:lnTo>
                <a:lnTo>
                  <a:pt x="9492" y="4106"/>
                </a:lnTo>
                <a:lnTo>
                  <a:pt x="9458" y="4180"/>
                </a:lnTo>
                <a:lnTo>
                  <a:pt x="9422" y="4254"/>
                </a:lnTo>
                <a:lnTo>
                  <a:pt x="9384" y="4326"/>
                </a:lnTo>
                <a:lnTo>
                  <a:pt x="9343" y="4398"/>
                </a:lnTo>
                <a:lnTo>
                  <a:pt x="9300" y="4469"/>
                </a:lnTo>
                <a:lnTo>
                  <a:pt x="9255" y="4540"/>
                </a:lnTo>
                <a:lnTo>
                  <a:pt x="9207" y="4609"/>
                </a:lnTo>
                <a:lnTo>
                  <a:pt x="9156" y="4678"/>
                </a:lnTo>
                <a:lnTo>
                  <a:pt x="9103" y="4745"/>
                </a:lnTo>
                <a:lnTo>
                  <a:pt x="9047" y="4812"/>
                </a:lnTo>
                <a:lnTo>
                  <a:pt x="8990" y="4878"/>
                </a:lnTo>
                <a:lnTo>
                  <a:pt x="8929" y="4943"/>
                </a:lnTo>
                <a:lnTo>
                  <a:pt x="8867" y="5007"/>
                </a:lnTo>
                <a:lnTo>
                  <a:pt x="8802" y="5070"/>
                </a:lnTo>
                <a:lnTo>
                  <a:pt x="8735" y="5132"/>
                </a:lnTo>
                <a:lnTo>
                  <a:pt x="8667" y="5192"/>
                </a:lnTo>
                <a:lnTo>
                  <a:pt x="8596" y="5252"/>
                </a:lnTo>
                <a:lnTo>
                  <a:pt x="8523" y="5311"/>
                </a:lnTo>
                <a:lnTo>
                  <a:pt x="8447" y="5369"/>
                </a:lnTo>
                <a:lnTo>
                  <a:pt x="8371" y="5425"/>
                </a:lnTo>
                <a:lnTo>
                  <a:pt x="8292" y="5480"/>
                </a:lnTo>
                <a:lnTo>
                  <a:pt x="8034" y="5544"/>
                </a:lnTo>
                <a:lnTo>
                  <a:pt x="7778" y="5599"/>
                </a:lnTo>
                <a:lnTo>
                  <a:pt x="7520" y="5647"/>
                </a:lnTo>
                <a:lnTo>
                  <a:pt x="7261" y="5686"/>
                </a:lnTo>
                <a:lnTo>
                  <a:pt x="7004" y="5715"/>
                </a:lnTo>
                <a:lnTo>
                  <a:pt x="6745" y="5736"/>
                </a:lnTo>
                <a:lnTo>
                  <a:pt x="6487" y="5747"/>
                </a:lnTo>
                <a:lnTo>
                  <a:pt x="6227" y="5748"/>
                </a:lnTo>
                <a:lnTo>
                  <a:pt x="5968" y="5740"/>
                </a:lnTo>
                <a:lnTo>
                  <a:pt x="5709" y="5720"/>
                </a:lnTo>
                <a:lnTo>
                  <a:pt x="5450" y="5690"/>
                </a:lnTo>
                <a:lnTo>
                  <a:pt x="5190" y="5649"/>
                </a:lnTo>
                <a:lnTo>
                  <a:pt x="4931" y="5597"/>
                </a:lnTo>
                <a:lnTo>
                  <a:pt x="4671" y="5532"/>
                </a:lnTo>
                <a:lnTo>
                  <a:pt x="4410" y="5456"/>
                </a:lnTo>
                <a:lnTo>
                  <a:pt x="4151" y="5367"/>
                </a:lnTo>
                <a:lnTo>
                  <a:pt x="3891" y="5266"/>
                </a:lnTo>
                <a:lnTo>
                  <a:pt x="3631" y="5151"/>
                </a:lnTo>
                <a:lnTo>
                  <a:pt x="3370" y="5023"/>
                </a:lnTo>
                <a:lnTo>
                  <a:pt x="3111" y="4883"/>
                </a:lnTo>
                <a:lnTo>
                  <a:pt x="2851" y="4727"/>
                </a:lnTo>
                <a:lnTo>
                  <a:pt x="2591" y="4557"/>
                </a:lnTo>
                <a:lnTo>
                  <a:pt x="2332" y="4373"/>
                </a:lnTo>
                <a:lnTo>
                  <a:pt x="2072" y="4174"/>
                </a:lnTo>
                <a:lnTo>
                  <a:pt x="1812" y="3959"/>
                </a:lnTo>
                <a:lnTo>
                  <a:pt x="1553" y="3730"/>
                </a:lnTo>
                <a:lnTo>
                  <a:pt x="1293" y="3484"/>
                </a:lnTo>
                <a:lnTo>
                  <a:pt x="1034" y="3222"/>
                </a:lnTo>
                <a:lnTo>
                  <a:pt x="776" y="2944"/>
                </a:lnTo>
                <a:lnTo>
                  <a:pt x="517" y="2649"/>
                </a:lnTo>
                <a:lnTo>
                  <a:pt x="258" y="2337"/>
                </a:lnTo>
                <a:lnTo>
                  <a:pt x="0" y="2007"/>
                </a:lnTo>
                <a:lnTo>
                  <a:pt x="73" y="1898"/>
                </a:lnTo>
                <a:lnTo>
                  <a:pt x="153" y="1791"/>
                </a:lnTo>
                <a:lnTo>
                  <a:pt x="239" y="1686"/>
                </a:lnTo>
                <a:lnTo>
                  <a:pt x="330" y="1583"/>
                </a:lnTo>
                <a:lnTo>
                  <a:pt x="426" y="1482"/>
                </a:lnTo>
                <a:lnTo>
                  <a:pt x="529" y="1385"/>
                </a:lnTo>
                <a:lnTo>
                  <a:pt x="636" y="1290"/>
                </a:lnTo>
                <a:lnTo>
                  <a:pt x="749" y="1197"/>
                </a:lnTo>
                <a:lnTo>
                  <a:pt x="866" y="1107"/>
                </a:lnTo>
                <a:lnTo>
                  <a:pt x="989" y="1020"/>
                </a:lnTo>
                <a:lnTo>
                  <a:pt x="1116" y="936"/>
                </a:lnTo>
                <a:lnTo>
                  <a:pt x="1248" y="855"/>
                </a:lnTo>
                <a:lnTo>
                  <a:pt x="1385" y="777"/>
                </a:lnTo>
                <a:lnTo>
                  <a:pt x="1525" y="702"/>
                </a:lnTo>
                <a:lnTo>
                  <a:pt x="1670" y="629"/>
                </a:lnTo>
                <a:lnTo>
                  <a:pt x="1819" y="561"/>
                </a:lnTo>
                <a:lnTo>
                  <a:pt x="1972" y="497"/>
                </a:lnTo>
                <a:lnTo>
                  <a:pt x="2129" y="436"/>
                </a:lnTo>
                <a:lnTo>
                  <a:pt x="2289" y="378"/>
                </a:lnTo>
                <a:lnTo>
                  <a:pt x="2453" y="324"/>
                </a:lnTo>
                <a:lnTo>
                  <a:pt x="2621" y="274"/>
                </a:lnTo>
                <a:lnTo>
                  <a:pt x="2790" y="228"/>
                </a:lnTo>
                <a:lnTo>
                  <a:pt x="2965" y="186"/>
                </a:lnTo>
                <a:lnTo>
                  <a:pt x="3141" y="148"/>
                </a:lnTo>
                <a:lnTo>
                  <a:pt x="3321" y="113"/>
                </a:lnTo>
                <a:lnTo>
                  <a:pt x="3502" y="84"/>
                </a:lnTo>
                <a:lnTo>
                  <a:pt x="3687" y="58"/>
                </a:lnTo>
                <a:lnTo>
                  <a:pt x="3875" y="37"/>
                </a:lnTo>
                <a:lnTo>
                  <a:pt x="4064" y="21"/>
                </a:lnTo>
                <a:lnTo>
                  <a:pt x="4256" y="9"/>
                </a:lnTo>
                <a:lnTo>
                  <a:pt x="4449" y="2"/>
                </a:lnTo>
                <a:lnTo>
                  <a:pt x="4645" y="0"/>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Freeform 8"/>
          <p:cNvSpPr>
            <a:spLocks/>
          </p:cNvSpPr>
          <p:nvPr/>
        </p:nvSpPr>
        <p:spPr bwMode="auto">
          <a:xfrm>
            <a:off x="2300287" y="2887663"/>
            <a:ext cx="6838950" cy="2938463"/>
          </a:xfrm>
          <a:custGeom>
            <a:avLst/>
            <a:gdLst/>
            <a:ahLst/>
            <a:cxnLst>
              <a:cxn ang="0">
                <a:pos x="433" y="4970"/>
              </a:cxn>
              <a:cxn ang="0">
                <a:pos x="1294" y="5271"/>
              </a:cxn>
              <a:cxn ang="0">
                <a:pos x="2152" y="5375"/>
              </a:cxn>
              <a:cxn ang="0">
                <a:pos x="3004" y="5306"/>
              </a:cxn>
              <a:cxn ang="0">
                <a:pos x="3850" y="5089"/>
              </a:cxn>
              <a:cxn ang="0">
                <a:pos x="4689" y="4751"/>
              </a:cxn>
              <a:cxn ang="0">
                <a:pos x="5521" y="4313"/>
              </a:cxn>
              <a:cxn ang="0">
                <a:pos x="6344" y="3803"/>
              </a:cxn>
              <a:cxn ang="0">
                <a:pos x="7159" y="3243"/>
              </a:cxn>
              <a:cxn ang="0">
                <a:pos x="7965" y="2660"/>
              </a:cxn>
              <a:cxn ang="0">
                <a:pos x="8760" y="2079"/>
              </a:cxn>
              <a:cxn ang="0">
                <a:pos x="9545" y="1522"/>
              </a:cxn>
              <a:cxn ang="0">
                <a:pos x="10319" y="1016"/>
              </a:cxn>
              <a:cxn ang="0">
                <a:pos x="11080" y="585"/>
              </a:cxn>
              <a:cxn ang="0">
                <a:pos x="11829" y="254"/>
              </a:cxn>
              <a:cxn ang="0">
                <a:pos x="12564" y="48"/>
              </a:cxn>
              <a:cxn ang="0">
                <a:pos x="12926" y="984"/>
              </a:cxn>
              <a:cxn ang="0">
                <a:pos x="12071" y="1534"/>
              </a:cxn>
              <a:cxn ang="0">
                <a:pos x="11225" y="2082"/>
              </a:cxn>
              <a:cxn ang="0">
                <a:pos x="10391" y="2618"/>
              </a:cxn>
              <a:cxn ang="0">
                <a:pos x="9567" y="3135"/>
              </a:cxn>
              <a:cxn ang="0">
                <a:pos x="8751" y="3624"/>
              </a:cxn>
              <a:cxn ang="0">
                <a:pos x="7941" y="4076"/>
              </a:cxn>
              <a:cxn ang="0">
                <a:pos x="7138" y="4484"/>
              </a:cxn>
              <a:cxn ang="0">
                <a:pos x="6340" y="4839"/>
              </a:cxn>
              <a:cxn ang="0">
                <a:pos x="5546" y="5132"/>
              </a:cxn>
              <a:cxn ang="0">
                <a:pos x="4755" y="5355"/>
              </a:cxn>
              <a:cxn ang="0">
                <a:pos x="3964" y="5498"/>
              </a:cxn>
              <a:cxn ang="0">
                <a:pos x="3175" y="5555"/>
              </a:cxn>
              <a:cxn ang="0">
                <a:pos x="2385" y="5516"/>
              </a:cxn>
              <a:cxn ang="0">
                <a:pos x="1593" y="5372"/>
              </a:cxn>
              <a:cxn ang="0">
                <a:pos x="799" y="5116"/>
              </a:cxn>
              <a:cxn ang="0">
                <a:pos x="0" y="4739"/>
              </a:cxn>
            </a:cxnLst>
            <a:rect l="0" t="0" r="r" b="b"/>
            <a:pathLst>
              <a:path w="12926" h="5555">
                <a:moveTo>
                  <a:pt x="0" y="4739"/>
                </a:moveTo>
                <a:lnTo>
                  <a:pt x="433" y="4970"/>
                </a:lnTo>
                <a:lnTo>
                  <a:pt x="865" y="5148"/>
                </a:lnTo>
                <a:lnTo>
                  <a:pt x="1294" y="5271"/>
                </a:lnTo>
                <a:lnTo>
                  <a:pt x="1724" y="5346"/>
                </a:lnTo>
                <a:lnTo>
                  <a:pt x="2152" y="5375"/>
                </a:lnTo>
                <a:lnTo>
                  <a:pt x="2579" y="5361"/>
                </a:lnTo>
                <a:lnTo>
                  <a:pt x="3004" y="5306"/>
                </a:lnTo>
                <a:lnTo>
                  <a:pt x="3427" y="5215"/>
                </a:lnTo>
                <a:lnTo>
                  <a:pt x="3850" y="5089"/>
                </a:lnTo>
                <a:lnTo>
                  <a:pt x="4270" y="4934"/>
                </a:lnTo>
                <a:lnTo>
                  <a:pt x="4689" y="4751"/>
                </a:lnTo>
                <a:lnTo>
                  <a:pt x="5105" y="4543"/>
                </a:lnTo>
                <a:lnTo>
                  <a:pt x="5521" y="4313"/>
                </a:lnTo>
                <a:lnTo>
                  <a:pt x="5933" y="4066"/>
                </a:lnTo>
                <a:lnTo>
                  <a:pt x="6344" y="3803"/>
                </a:lnTo>
                <a:lnTo>
                  <a:pt x="6753" y="3528"/>
                </a:lnTo>
                <a:lnTo>
                  <a:pt x="7159" y="3243"/>
                </a:lnTo>
                <a:lnTo>
                  <a:pt x="7564" y="2953"/>
                </a:lnTo>
                <a:lnTo>
                  <a:pt x="7965" y="2660"/>
                </a:lnTo>
                <a:lnTo>
                  <a:pt x="8364" y="2368"/>
                </a:lnTo>
                <a:lnTo>
                  <a:pt x="8760" y="2079"/>
                </a:lnTo>
                <a:lnTo>
                  <a:pt x="9154" y="1795"/>
                </a:lnTo>
                <a:lnTo>
                  <a:pt x="9545" y="1522"/>
                </a:lnTo>
                <a:lnTo>
                  <a:pt x="9933" y="1260"/>
                </a:lnTo>
                <a:lnTo>
                  <a:pt x="10319" y="1016"/>
                </a:lnTo>
                <a:lnTo>
                  <a:pt x="10701" y="790"/>
                </a:lnTo>
                <a:lnTo>
                  <a:pt x="11080" y="585"/>
                </a:lnTo>
                <a:lnTo>
                  <a:pt x="11456" y="405"/>
                </a:lnTo>
                <a:lnTo>
                  <a:pt x="11829" y="254"/>
                </a:lnTo>
                <a:lnTo>
                  <a:pt x="12198" y="134"/>
                </a:lnTo>
                <a:lnTo>
                  <a:pt x="12564" y="48"/>
                </a:lnTo>
                <a:lnTo>
                  <a:pt x="12926" y="0"/>
                </a:lnTo>
                <a:lnTo>
                  <a:pt x="12926" y="984"/>
                </a:lnTo>
                <a:lnTo>
                  <a:pt x="12497" y="1259"/>
                </a:lnTo>
                <a:lnTo>
                  <a:pt x="12071" y="1534"/>
                </a:lnTo>
                <a:lnTo>
                  <a:pt x="11646" y="1809"/>
                </a:lnTo>
                <a:lnTo>
                  <a:pt x="11225" y="2082"/>
                </a:lnTo>
                <a:lnTo>
                  <a:pt x="10808" y="2351"/>
                </a:lnTo>
                <a:lnTo>
                  <a:pt x="10391" y="2618"/>
                </a:lnTo>
                <a:lnTo>
                  <a:pt x="9978" y="2879"/>
                </a:lnTo>
                <a:lnTo>
                  <a:pt x="9567" y="3135"/>
                </a:lnTo>
                <a:lnTo>
                  <a:pt x="9158" y="3384"/>
                </a:lnTo>
                <a:lnTo>
                  <a:pt x="8751" y="3624"/>
                </a:lnTo>
                <a:lnTo>
                  <a:pt x="8345" y="3856"/>
                </a:lnTo>
                <a:lnTo>
                  <a:pt x="7941" y="4076"/>
                </a:lnTo>
                <a:lnTo>
                  <a:pt x="7539" y="4286"/>
                </a:lnTo>
                <a:lnTo>
                  <a:pt x="7138" y="4484"/>
                </a:lnTo>
                <a:lnTo>
                  <a:pt x="6738" y="4668"/>
                </a:lnTo>
                <a:lnTo>
                  <a:pt x="6340" y="4839"/>
                </a:lnTo>
                <a:lnTo>
                  <a:pt x="5943" y="4993"/>
                </a:lnTo>
                <a:lnTo>
                  <a:pt x="5546" y="5132"/>
                </a:lnTo>
                <a:lnTo>
                  <a:pt x="5150" y="5252"/>
                </a:lnTo>
                <a:lnTo>
                  <a:pt x="4755" y="5355"/>
                </a:lnTo>
                <a:lnTo>
                  <a:pt x="4359" y="5437"/>
                </a:lnTo>
                <a:lnTo>
                  <a:pt x="3964" y="5498"/>
                </a:lnTo>
                <a:lnTo>
                  <a:pt x="3570" y="5537"/>
                </a:lnTo>
                <a:lnTo>
                  <a:pt x="3175" y="5555"/>
                </a:lnTo>
                <a:lnTo>
                  <a:pt x="2780" y="5547"/>
                </a:lnTo>
                <a:lnTo>
                  <a:pt x="2385" y="5516"/>
                </a:lnTo>
                <a:lnTo>
                  <a:pt x="1989" y="5457"/>
                </a:lnTo>
                <a:lnTo>
                  <a:pt x="1593" y="5372"/>
                </a:lnTo>
                <a:lnTo>
                  <a:pt x="1196" y="5258"/>
                </a:lnTo>
                <a:lnTo>
                  <a:pt x="799" y="5116"/>
                </a:lnTo>
                <a:lnTo>
                  <a:pt x="400" y="4943"/>
                </a:lnTo>
                <a:lnTo>
                  <a:pt x="0" y="4739"/>
                </a:lnTo>
                <a:close/>
              </a:path>
            </a:pathLst>
          </a:custGeom>
          <a:solidFill>
            <a:srgbClr val="0093DD"/>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Rounded Rectangle 38"/>
          <p:cNvSpPr/>
          <p:nvPr/>
        </p:nvSpPr>
        <p:spPr bwMode="auto">
          <a:xfrm>
            <a:off x="1676400" y="3051775"/>
            <a:ext cx="2286000" cy="457200"/>
          </a:xfrm>
          <a:prstGeom prst="roundRect">
            <a:avLst>
              <a:gd name="adj" fmla="val 50000"/>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755650">
              <a:lnSpc>
                <a:spcPct val="90000"/>
              </a:lnSpc>
              <a:spcAft>
                <a:spcPct val="35000"/>
              </a:spcAft>
            </a:pPr>
            <a:r>
              <a:rPr lang="en-US" sz="1200" dirty="0" smtClean="0">
                <a:solidFill>
                  <a:schemeClr val="bg1"/>
                </a:solidFill>
                <a:latin typeface="Calibri" pitchFamily="34" charset="0"/>
                <a:cs typeface="Calibri" pitchFamily="34" charset="0"/>
              </a:rPr>
              <a:t>Code and Execution plan </a:t>
            </a:r>
            <a:r>
              <a:rPr lang="en-US" sz="1200" dirty="0" smtClean="0">
                <a:solidFill>
                  <a:schemeClr val="bg1"/>
                </a:solidFill>
                <a:latin typeface="Calibri" pitchFamily="34" charset="0"/>
                <a:cs typeface="Calibri" pitchFamily="34" charset="0"/>
              </a:rPr>
              <a:t>Review</a:t>
            </a:r>
            <a:endParaRPr lang="en-US" sz="1200" dirty="0">
              <a:solidFill>
                <a:schemeClr val="bg1"/>
              </a:solidFill>
              <a:latin typeface="Calibri" pitchFamily="34" charset="0"/>
              <a:cs typeface="Calibri" pitchFamily="34" charset="0"/>
            </a:endParaRPr>
          </a:p>
        </p:txBody>
      </p:sp>
      <p:sp>
        <p:nvSpPr>
          <p:cNvPr id="40" name="Rounded Rectangle 39"/>
          <p:cNvSpPr/>
          <p:nvPr/>
        </p:nvSpPr>
        <p:spPr bwMode="auto">
          <a:xfrm>
            <a:off x="1676400" y="2478325"/>
            <a:ext cx="2286000" cy="457200"/>
          </a:xfrm>
          <a:prstGeom prst="roundRect">
            <a:avLst>
              <a:gd name="adj" fmla="val 50000"/>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755650">
              <a:lnSpc>
                <a:spcPct val="90000"/>
              </a:lnSpc>
              <a:spcAft>
                <a:spcPct val="35000"/>
              </a:spcAft>
            </a:pPr>
            <a:r>
              <a:rPr lang="en-US" sz="1200" dirty="0" smtClean="0">
                <a:solidFill>
                  <a:schemeClr val="bg1"/>
                </a:solidFill>
                <a:latin typeface="Calibri" pitchFamily="34" charset="0"/>
                <a:cs typeface="Calibri" pitchFamily="34" charset="0"/>
              </a:rPr>
              <a:t>Indexing </a:t>
            </a:r>
            <a:r>
              <a:rPr lang="en-US" sz="1200" dirty="0" smtClean="0">
                <a:solidFill>
                  <a:schemeClr val="bg1"/>
                </a:solidFill>
                <a:latin typeface="Calibri" pitchFamily="34" charset="0"/>
                <a:cs typeface="Calibri" pitchFamily="34" charset="0"/>
              </a:rPr>
              <a:t>Strategy Review</a:t>
            </a:r>
          </a:p>
        </p:txBody>
      </p:sp>
      <p:sp>
        <p:nvSpPr>
          <p:cNvPr id="41" name="Rounded Rectangle 40"/>
          <p:cNvSpPr/>
          <p:nvPr/>
        </p:nvSpPr>
        <p:spPr bwMode="auto">
          <a:xfrm>
            <a:off x="1676400" y="1893000"/>
            <a:ext cx="2286000" cy="457200"/>
          </a:xfrm>
          <a:prstGeom prst="roundRect">
            <a:avLst>
              <a:gd name="adj" fmla="val 50000"/>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755650">
              <a:lnSpc>
                <a:spcPct val="90000"/>
              </a:lnSpc>
              <a:spcBef>
                <a:spcPct val="0"/>
              </a:spcBef>
              <a:spcAft>
                <a:spcPct val="35000"/>
              </a:spcAft>
            </a:pPr>
            <a:r>
              <a:rPr lang="en-US" sz="1200" dirty="0" smtClean="0">
                <a:solidFill>
                  <a:schemeClr val="bg1"/>
                </a:solidFill>
                <a:latin typeface="Calibri" pitchFamily="34" charset="0"/>
                <a:cs typeface="Calibri" pitchFamily="34" charset="0"/>
              </a:rPr>
              <a:t>Data Model Review</a:t>
            </a:r>
            <a:endParaRPr lang="en-US" sz="1200" dirty="0">
              <a:solidFill>
                <a:schemeClr val="bg1"/>
              </a:solidFill>
              <a:latin typeface="Calibri" pitchFamily="34" charset="0"/>
              <a:cs typeface="Calibri" pitchFamily="34" charset="0"/>
            </a:endParaRPr>
          </a:p>
        </p:txBody>
      </p:sp>
      <p:sp>
        <p:nvSpPr>
          <p:cNvPr id="42" name="Rounded Rectangle 41"/>
          <p:cNvSpPr/>
          <p:nvPr/>
        </p:nvSpPr>
        <p:spPr bwMode="auto">
          <a:xfrm>
            <a:off x="1676400" y="1333900"/>
            <a:ext cx="2286000" cy="457200"/>
          </a:xfrm>
          <a:prstGeom prst="roundRect">
            <a:avLst>
              <a:gd name="adj" fmla="val 50000"/>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755650">
              <a:lnSpc>
                <a:spcPct val="90000"/>
              </a:lnSpc>
              <a:spcAft>
                <a:spcPct val="35000"/>
              </a:spcAft>
            </a:pPr>
            <a:r>
              <a:rPr lang="en-US" sz="1200" dirty="0" smtClean="0">
                <a:solidFill>
                  <a:schemeClr val="bg1"/>
                </a:solidFill>
                <a:latin typeface="Calibri" pitchFamily="34" charset="0"/>
                <a:cs typeface="Calibri" pitchFamily="34" charset="0"/>
              </a:rPr>
              <a:t>Application Walkthrough</a:t>
            </a:r>
            <a:endParaRPr lang="en-US" sz="1200" dirty="0">
              <a:solidFill>
                <a:schemeClr val="bg1"/>
              </a:solidFill>
              <a:latin typeface="Calibri" pitchFamily="34" charset="0"/>
              <a:cs typeface="Calibri" pitchFamily="34" charset="0"/>
            </a:endParaRPr>
          </a:p>
        </p:txBody>
      </p:sp>
      <p:sp>
        <p:nvSpPr>
          <p:cNvPr id="43" name="Rounded Rectangle 42"/>
          <p:cNvSpPr/>
          <p:nvPr/>
        </p:nvSpPr>
        <p:spPr bwMode="auto">
          <a:xfrm>
            <a:off x="5088574" y="1247725"/>
            <a:ext cx="2698573" cy="838200"/>
          </a:xfrm>
          <a:prstGeom prst="roundRect">
            <a:avLst>
              <a:gd name="adj" fmla="val 50000"/>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r>
              <a:rPr lang="en-US" sz="1600" dirty="0" smtClean="0">
                <a:solidFill>
                  <a:schemeClr val="bg1"/>
                </a:solidFill>
                <a:latin typeface="Calibri" pitchFamily="34" charset="0"/>
                <a:cs typeface="Calibri" pitchFamily="34" charset="0"/>
              </a:rPr>
              <a:t>Recommendations</a:t>
            </a:r>
            <a:endParaRPr lang="en-US" sz="1600" dirty="0">
              <a:solidFill>
                <a:schemeClr val="bg1"/>
              </a:solidFill>
              <a:latin typeface="Calibri" pitchFamily="34" charset="0"/>
              <a:cs typeface="Calibri" pitchFamily="34" charset="0"/>
            </a:endParaRPr>
          </a:p>
        </p:txBody>
      </p:sp>
      <p:sp>
        <p:nvSpPr>
          <p:cNvPr id="44" name="Rounded Rectangle 43"/>
          <p:cNvSpPr/>
          <p:nvPr/>
        </p:nvSpPr>
        <p:spPr bwMode="auto">
          <a:xfrm>
            <a:off x="5100450" y="2250200"/>
            <a:ext cx="2681748" cy="685800"/>
          </a:xfrm>
          <a:prstGeom prst="roundRect">
            <a:avLst>
              <a:gd name="adj" fmla="val 50000"/>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r>
              <a:rPr lang="en-US" sz="1600" dirty="0" smtClean="0">
                <a:solidFill>
                  <a:schemeClr val="bg1"/>
                </a:solidFill>
                <a:latin typeface="Calibri" pitchFamily="34" charset="0"/>
                <a:cs typeface="Calibri" pitchFamily="34" charset="0"/>
              </a:rPr>
              <a:t>Implementation</a:t>
            </a:r>
            <a:endParaRPr lang="en-US" sz="1600" dirty="0">
              <a:solidFill>
                <a:schemeClr val="bg1"/>
              </a:solidFill>
              <a:latin typeface="Calibri" pitchFamily="34" charset="0"/>
              <a:cs typeface="Calibri" pitchFamily="34" charset="0"/>
            </a:endParaRPr>
          </a:p>
        </p:txBody>
      </p:sp>
      <p:pic>
        <p:nvPicPr>
          <p:cNvPr id="46" name="Content Placeholder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3365500"/>
            <a:ext cx="3745837" cy="2345831"/>
          </a:xfrm>
          <a:prstGeom prst="rect">
            <a:avLst/>
          </a:prstGeom>
        </p:spPr>
      </p:pic>
      <p:sp>
        <p:nvSpPr>
          <p:cNvPr id="49" name="Rectangular Callout 48"/>
          <p:cNvSpPr/>
          <p:nvPr/>
        </p:nvSpPr>
        <p:spPr bwMode="auto">
          <a:xfrm>
            <a:off x="1146412" y="4626970"/>
            <a:ext cx="1600200" cy="457200"/>
          </a:xfrm>
          <a:prstGeom prst="wedgeRectCallout">
            <a:avLst>
              <a:gd name="adj1" fmla="val -20833"/>
              <a:gd name="adj2" fmla="val -116721"/>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b="1" dirty="0" smtClean="0">
                <a:latin typeface="Calibri" pitchFamily="34" charset="0"/>
                <a:cs typeface="Calibri" pitchFamily="34" charset="0"/>
              </a:rPr>
              <a:t>Analysis</a:t>
            </a:r>
            <a:endParaRPr lang="en-US" sz="1400" dirty="0">
              <a:solidFill>
                <a:srgbClr val="2D9E01"/>
              </a:solidFill>
              <a:latin typeface="Calibri" pitchFamily="34" charset="0"/>
              <a:cs typeface="Calibri" pitchFamily="34" charset="0"/>
            </a:endParaRPr>
          </a:p>
        </p:txBody>
      </p:sp>
      <p:sp>
        <p:nvSpPr>
          <p:cNvPr id="50" name="Rectangular Callout 49"/>
          <p:cNvSpPr/>
          <p:nvPr/>
        </p:nvSpPr>
        <p:spPr bwMode="auto">
          <a:xfrm>
            <a:off x="7291316" y="3497927"/>
            <a:ext cx="1600200" cy="457200"/>
          </a:xfrm>
          <a:prstGeom prst="wedgeRectCallout">
            <a:avLst>
              <a:gd name="adj1" fmla="val -20833"/>
              <a:gd name="adj2" fmla="val -116721"/>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400" b="1" dirty="0" smtClean="0">
                <a:latin typeface="Calibri" pitchFamily="34" charset="0"/>
                <a:cs typeface="Calibri" pitchFamily="34" charset="0"/>
              </a:rPr>
              <a:t>Recommendations</a:t>
            </a:r>
            <a:endParaRPr lang="en-US" sz="1400" dirty="0">
              <a:solidFill>
                <a:srgbClr val="FF0000"/>
              </a:solidFill>
              <a:latin typeface="Calibri" pitchFamily="34" charset="0"/>
              <a:cs typeface="Calibri" pitchFamily="34" charset="0"/>
            </a:endParaRPr>
          </a:p>
        </p:txBody>
      </p:sp>
      <p:sp>
        <p:nvSpPr>
          <p:cNvPr id="19" name="Rounded Rectangle 18"/>
          <p:cNvSpPr/>
          <p:nvPr/>
        </p:nvSpPr>
        <p:spPr bwMode="auto">
          <a:xfrm>
            <a:off x="1676400" y="3648150"/>
            <a:ext cx="2286000" cy="457200"/>
          </a:xfrm>
          <a:prstGeom prst="roundRect">
            <a:avLst>
              <a:gd name="adj" fmla="val 50000"/>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755650">
              <a:lnSpc>
                <a:spcPct val="90000"/>
              </a:lnSpc>
              <a:spcAft>
                <a:spcPct val="35000"/>
              </a:spcAft>
            </a:pPr>
            <a:r>
              <a:rPr lang="en-US" sz="1200" dirty="0" smtClean="0">
                <a:solidFill>
                  <a:schemeClr val="bg1"/>
                </a:solidFill>
                <a:latin typeface="Calibri" pitchFamily="34" charset="0"/>
                <a:cs typeface="Calibri" pitchFamily="34" charset="0"/>
              </a:rPr>
              <a:t>DB Index &amp; Statistics</a:t>
            </a:r>
            <a:endParaRPr lang="en-US" sz="12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986389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20</a:t>
            </a:fld>
            <a:endParaRPr lang="en-US" dirty="0"/>
          </a:p>
        </p:txBody>
      </p:sp>
      <p:sp>
        <p:nvSpPr>
          <p:cNvPr id="13" name="Rectangle 12"/>
          <p:cNvSpPr/>
          <p:nvPr/>
        </p:nvSpPr>
        <p:spPr>
          <a:xfrm>
            <a:off x="466725" y="939801"/>
            <a:ext cx="7886699" cy="1600438"/>
          </a:xfrm>
          <a:prstGeom prst="rect">
            <a:avLst/>
          </a:prstGeom>
        </p:spPr>
        <p:txBody>
          <a:bodyPr wrap="square">
            <a:spAutoFit/>
          </a:bodyPr>
          <a:lstStyle/>
          <a:p>
            <a:pPr algn="just"/>
            <a:r>
              <a:rPr lang="en-US" sz="1400" dirty="0" smtClean="0">
                <a:latin typeface="Calibri" pitchFamily="34" charset="0"/>
                <a:cs typeface="Calibri" pitchFamily="34" charset="0"/>
              </a:rPr>
              <a:t>The stored procedures which are taking more time to execution time were found during the analysis and the code and the execution plan of those stored procedures were reviewed in the staging environment. </a:t>
            </a:r>
          </a:p>
          <a:p>
            <a:pPr algn="just"/>
            <a:r>
              <a:rPr lang="en-US" sz="1400" dirty="0" smtClean="0">
                <a:latin typeface="Calibri" pitchFamily="34" charset="0"/>
                <a:cs typeface="Calibri" pitchFamily="34" charset="0"/>
              </a:rPr>
              <a:t>The </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queries written poorly </a:t>
            </a:r>
            <a:r>
              <a:rPr lang="en-US" sz="1400" dirty="0" smtClean="0">
                <a:latin typeface="Calibri" pitchFamily="34" charset="0"/>
                <a:cs typeface="Calibri" pitchFamily="34" charset="0"/>
              </a:rPr>
              <a:t>impacts performance. </a:t>
            </a:r>
            <a:r>
              <a:rPr lang="en-US" sz="1400" dirty="0">
                <a:latin typeface="Calibri" pitchFamily="34" charset="0"/>
                <a:cs typeface="Calibri" pitchFamily="34" charset="0"/>
              </a:rPr>
              <a:t>S</a:t>
            </a:r>
            <a:r>
              <a:rPr lang="en-US" sz="1400" dirty="0" smtClean="0">
                <a:latin typeface="Calibri" pitchFamily="34" charset="0"/>
                <a:cs typeface="Calibri" pitchFamily="34" charset="0"/>
              </a:rPr>
              <a:t>o </a:t>
            </a:r>
            <a:r>
              <a:rPr lang="en-US" sz="1400" dirty="0" smtClean="0">
                <a:latin typeface="Calibri" pitchFamily="34" charset="0"/>
                <a:cs typeface="Calibri" pitchFamily="34" charset="0"/>
              </a:rPr>
              <a:t>the first step to get performance improvement </a:t>
            </a:r>
            <a:r>
              <a:rPr lang="en-US" sz="1400" dirty="0" smtClean="0">
                <a:latin typeface="Calibri" pitchFamily="34" charset="0"/>
                <a:cs typeface="Calibri" pitchFamily="34" charset="0"/>
              </a:rPr>
              <a:t>is to re-write the queries that are causing the performance hindrance. Below are a few stored </a:t>
            </a:r>
            <a:r>
              <a:rPr lang="en-US" sz="1400" dirty="0">
                <a:latin typeface="Calibri" pitchFamily="34" charset="0"/>
                <a:cs typeface="Calibri" pitchFamily="34" charset="0"/>
              </a:rPr>
              <a:t>procedures in the staging environment that </a:t>
            </a:r>
            <a:r>
              <a:rPr lang="en-US" sz="1400" dirty="0" smtClean="0">
                <a:latin typeface="Calibri" pitchFamily="34" charset="0"/>
                <a:cs typeface="Calibri" pitchFamily="34" charset="0"/>
              </a:rPr>
              <a:t>were taking more time relatively.</a:t>
            </a:r>
            <a:endParaRPr lang="en-US" sz="1400" dirty="0" smtClean="0">
              <a:latin typeface="Calibri" pitchFamily="34" charset="0"/>
              <a:cs typeface="Calibri" pitchFamily="34" charset="0"/>
            </a:endParaRPr>
          </a:p>
          <a:p>
            <a:pPr algn="just">
              <a:buFont typeface="Arial" pitchFamily="34" charset="0"/>
              <a:buChar char="•"/>
            </a:pPr>
            <a:endParaRPr lang="en-US" sz="1400" b="1"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p:txBody>
      </p:sp>
      <p:sp>
        <p:nvSpPr>
          <p:cNvPr id="11" name="Rectangle 49"/>
          <p:cNvSpPr>
            <a:spLocks noGrp="1" noChangeArrowheads="1"/>
          </p:cNvSpPr>
          <p:nvPr>
            <p:ph type="title"/>
          </p:nvPr>
        </p:nvSpPr>
        <p:spPr bwMode="auto">
          <a:xfrm>
            <a:off x="236794" y="365952"/>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Code Review and Execution plan analysis</a:t>
            </a:r>
            <a:endParaRPr lang="en-US" sz="2200" b="1" dirty="0" smtClean="0">
              <a:solidFill>
                <a:schemeClr val="tx1"/>
              </a:solidFill>
            </a:endParaRPr>
          </a:p>
        </p:txBody>
      </p:sp>
      <p:graphicFrame>
        <p:nvGraphicFramePr>
          <p:cNvPr id="3" name="Diagram 2"/>
          <p:cNvGraphicFramePr/>
          <p:nvPr>
            <p:extLst>
              <p:ext uri="{D42A27DB-BD31-4B8C-83A1-F6EECF244321}">
                <p14:modId xmlns:p14="http://schemas.microsoft.com/office/powerpoint/2010/main" val="2124980963"/>
              </p:ext>
            </p:extLst>
          </p:nvPr>
        </p:nvGraphicFramePr>
        <p:xfrm>
          <a:off x="647700" y="1854200"/>
          <a:ext cx="78359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568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21</a:t>
            </a:fld>
            <a:endParaRPr lang="en-US" dirty="0"/>
          </a:p>
        </p:txBody>
      </p:sp>
      <p:sp>
        <p:nvSpPr>
          <p:cNvPr id="11" name="Rectangle 49"/>
          <p:cNvSpPr>
            <a:spLocks noGrp="1" noChangeArrowheads="1"/>
          </p:cNvSpPr>
          <p:nvPr>
            <p:ph type="title"/>
          </p:nvPr>
        </p:nvSpPr>
        <p:spPr bwMode="auto">
          <a:xfrm>
            <a:off x="236794" y="365952"/>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Code Review Observations</a:t>
            </a:r>
            <a:endParaRPr lang="en-US" sz="2200" b="1" dirty="0" smtClean="0">
              <a:solidFill>
                <a:schemeClr val="tx1"/>
              </a:solidFill>
            </a:endParaRPr>
          </a:p>
        </p:txBody>
      </p:sp>
      <p:graphicFrame>
        <p:nvGraphicFramePr>
          <p:cNvPr id="2" name="Diagram 1"/>
          <p:cNvGraphicFramePr/>
          <p:nvPr>
            <p:extLst>
              <p:ext uri="{D42A27DB-BD31-4B8C-83A1-F6EECF244321}">
                <p14:modId xmlns:p14="http://schemas.microsoft.com/office/powerpoint/2010/main" val="634473517"/>
              </p:ext>
            </p:extLst>
          </p:nvPr>
        </p:nvGraphicFramePr>
        <p:xfrm>
          <a:off x="558800" y="1066800"/>
          <a:ext cx="817880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925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22</a:t>
            </a:fld>
            <a:endParaRPr lang="en-US" dirty="0"/>
          </a:p>
        </p:txBody>
      </p:sp>
      <p:sp>
        <p:nvSpPr>
          <p:cNvPr id="11" name="Rectangle 49"/>
          <p:cNvSpPr>
            <a:spLocks noGrp="1" noChangeArrowheads="1"/>
          </p:cNvSpPr>
          <p:nvPr>
            <p:ph type="title"/>
          </p:nvPr>
        </p:nvSpPr>
        <p:spPr bwMode="auto">
          <a:xfrm>
            <a:off x="236794" y="365952"/>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Code Review Observations</a:t>
            </a:r>
            <a:endParaRPr lang="en-US" sz="2200" b="1" dirty="0" smtClean="0">
              <a:solidFill>
                <a:schemeClr val="tx1"/>
              </a:solidFill>
            </a:endParaRPr>
          </a:p>
        </p:txBody>
      </p:sp>
      <p:graphicFrame>
        <p:nvGraphicFramePr>
          <p:cNvPr id="2" name="Diagram 1"/>
          <p:cNvGraphicFramePr/>
          <p:nvPr>
            <p:extLst>
              <p:ext uri="{D42A27DB-BD31-4B8C-83A1-F6EECF244321}">
                <p14:modId xmlns:p14="http://schemas.microsoft.com/office/powerpoint/2010/main" val="3462914940"/>
              </p:ext>
            </p:extLst>
          </p:nvPr>
        </p:nvGraphicFramePr>
        <p:xfrm>
          <a:off x="558800" y="1257300"/>
          <a:ext cx="81788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bwMode="auto">
          <a:xfrm>
            <a:off x="660400" y="1407011"/>
            <a:ext cx="1308100" cy="954107"/>
          </a:xfrm>
          <a:prstGeom prst="rect">
            <a:avLst/>
          </a:prstGeom>
          <a:noFill/>
          <a:ln w="9525">
            <a:noFill/>
            <a:miter lim="800000"/>
            <a:headEnd/>
            <a:tailEnd/>
          </a:ln>
        </p:spPr>
        <p:txBody>
          <a:bodyPr wrap="square" rtlCol="0">
            <a:prstTxWarp prst="textNoShape">
              <a:avLst/>
            </a:prstTxWarp>
            <a:spAutoFit/>
          </a:bodyPr>
          <a:lstStyle/>
          <a:p>
            <a:pPr lvl="0" algn="l"/>
            <a:r>
              <a:rPr lang="en-US" sz="1600" dirty="0">
                <a:latin typeface="+mn-lt"/>
                <a:ea typeface="Verdana" pitchFamily="34" charset="0"/>
                <a:cs typeface="Verdana" pitchFamily="34" charset="0"/>
              </a:rPr>
              <a:t>Use of Distinct</a:t>
            </a:r>
          </a:p>
          <a:p>
            <a:pPr eaLnBrk="0" hangingPunct="0"/>
            <a:endParaRPr lang="en-US" b="0" dirty="0" err="1" smtClean="0">
              <a:latin typeface="Verdana" charset="0"/>
            </a:endParaRPr>
          </a:p>
        </p:txBody>
      </p:sp>
      <p:sp>
        <p:nvSpPr>
          <p:cNvPr id="4" name="TextBox 3"/>
          <p:cNvSpPr txBox="1"/>
          <p:nvPr/>
        </p:nvSpPr>
        <p:spPr bwMode="auto">
          <a:xfrm>
            <a:off x="2197100" y="1422400"/>
            <a:ext cx="6324600" cy="461665"/>
          </a:xfrm>
          <a:prstGeom prst="rect">
            <a:avLst/>
          </a:prstGeom>
          <a:noFill/>
          <a:ln w="9525">
            <a:noFill/>
            <a:miter lim="800000"/>
            <a:headEnd/>
            <a:tailEnd/>
          </a:ln>
        </p:spPr>
        <p:txBody>
          <a:bodyPr wrap="square" rtlCol="0">
            <a:prstTxWarp prst="textNoShape">
              <a:avLst/>
            </a:prstTxWarp>
            <a:spAutoFit/>
          </a:bodyPr>
          <a:lstStyle/>
          <a:p>
            <a:pPr lvl="0" algn="l"/>
            <a:r>
              <a:rPr lang="en-US" sz="1200" dirty="0"/>
              <a:t>Distinct clause has been used across all the queries</a:t>
            </a:r>
          </a:p>
          <a:p>
            <a:pPr eaLnBrk="0" hangingPunct="0"/>
            <a:endParaRPr lang="en-US" sz="1200" b="0" dirty="0" err="1" smtClean="0">
              <a:latin typeface="Verdana" charset="0"/>
            </a:endParaRPr>
          </a:p>
        </p:txBody>
      </p:sp>
      <p:sp>
        <p:nvSpPr>
          <p:cNvPr id="7" name="Straight Connector 6"/>
          <p:cNvSpPr/>
          <p:nvPr/>
        </p:nvSpPr>
        <p:spPr>
          <a:xfrm>
            <a:off x="2245359" y="2051708"/>
            <a:ext cx="6543040" cy="0"/>
          </a:xfrm>
          <a:prstGeom prst="line">
            <a:avLst/>
          </a:prstGeom>
          <a:blipFill rotWithShape="0">
            <a:blip r:embed="rId7"/>
            <a:stretch>
              <a:fillRect/>
            </a:stretch>
          </a:blipFill>
        </p:spPr>
        <p:style>
          <a:lnRef idx="2">
            <a:schemeClr val="accent1">
              <a:tint val="50000"/>
              <a:hueOff val="0"/>
              <a:satOff val="0"/>
              <a:lumOff val="0"/>
              <a:alphaOff val="0"/>
            </a:schemeClr>
          </a:lnRef>
          <a:fillRef idx="1">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Straight Connector 7"/>
          <p:cNvSpPr/>
          <p:nvPr/>
        </p:nvSpPr>
        <p:spPr>
          <a:xfrm>
            <a:off x="2258059" y="4007508"/>
            <a:ext cx="6543040" cy="0"/>
          </a:xfrm>
          <a:prstGeom prst="line">
            <a:avLst/>
          </a:prstGeom>
          <a:blipFill rotWithShape="0">
            <a:blip r:embed="rId7"/>
            <a:stretch>
              <a:fillRect/>
            </a:stretch>
          </a:blipFill>
        </p:spPr>
        <p:style>
          <a:lnRef idx="2">
            <a:schemeClr val="accent1">
              <a:tint val="50000"/>
              <a:hueOff val="0"/>
              <a:satOff val="0"/>
              <a:lumOff val="0"/>
              <a:alphaOff val="0"/>
            </a:schemeClr>
          </a:lnRef>
          <a:fillRef idx="1">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TextBox 4"/>
          <p:cNvSpPr txBox="1"/>
          <p:nvPr/>
        </p:nvSpPr>
        <p:spPr bwMode="auto">
          <a:xfrm>
            <a:off x="2349500" y="4241800"/>
            <a:ext cx="6311900" cy="276999"/>
          </a:xfrm>
          <a:prstGeom prst="rect">
            <a:avLst/>
          </a:prstGeom>
          <a:noFill/>
          <a:ln w="9525">
            <a:noFill/>
            <a:miter lim="800000"/>
            <a:headEnd/>
            <a:tailEnd/>
          </a:ln>
        </p:spPr>
        <p:txBody>
          <a:bodyPr wrap="square" rtlCol="0">
            <a:prstTxWarp prst="textNoShape">
              <a:avLst/>
            </a:prstTxWarp>
            <a:spAutoFit/>
          </a:bodyPr>
          <a:lstStyle/>
          <a:p>
            <a:pPr algn="l" eaLnBrk="0" hangingPunct="0"/>
            <a:r>
              <a:rPr lang="en-US" sz="1200" dirty="0" smtClean="0">
                <a:latin typeface="Verdana" charset="0"/>
              </a:rPr>
              <a:t>The IN Operator has been extensively used.</a:t>
            </a:r>
            <a:endParaRPr lang="en-US" sz="1200" b="0" dirty="0" smtClean="0">
              <a:latin typeface="Verdana" charset="0"/>
            </a:endParaRPr>
          </a:p>
        </p:txBody>
      </p:sp>
    </p:spTree>
    <p:extLst>
      <p:ext uri="{BB962C8B-B14F-4D97-AF65-F5344CB8AC3E}">
        <p14:creationId xmlns:p14="http://schemas.microsoft.com/office/powerpoint/2010/main" val="3831180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23</a:t>
            </a:fld>
            <a:endParaRPr lang="en-US" dirty="0"/>
          </a:p>
        </p:txBody>
      </p:sp>
      <p:sp>
        <p:nvSpPr>
          <p:cNvPr id="11" name="Rectangle 49"/>
          <p:cNvSpPr>
            <a:spLocks noGrp="1" noChangeArrowheads="1"/>
          </p:cNvSpPr>
          <p:nvPr>
            <p:ph type="title"/>
          </p:nvPr>
        </p:nvSpPr>
        <p:spPr bwMode="auto">
          <a:xfrm>
            <a:off x="236794" y="365952"/>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Sample Code Change</a:t>
            </a:r>
          </a:p>
        </p:txBody>
      </p:sp>
      <p:sp>
        <p:nvSpPr>
          <p:cNvPr id="4" name="TextBox 3"/>
          <p:cNvSpPr txBox="1"/>
          <p:nvPr/>
        </p:nvSpPr>
        <p:spPr bwMode="auto">
          <a:xfrm>
            <a:off x="643797" y="910798"/>
            <a:ext cx="7268303" cy="954107"/>
          </a:xfrm>
          <a:prstGeom prst="rect">
            <a:avLst/>
          </a:prstGeom>
          <a:noFill/>
          <a:ln w="9525">
            <a:noFill/>
            <a:miter lim="800000"/>
            <a:headEnd/>
            <a:tailEnd/>
          </a:ln>
        </p:spPr>
        <p:txBody>
          <a:bodyPr wrap="square" rtlCol="0">
            <a:prstTxWarp prst="textNoShape">
              <a:avLst/>
            </a:prstTxWarp>
            <a:spAutoFit/>
          </a:bodyPr>
          <a:lstStyle/>
          <a:p>
            <a:pPr lvl="0" algn="just"/>
            <a:r>
              <a:rPr lang="en-US" sz="1400" dirty="0" smtClean="0"/>
              <a:t>USP_DASHBOARD_VERTICAL_SUMMARY_TREND_VIEW </a:t>
            </a:r>
            <a:r>
              <a:rPr lang="en-US" sz="1400" dirty="0" smtClean="0">
                <a:latin typeface="Verdana" charset="0"/>
              </a:rPr>
              <a:t>procedure </a:t>
            </a:r>
            <a:r>
              <a:rPr lang="en-US" sz="1400" dirty="0" smtClean="0">
                <a:latin typeface="Verdana" charset="0"/>
              </a:rPr>
              <a:t>has been rewritten to show the performance improvement without changing any other setting in server or </a:t>
            </a:r>
            <a:r>
              <a:rPr lang="en-US" sz="1400" dirty="0" smtClean="0">
                <a:latin typeface="Verdana" charset="0"/>
              </a:rPr>
              <a:t>database in the staging environment. </a:t>
            </a:r>
            <a:endParaRPr lang="en-US" sz="1400" dirty="0" smtClean="0">
              <a:latin typeface="Verdana" charset="0"/>
            </a:endParaRPr>
          </a:p>
          <a:p>
            <a:pPr algn="l"/>
            <a:endParaRPr lang="en-US" sz="1400" b="0" dirty="0" smtClean="0">
              <a:latin typeface="Verdana" charset="0"/>
            </a:endParaRPr>
          </a:p>
        </p:txBody>
      </p:sp>
      <p:graphicFrame>
        <p:nvGraphicFramePr>
          <p:cNvPr id="5" name="Diagram 4"/>
          <p:cNvGraphicFramePr/>
          <p:nvPr>
            <p:extLst>
              <p:ext uri="{D42A27DB-BD31-4B8C-83A1-F6EECF244321}">
                <p14:modId xmlns:p14="http://schemas.microsoft.com/office/powerpoint/2010/main" val="1926090749"/>
              </p:ext>
            </p:extLst>
          </p:nvPr>
        </p:nvGraphicFramePr>
        <p:xfrm>
          <a:off x="889000" y="1721603"/>
          <a:ext cx="6527800" cy="3523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93876505"/>
              </p:ext>
            </p:extLst>
          </p:nvPr>
        </p:nvGraphicFramePr>
        <p:xfrm>
          <a:off x="1917700" y="2627313"/>
          <a:ext cx="914400" cy="714375"/>
        </p:xfrm>
        <a:graphic>
          <a:graphicData uri="http://schemas.openxmlformats.org/presentationml/2006/ole">
            <mc:AlternateContent xmlns:mc="http://schemas.openxmlformats.org/markup-compatibility/2006">
              <mc:Choice xmlns:v="urn:schemas-microsoft-com:vml" Requires="v">
                <p:oleObj spid="_x0000_s34032" name="Packager Shell Object" showAsIcon="1" r:id="rId8" imgW="914400" imgH="714240" progId="Package">
                  <p:embed/>
                </p:oleObj>
              </mc:Choice>
              <mc:Fallback>
                <p:oleObj name="Packager Shell Object" showAsIcon="1" r:id="rId8" imgW="914400" imgH="714240" progId="Package">
                  <p:embed/>
                  <p:pic>
                    <p:nvPicPr>
                      <p:cNvPr id="0" name="Picture 50"/>
                      <p:cNvPicPr>
                        <a:picLocks noChangeAspect="1" noChangeArrowheads="1"/>
                      </p:cNvPicPr>
                      <p:nvPr/>
                    </p:nvPicPr>
                    <p:blipFill>
                      <a:blip r:embed="rId9"/>
                      <a:srcRect/>
                      <a:stretch>
                        <a:fillRect/>
                      </a:stretch>
                    </p:blipFill>
                    <p:spPr bwMode="auto">
                      <a:xfrm>
                        <a:off x="1917700" y="2627313"/>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48291842"/>
              </p:ext>
            </p:extLst>
          </p:nvPr>
        </p:nvGraphicFramePr>
        <p:xfrm>
          <a:off x="5410200" y="2589213"/>
          <a:ext cx="914400" cy="714375"/>
        </p:xfrm>
        <a:graphic>
          <a:graphicData uri="http://schemas.openxmlformats.org/presentationml/2006/ole">
            <mc:AlternateContent xmlns:mc="http://schemas.openxmlformats.org/markup-compatibility/2006">
              <mc:Choice xmlns:v="urn:schemas-microsoft-com:vml" Requires="v">
                <p:oleObj spid="_x0000_s34033" name="Packager Shell Object" showAsIcon="1" r:id="rId10" imgW="914400" imgH="714240" progId="Package">
                  <p:embed/>
                </p:oleObj>
              </mc:Choice>
              <mc:Fallback>
                <p:oleObj name="Packager Shell Object" showAsIcon="1" r:id="rId10" imgW="914400" imgH="714240" progId="Package">
                  <p:embed/>
                  <p:pic>
                    <p:nvPicPr>
                      <p:cNvPr id="0" name="Picture 51"/>
                      <p:cNvPicPr>
                        <a:picLocks noChangeAspect="1" noChangeArrowheads="1"/>
                      </p:cNvPicPr>
                      <p:nvPr/>
                    </p:nvPicPr>
                    <p:blipFill>
                      <a:blip r:embed="rId11"/>
                      <a:srcRect/>
                      <a:stretch>
                        <a:fillRect/>
                      </a:stretch>
                    </p:blipFill>
                    <p:spPr bwMode="auto">
                      <a:xfrm>
                        <a:off x="5410200" y="2589213"/>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bwMode="auto">
          <a:xfrm>
            <a:off x="643796" y="5216098"/>
            <a:ext cx="7268303" cy="523220"/>
          </a:xfrm>
          <a:prstGeom prst="rect">
            <a:avLst/>
          </a:prstGeom>
          <a:noFill/>
          <a:ln w="9525">
            <a:noFill/>
            <a:miter lim="800000"/>
            <a:headEnd/>
            <a:tailEnd/>
          </a:ln>
        </p:spPr>
        <p:txBody>
          <a:bodyPr wrap="square" rtlCol="0">
            <a:prstTxWarp prst="textNoShape">
              <a:avLst/>
            </a:prstTxWarp>
            <a:spAutoFit/>
          </a:bodyPr>
          <a:lstStyle/>
          <a:p>
            <a:pPr algn="just"/>
            <a:r>
              <a:rPr lang="en-US" sz="1400" dirty="0" smtClean="0">
                <a:latin typeface="Verdana" charset="0"/>
              </a:rPr>
              <a:t>Similarly we can rewrite all the sub procedures and main procedures to achieve the performance improvement.</a:t>
            </a:r>
            <a:endParaRPr lang="en-US" sz="1400" b="0" dirty="0" smtClean="0">
              <a:latin typeface="Verdana" charset="0"/>
            </a:endParaRPr>
          </a:p>
        </p:txBody>
      </p:sp>
    </p:spTree>
    <p:extLst>
      <p:ext uri="{BB962C8B-B14F-4D97-AF65-F5344CB8AC3E}">
        <p14:creationId xmlns:p14="http://schemas.microsoft.com/office/powerpoint/2010/main" val="1833403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24</a:t>
            </a:fld>
            <a:endParaRPr lang="en-US" dirty="0"/>
          </a:p>
        </p:txBody>
      </p:sp>
      <p:sp>
        <p:nvSpPr>
          <p:cNvPr id="11" name="Rectangle 49"/>
          <p:cNvSpPr>
            <a:spLocks noGrp="1" noChangeArrowheads="1"/>
          </p:cNvSpPr>
          <p:nvPr>
            <p:ph type="title"/>
          </p:nvPr>
        </p:nvSpPr>
        <p:spPr bwMode="auto">
          <a:xfrm>
            <a:off x="236794" y="365952"/>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Recommendations</a:t>
            </a:r>
            <a:endParaRPr lang="en-US" sz="2200" b="1" dirty="0" smtClean="0">
              <a:solidFill>
                <a:schemeClr val="tx1"/>
              </a:solidFill>
            </a:endParaRPr>
          </a:p>
        </p:txBody>
      </p:sp>
      <p:sp>
        <p:nvSpPr>
          <p:cNvPr id="5" name="Rectangle 4"/>
          <p:cNvSpPr/>
          <p:nvPr/>
        </p:nvSpPr>
        <p:spPr>
          <a:xfrm>
            <a:off x="266700" y="911136"/>
            <a:ext cx="8191500" cy="5262979"/>
          </a:xfrm>
          <a:prstGeom prst="rect">
            <a:avLst/>
          </a:prstGeom>
        </p:spPr>
        <p:txBody>
          <a:bodyPr wrap="square">
            <a:spAutoFit/>
          </a:bodyPr>
          <a:lstStyle/>
          <a:p>
            <a:pPr lvl="0" algn="l">
              <a:buFont typeface="Arial" pitchFamily="34" charset="0"/>
              <a:buChar char="•"/>
            </a:pPr>
            <a:r>
              <a:rPr lang="en-US" sz="1400" dirty="0" smtClean="0"/>
              <a:t>Usage of temporary tables should be limited as insertion of data into temporary tables is expensive and causes performance overhead</a:t>
            </a:r>
            <a:endParaRPr lang="en-US" sz="1400" dirty="0" smtClean="0"/>
          </a:p>
          <a:p>
            <a:pPr lvl="0" algn="l">
              <a:buFont typeface="Arial" pitchFamily="34" charset="0"/>
              <a:buChar char="•"/>
            </a:pPr>
            <a:endParaRPr lang="en-US" sz="1400" dirty="0" smtClean="0"/>
          </a:p>
          <a:p>
            <a:pPr lvl="0" algn="l">
              <a:buFont typeface="Arial" pitchFamily="34" charset="0"/>
              <a:buChar char="•"/>
            </a:pPr>
            <a:r>
              <a:rPr lang="en-US" sz="1400" dirty="0" smtClean="0"/>
              <a:t>The </a:t>
            </a:r>
            <a:r>
              <a:rPr lang="en-US" sz="1400" dirty="0" smtClean="0"/>
              <a:t>stored procedure has  to be rewritten using the new  features and optimized methods </a:t>
            </a:r>
            <a:endParaRPr lang="en-US" sz="1400" dirty="0" smtClean="0"/>
          </a:p>
          <a:p>
            <a:pPr lvl="0" algn="l">
              <a:buFont typeface="Arial" pitchFamily="34" charset="0"/>
              <a:buChar char="•"/>
            </a:pPr>
            <a:endParaRPr lang="en-US" sz="1400" dirty="0" smtClean="0"/>
          </a:p>
          <a:p>
            <a:pPr lvl="0" algn="l">
              <a:buFont typeface="Arial" pitchFamily="34" charset="0"/>
              <a:buChar char="•"/>
            </a:pPr>
            <a:r>
              <a:rPr lang="en-US" sz="1400" dirty="0" smtClean="0"/>
              <a:t>Breaking up large queries into small units is recommended in perspective of performance</a:t>
            </a:r>
          </a:p>
          <a:p>
            <a:pPr lvl="0" algn="l">
              <a:buFont typeface="Arial" pitchFamily="34" charset="0"/>
              <a:buChar char="•"/>
            </a:pPr>
            <a:endParaRPr lang="en-US" sz="1400" dirty="0" smtClean="0"/>
          </a:p>
          <a:p>
            <a:pPr lvl="0" algn="l">
              <a:buFont typeface="Arial" pitchFamily="34" charset="0"/>
              <a:buChar char="•"/>
            </a:pPr>
            <a:r>
              <a:rPr lang="en-US" sz="1400" dirty="0" smtClean="0"/>
              <a:t>Sub queries can be rewritten as derived tables or inline </a:t>
            </a:r>
            <a:r>
              <a:rPr lang="en-US" sz="1400" dirty="0" smtClean="0"/>
              <a:t>queries</a:t>
            </a:r>
          </a:p>
          <a:p>
            <a:pPr lvl="0" algn="l">
              <a:buFont typeface="Arial" pitchFamily="34" charset="0"/>
              <a:buChar char="•"/>
            </a:pPr>
            <a:endParaRPr lang="en-US" sz="1400" dirty="0" smtClean="0"/>
          </a:p>
          <a:p>
            <a:pPr lvl="0" algn="l">
              <a:buFont typeface="Arial" pitchFamily="34" charset="0"/>
              <a:buChar char="•"/>
            </a:pPr>
            <a:r>
              <a:rPr lang="en-US" sz="1400" dirty="0" smtClean="0"/>
              <a:t>Distinct operator usage has to be </a:t>
            </a:r>
            <a:r>
              <a:rPr lang="en-US" sz="1400" dirty="0" smtClean="0"/>
              <a:t>minimized</a:t>
            </a:r>
          </a:p>
          <a:p>
            <a:pPr lvl="0" algn="l">
              <a:buFont typeface="Arial" pitchFamily="34" charset="0"/>
              <a:buChar char="•"/>
            </a:pPr>
            <a:endParaRPr lang="en-US" sz="1400" dirty="0" smtClean="0"/>
          </a:p>
          <a:p>
            <a:pPr lvl="0" algn="l">
              <a:buFont typeface="Arial" pitchFamily="34" charset="0"/>
              <a:buChar char="•"/>
            </a:pPr>
            <a:r>
              <a:rPr lang="en-US" sz="1400" dirty="0" smtClean="0"/>
              <a:t>Avoid Dynamic Query as much as possible. In unavoidable situations, use ‘sp_executesql’ stored procedure to execute them</a:t>
            </a:r>
          </a:p>
          <a:p>
            <a:pPr lvl="0" algn="l">
              <a:buFont typeface="Arial" pitchFamily="34" charset="0"/>
              <a:buChar char="•"/>
            </a:pPr>
            <a:endParaRPr lang="en-US" sz="1400" dirty="0" smtClean="0"/>
          </a:p>
          <a:p>
            <a:pPr lvl="0" algn="l">
              <a:buFont typeface="Arial" pitchFamily="34" charset="0"/>
              <a:buChar char="•"/>
            </a:pPr>
            <a:r>
              <a:rPr lang="en-US" sz="1400" dirty="0" smtClean="0"/>
              <a:t>There are lots of variables declared and never used. These should be avoided</a:t>
            </a:r>
            <a:endParaRPr lang="en-US" sz="1400" dirty="0"/>
          </a:p>
          <a:p>
            <a:pPr lvl="0" algn="l">
              <a:buFont typeface="Arial" pitchFamily="34" charset="0"/>
              <a:buChar char="•"/>
            </a:pPr>
            <a:endParaRPr lang="en-US" sz="1400" dirty="0" smtClean="0"/>
          </a:p>
          <a:p>
            <a:pPr lvl="0" algn="l">
              <a:buFont typeface="Arial" pitchFamily="34" charset="0"/>
              <a:buChar char="•"/>
            </a:pPr>
            <a:r>
              <a:rPr lang="en-US" sz="1400" dirty="0" smtClean="0"/>
              <a:t>When there is an option of using IN and BETWEEN Operator, the Between Operator should be used as it is more efficient than IN</a:t>
            </a:r>
          </a:p>
          <a:p>
            <a:pPr lvl="0" algn="l">
              <a:buFont typeface="Arial" pitchFamily="34" charset="0"/>
              <a:buChar char="•"/>
            </a:pPr>
            <a:endParaRPr lang="en-US" sz="1400" dirty="0"/>
          </a:p>
          <a:p>
            <a:pPr lvl="0" algn="l">
              <a:buFont typeface="Arial" pitchFamily="34" charset="0"/>
              <a:buChar char="•"/>
            </a:pPr>
            <a:r>
              <a:rPr lang="en-US" sz="1400" dirty="0" smtClean="0"/>
              <a:t>The usage of &lt;&gt; operator should be minimized by rewriting the query wherever possible</a:t>
            </a:r>
            <a:endParaRPr lang="en-US" sz="1400" dirty="0" smtClean="0"/>
          </a:p>
          <a:p>
            <a:pPr lvl="0" algn="l"/>
            <a:endParaRPr lang="en-US" sz="1400" dirty="0"/>
          </a:p>
        </p:txBody>
      </p:sp>
    </p:spTree>
    <p:extLst>
      <p:ext uri="{BB962C8B-B14F-4D97-AF65-F5344CB8AC3E}">
        <p14:creationId xmlns:p14="http://schemas.microsoft.com/office/powerpoint/2010/main" val="1088778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5"/>
          <p:cNvSpPr>
            <a:spLocks noGrp="1"/>
          </p:cNvSpPr>
          <p:nvPr>
            <p:ph type="subTitle" idx="1"/>
          </p:nvPr>
        </p:nvSpPr>
        <p:spPr>
          <a:xfrm>
            <a:off x="1447800" y="2819400"/>
            <a:ext cx="6400800" cy="1295400"/>
          </a:xfrm>
        </p:spPr>
        <p:txBody>
          <a:bodyPr/>
          <a:lstStyle/>
          <a:p>
            <a:r>
              <a:rPr lang="en-US" dirty="0" smtClean="0"/>
              <a:t>E-Mail: </a:t>
            </a:r>
            <a:r>
              <a:rPr lang="en-US" dirty="0" smtClean="0">
                <a:hlinkClick r:id="rId3"/>
              </a:rPr>
              <a:t>DODBD@Cognizant.com</a:t>
            </a:r>
            <a:r>
              <a:rPr lang="en-US" dirty="0" smtClean="0"/>
              <a:t> </a:t>
            </a:r>
            <a:endParaRPr lang="en-US" dirty="0" smtClean="0"/>
          </a:p>
        </p:txBody>
      </p:sp>
      <p:sp>
        <p:nvSpPr>
          <p:cNvPr id="29699" name="Rectangle 2"/>
          <p:cNvSpPr>
            <a:spLocks noGrp="1" noChangeArrowheads="1"/>
          </p:cNvSpPr>
          <p:nvPr>
            <p:ph type="ctrTitle"/>
          </p:nvPr>
        </p:nvSpPr>
        <p:spPr>
          <a:xfrm>
            <a:off x="1447800" y="881063"/>
            <a:ext cx="6400800" cy="1938337"/>
          </a:xfrm>
        </p:spPr>
        <p:txBody>
          <a:bodyPr/>
          <a:lstStyle/>
          <a:p>
            <a:r>
              <a:rPr lang="en-US" dirty="0" smtClean="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3</a:t>
            </a:fld>
            <a:endParaRPr lang="en-US" dirty="0"/>
          </a:p>
        </p:txBody>
      </p:sp>
      <p:sp>
        <p:nvSpPr>
          <p:cNvPr id="3" name="TextBox 2"/>
          <p:cNvSpPr txBox="1"/>
          <p:nvPr/>
        </p:nvSpPr>
        <p:spPr bwMode="auto">
          <a:xfrm>
            <a:off x="4096063" y="3067050"/>
            <a:ext cx="3213059" cy="461665"/>
          </a:xfrm>
          <a:prstGeom prst="rect">
            <a:avLst/>
          </a:prstGeom>
          <a:noFill/>
          <a:ln w="9525">
            <a:noFill/>
            <a:miter lim="800000"/>
            <a:headEnd/>
            <a:tailEnd/>
          </a:ln>
        </p:spPr>
        <p:txBody>
          <a:bodyPr wrap="none" rtlCol="0">
            <a:prstTxWarp prst="textNoShape">
              <a:avLst/>
            </a:prstTxWarp>
            <a:spAutoFit/>
          </a:bodyPr>
          <a:lstStyle/>
          <a:p>
            <a:pPr lvl="0"/>
            <a:r>
              <a:rPr lang="en-US" dirty="0">
                <a:solidFill>
                  <a:schemeClr val="bg1"/>
                </a:solidFill>
                <a:latin typeface="Calibri" pitchFamily="34" charset="0"/>
                <a:cs typeface="Calibri" pitchFamily="34" charset="0"/>
              </a:rPr>
              <a:t>Application </a:t>
            </a:r>
            <a:r>
              <a:rPr lang="en-US" dirty="0" smtClean="0">
                <a:solidFill>
                  <a:schemeClr val="bg1"/>
                </a:solidFill>
                <a:latin typeface="Calibri" pitchFamily="34" charset="0"/>
                <a:cs typeface="Calibri" pitchFamily="34" charset="0"/>
              </a:rPr>
              <a:t>Architecture</a:t>
            </a:r>
            <a:endParaRPr lang="en-US"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304712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Existing Setup – CAR Application</a:t>
            </a:r>
          </a:p>
        </p:txBody>
      </p:sp>
      <p:sp>
        <p:nvSpPr>
          <p:cNvPr id="5" name="Slide Number Placeholder 1"/>
          <p:cNvSpPr>
            <a:spLocks noGrp="1"/>
          </p:cNvSpPr>
          <p:nvPr>
            <p:ph type="sldNum" sz="quarter" idx="10"/>
          </p:nvPr>
        </p:nvSpPr>
        <p:spPr>
          <a:xfrm>
            <a:off x="76200" y="6324600"/>
            <a:ext cx="457200" cy="457200"/>
          </a:xfrm>
          <a:noFill/>
        </p:spPr>
        <p:txBody>
          <a:bodyPr/>
          <a:lstStyle/>
          <a:p>
            <a:fld id="{2C86DF33-0D38-4DF0-8DF6-89BBBBE0992D}" type="slidenum">
              <a:rPr lang="en-US"/>
              <a:pPr/>
              <a:t>4</a:t>
            </a:fld>
            <a:endParaRPr lang="en-US" dirty="0"/>
          </a:p>
        </p:txBody>
      </p:sp>
      <p:grpSp>
        <p:nvGrpSpPr>
          <p:cNvPr id="6150" name="Group 6149"/>
          <p:cNvGrpSpPr/>
          <p:nvPr/>
        </p:nvGrpSpPr>
        <p:grpSpPr>
          <a:xfrm>
            <a:off x="1835150" y="1097696"/>
            <a:ext cx="5435600" cy="4956574"/>
            <a:chOff x="2006600" y="920748"/>
            <a:chExt cx="5435600" cy="4956574"/>
          </a:xfrm>
        </p:grpSpPr>
        <p:graphicFrame>
          <p:nvGraphicFramePr>
            <p:cNvPr id="3" name="Diagram 2"/>
            <p:cNvGraphicFramePr/>
            <p:nvPr>
              <p:extLst>
                <p:ext uri="{D42A27DB-BD31-4B8C-83A1-F6EECF244321}">
                  <p14:modId xmlns:p14="http://schemas.microsoft.com/office/powerpoint/2010/main" val="13707458"/>
                </p:ext>
              </p:extLst>
            </p:nvPr>
          </p:nvGraphicFramePr>
          <p:xfrm>
            <a:off x="2006600" y="920748"/>
            <a:ext cx="5435600" cy="303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626" name="Picture 2" descr="C:\Users\332252\AppData\Local\Microsoft\Windows\Temporary Internet Files\Content.IE5\LXSM91A6\MC900435242[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1845" y="1515514"/>
              <a:ext cx="1217460" cy="2408833"/>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C:\Users\332252\AppData\Local\Microsoft\Windows\Temporary Internet Files\Content.IE5\KJY97EHN\MC900434845[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8596" y="1515514"/>
              <a:ext cx="1714500" cy="1883865"/>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9275" y="4593232"/>
              <a:ext cx="38290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eft-Right Arrow 6"/>
            <p:cNvSpPr/>
            <p:nvPr/>
          </p:nvSpPr>
          <p:spPr bwMode="auto">
            <a:xfrm flipV="1">
              <a:off x="3810000" y="2441570"/>
              <a:ext cx="1739900" cy="146046"/>
            </a:xfrm>
            <a:prstGeom prst="leftRight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cxnSp>
          <p:nvCxnSpPr>
            <p:cNvPr id="9" name="Straight Arrow Connector 8"/>
            <p:cNvCxnSpPr/>
            <p:nvPr/>
          </p:nvCxnSpPr>
          <p:spPr bwMode="auto">
            <a:xfrm>
              <a:off x="3454400" y="3263900"/>
              <a:ext cx="0" cy="13293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454400" y="3263900"/>
              <a:ext cx="749300" cy="13293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endCxn id="26630" idx="0"/>
            </p:cNvCxnSpPr>
            <p:nvPr/>
          </p:nvCxnSpPr>
          <p:spPr bwMode="auto">
            <a:xfrm>
              <a:off x="3454400" y="3263900"/>
              <a:ext cx="1549400" cy="13293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3454400" y="3263900"/>
              <a:ext cx="2197100" cy="142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3454400" y="3263900"/>
              <a:ext cx="3048000" cy="142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46" name="TextBox 6145"/>
            <p:cNvSpPr txBox="1"/>
            <p:nvPr/>
          </p:nvSpPr>
          <p:spPr bwMode="auto">
            <a:xfrm>
              <a:off x="2119287" y="1030394"/>
              <a:ext cx="2537874" cy="523220"/>
            </a:xfrm>
            <a:prstGeom prst="rect">
              <a:avLst/>
            </a:prstGeom>
            <a:noFill/>
            <a:ln w="9525">
              <a:noFill/>
              <a:miter lim="800000"/>
              <a:headEnd/>
              <a:tailEnd/>
            </a:ln>
          </p:spPr>
          <p:txBody>
            <a:bodyPr wrap="none" rtlCol="0">
              <a:prstTxWarp prst="textNoShape">
                <a:avLst/>
              </a:prstTxWarp>
              <a:spAutoFit/>
            </a:bodyPr>
            <a:lstStyle/>
            <a:p>
              <a:pPr eaLnBrk="0" hangingPunct="0"/>
              <a:r>
                <a:rPr lang="en-US" sz="1400" b="0" dirty="0" smtClean="0">
                  <a:latin typeface="Verdana" charset="0"/>
                </a:rPr>
                <a:t>Shared Application Server</a:t>
              </a:r>
            </a:p>
            <a:p>
              <a:pPr eaLnBrk="0" hangingPunct="0"/>
              <a:r>
                <a:rPr lang="en-US" sz="1400" dirty="0" smtClean="0">
                  <a:latin typeface="Verdana" charset="0"/>
                </a:rPr>
                <a:t>IIS</a:t>
              </a:r>
              <a:endParaRPr lang="en-US" sz="1400" b="0" dirty="0" smtClean="0">
                <a:latin typeface="Verdana" charset="0"/>
              </a:endParaRPr>
            </a:p>
          </p:txBody>
        </p:sp>
        <p:sp>
          <p:nvSpPr>
            <p:cNvPr id="6147" name="TextBox 6146"/>
            <p:cNvSpPr txBox="1"/>
            <p:nvPr/>
          </p:nvSpPr>
          <p:spPr bwMode="auto">
            <a:xfrm>
              <a:off x="4679950" y="1097696"/>
              <a:ext cx="2508250" cy="523220"/>
            </a:xfrm>
            <a:prstGeom prst="rect">
              <a:avLst/>
            </a:prstGeom>
            <a:noFill/>
            <a:ln w="9525">
              <a:noFill/>
              <a:miter lim="800000"/>
              <a:headEnd/>
              <a:tailEnd/>
            </a:ln>
          </p:spPr>
          <p:txBody>
            <a:bodyPr wrap="square" rtlCol="0">
              <a:prstTxWarp prst="textNoShape">
                <a:avLst/>
              </a:prstTxWarp>
              <a:spAutoFit/>
            </a:bodyPr>
            <a:lstStyle/>
            <a:p>
              <a:pPr eaLnBrk="0" hangingPunct="0"/>
              <a:r>
                <a:rPr lang="en-US" sz="1400" b="0" dirty="0" smtClean="0">
                  <a:latin typeface="Verdana" charset="0"/>
                </a:rPr>
                <a:t>Shared Database Server</a:t>
              </a:r>
            </a:p>
            <a:p>
              <a:pPr eaLnBrk="0" hangingPunct="0"/>
              <a:r>
                <a:rPr lang="en-US" sz="1400" dirty="0" smtClean="0">
                  <a:latin typeface="Verdana" charset="0"/>
                </a:rPr>
                <a:t>SQL Server</a:t>
              </a:r>
              <a:endParaRPr lang="en-US" sz="1400" b="0" dirty="0" smtClean="0">
                <a:latin typeface="Verdana" charset="0"/>
              </a:endParaRPr>
            </a:p>
          </p:txBody>
        </p:sp>
        <p:sp>
          <p:nvSpPr>
            <p:cNvPr id="6148" name="TextBox 6147"/>
            <p:cNvSpPr txBox="1"/>
            <p:nvPr/>
          </p:nvSpPr>
          <p:spPr bwMode="auto">
            <a:xfrm>
              <a:off x="3998483" y="5569545"/>
              <a:ext cx="1653017" cy="307777"/>
            </a:xfrm>
            <a:prstGeom prst="rect">
              <a:avLst/>
            </a:prstGeom>
            <a:noFill/>
            <a:ln w="9525">
              <a:noFill/>
              <a:miter lim="800000"/>
              <a:headEnd/>
              <a:tailEnd/>
            </a:ln>
          </p:spPr>
          <p:txBody>
            <a:bodyPr wrap="none" rtlCol="0">
              <a:prstTxWarp prst="textNoShape">
                <a:avLst/>
              </a:prstTxWarp>
              <a:spAutoFit/>
            </a:bodyPr>
            <a:lstStyle/>
            <a:p>
              <a:pPr eaLnBrk="0" hangingPunct="0"/>
              <a:r>
                <a:rPr lang="en-US" sz="1400" b="0" dirty="0" smtClean="0">
                  <a:latin typeface="Verdana" charset="0"/>
                </a:rPr>
                <a:t>Client Computer</a:t>
              </a:r>
            </a:p>
          </p:txBody>
        </p:sp>
      </p:grpSp>
      <p:cxnSp>
        <p:nvCxnSpPr>
          <p:cNvPr id="6154" name="Straight Arrow Connector 6153"/>
          <p:cNvCxnSpPr/>
          <p:nvPr/>
        </p:nvCxnSpPr>
        <p:spPr bwMode="auto">
          <a:xfrm flipH="1">
            <a:off x="6426200" y="1746624"/>
            <a:ext cx="1560198" cy="72987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6155" name="TextBox 6154"/>
          <p:cNvSpPr txBox="1"/>
          <p:nvPr/>
        </p:nvSpPr>
        <p:spPr bwMode="auto">
          <a:xfrm rot="20142661">
            <a:off x="6725667" y="1873204"/>
            <a:ext cx="1037463" cy="430887"/>
          </a:xfrm>
          <a:prstGeom prst="rect">
            <a:avLst/>
          </a:prstGeom>
          <a:noFill/>
          <a:ln w="9525">
            <a:noFill/>
            <a:miter lim="800000"/>
            <a:headEnd/>
            <a:tailEnd/>
          </a:ln>
        </p:spPr>
        <p:txBody>
          <a:bodyPr wrap="none" rtlCol="0">
            <a:prstTxWarp prst="textNoShape">
              <a:avLst/>
            </a:prstTxWarp>
            <a:spAutoFit/>
          </a:bodyPr>
          <a:lstStyle/>
          <a:p>
            <a:pPr eaLnBrk="0" hangingPunct="0"/>
            <a:r>
              <a:rPr lang="en-US" sz="1100" dirty="0" smtClean="0">
                <a:latin typeface="Verdana" charset="0"/>
              </a:rPr>
              <a:t>Data loaded</a:t>
            </a:r>
          </a:p>
          <a:p>
            <a:pPr eaLnBrk="0" hangingPunct="0"/>
            <a:r>
              <a:rPr lang="en-US" sz="1100" dirty="0" smtClean="0">
                <a:latin typeface="Verdana" charset="0"/>
              </a:rPr>
              <a:t>From Excel</a:t>
            </a:r>
            <a:endParaRPr lang="en-US" sz="1100" b="0" dirty="0" smtClean="0">
              <a:latin typeface="Verdana" charset="0"/>
            </a:endParaRPr>
          </a:p>
        </p:txBody>
      </p:sp>
    </p:spTree>
    <p:extLst>
      <p:ext uri="{BB962C8B-B14F-4D97-AF65-F5344CB8AC3E}">
        <p14:creationId xmlns:p14="http://schemas.microsoft.com/office/powerpoint/2010/main" val="236878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Expectations</a:t>
            </a:r>
          </a:p>
        </p:txBody>
      </p:sp>
      <p:sp>
        <p:nvSpPr>
          <p:cNvPr id="5" name="Slide Number Placeholder 1"/>
          <p:cNvSpPr>
            <a:spLocks noGrp="1"/>
          </p:cNvSpPr>
          <p:nvPr>
            <p:ph type="sldNum" sz="quarter" idx="10"/>
          </p:nvPr>
        </p:nvSpPr>
        <p:spPr>
          <a:xfrm>
            <a:off x="76200" y="6324600"/>
            <a:ext cx="457200" cy="457200"/>
          </a:xfrm>
          <a:noFill/>
        </p:spPr>
        <p:txBody>
          <a:bodyPr/>
          <a:lstStyle/>
          <a:p>
            <a:fld id="{2C86DF33-0D38-4DF0-8DF6-89BBBBE0992D}" type="slidenum">
              <a:rPr lang="en-US"/>
              <a:pPr/>
              <a:t>5</a:t>
            </a:fld>
            <a:endParaRPr lang="en-US" dirty="0"/>
          </a:p>
        </p:txBody>
      </p:sp>
      <p:graphicFrame>
        <p:nvGraphicFramePr>
          <p:cNvPr id="2" name="Diagram 1"/>
          <p:cNvGraphicFramePr/>
          <p:nvPr>
            <p:extLst>
              <p:ext uri="{D42A27DB-BD31-4B8C-83A1-F6EECF244321}">
                <p14:modId xmlns:p14="http://schemas.microsoft.com/office/powerpoint/2010/main" val="394112323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9927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B7C95D6-B5F3-4C30-95A2-C2228F9071B0}" type="slidenum">
              <a:rPr lang="en-US" smtClean="0"/>
              <a:pPr>
                <a:defRPr/>
              </a:pPr>
              <a:t>6</a:t>
            </a:fld>
            <a:endParaRPr lang="en-US" dirty="0"/>
          </a:p>
        </p:txBody>
      </p:sp>
      <p:sp>
        <p:nvSpPr>
          <p:cNvPr id="3" name="TextBox 2"/>
          <p:cNvSpPr txBox="1"/>
          <p:nvPr/>
        </p:nvSpPr>
        <p:spPr bwMode="auto">
          <a:xfrm>
            <a:off x="3525244" y="3093392"/>
            <a:ext cx="3821303" cy="461665"/>
          </a:xfrm>
          <a:prstGeom prst="rect">
            <a:avLst/>
          </a:prstGeom>
          <a:noFill/>
          <a:ln w="9525">
            <a:noFill/>
            <a:miter lim="800000"/>
            <a:headEnd/>
            <a:tailEnd/>
          </a:ln>
        </p:spPr>
        <p:txBody>
          <a:bodyPr wrap="none" rtlCol="0">
            <a:prstTxWarp prst="textNoShape">
              <a:avLst/>
            </a:prstTxWarp>
            <a:spAutoFit/>
          </a:bodyPr>
          <a:lstStyle/>
          <a:p>
            <a:pPr eaLnBrk="0" hangingPunct="0"/>
            <a:r>
              <a:rPr lang="en-US" b="0" dirty="0" smtClean="0">
                <a:solidFill>
                  <a:schemeClr val="bg1"/>
                </a:solidFill>
                <a:latin typeface="Verdana" charset="0"/>
              </a:rPr>
              <a:t>Database Configuration</a:t>
            </a:r>
          </a:p>
        </p:txBody>
      </p:sp>
    </p:spTree>
    <p:extLst>
      <p:ext uri="{BB962C8B-B14F-4D97-AF65-F5344CB8AC3E}">
        <p14:creationId xmlns:p14="http://schemas.microsoft.com/office/powerpoint/2010/main" val="443901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1"/>
          <p:cNvSpPr>
            <a:spLocks noGrp="1"/>
          </p:cNvSpPr>
          <p:nvPr>
            <p:ph type="sldNum" sz="quarter" idx="10"/>
          </p:nvPr>
        </p:nvSpPr>
        <p:spPr>
          <a:noFill/>
        </p:spPr>
        <p:txBody>
          <a:bodyPr/>
          <a:lstStyle/>
          <a:p>
            <a:fld id="{2C86DF33-0D38-4DF0-8DF6-89BBBBE0992D}" type="slidenum">
              <a:rPr lang="en-US"/>
              <a:pPr/>
              <a:t>7</a:t>
            </a:fld>
            <a:endParaRPr lang="en-US" dirty="0"/>
          </a:p>
        </p:txBody>
      </p:sp>
      <p:sp>
        <p:nvSpPr>
          <p:cNvPr id="17"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Database Configuration</a:t>
            </a:r>
          </a:p>
        </p:txBody>
      </p:sp>
      <p:sp>
        <p:nvSpPr>
          <p:cNvPr id="20" name="Title 1"/>
          <p:cNvSpPr txBox="1">
            <a:spLocks/>
          </p:cNvSpPr>
          <p:nvPr/>
        </p:nvSpPr>
        <p:spPr bwMode="auto">
          <a:xfrm>
            <a:off x="325936" y="853632"/>
            <a:ext cx="5198564" cy="405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1600" dirty="0" smtClean="0">
                <a:solidFill>
                  <a:schemeClr val="tx1"/>
                </a:solidFill>
                <a:latin typeface="Calibri" pitchFamily="34" charset="0"/>
                <a:cs typeface="Calibri" pitchFamily="34" charset="0"/>
              </a:rPr>
              <a:t>OneC_TestingPMO database Configuration Snapshot</a:t>
            </a:r>
            <a:endParaRPr lang="en-US" sz="1600" dirty="0">
              <a:solidFill>
                <a:schemeClr val="tx1"/>
              </a:solidFill>
              <a:latin typeface="Calibri" pitchFamily="34" charset="0"/>
              <a:cs typeface="Calibri"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761151414"/>
              </p:ext>
            </p:extLst>
          </p:nvPr>
        </p:nvGraphicFramePr>
        <p:xfrm>
          <a:off x="419392" y="1380507"/>
          <a:ext cx="3548894" cy="1556987"/>
        </p:xfrm>
        <a:graphic>
          <a:graphicData uri="http://schemas.openxmlformats.org/drawingml/2006/table">
            <a:tbl>
              <a:tblPr/>
              <a:tblGrid>
                <a:gridCol w="1143388"/>
                <a:gridCol w="41274"/>
                <a:gridCol w="295529"/>
                <a:gridCol w="295529"/>
                <a:gridCol w="295529"/>
                <a:gridCol w="295529"/>
                <a:gridCol w="295529"/>
                <a:gridCol w="295529"/>
                <a:gridCol w="295529"/>
                <a:gridCol w="295529"/>
              </a:tblGrid>
              <a:tr h="252977">
                <a:tc>
                  <a:txBody>
                    <a:bodyPr/>
                    <a:lstStyle/>
                    <a:p>
                      <a:pPr algn="l" fontAlgn="ctr"/>
                      <a:r>
                        <a:rPr lang="en-US" sz="1100" b="1" i="0" u="none" strike="noStrike" dirty="0">
                          <a:solidFill>
                            <a:srgbClr val="000000"/>
                          </a:solidFill>
                          <a:latin typeface="Calibri" pitchFamily="34" charset="0"/>
                          <a:cs typeface="Calibri" pitchFamily="34" charset="0"/>
                        </a:rPr>
                        <a:t>Configuration Details:</a:t>
                      </a:r>
                    </a:p>
                  </a:txBody>
                  <a:tcPr marL="7937" marR="7937" marT="7937" marB="0" anchor="ctr">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Calibri" pitchFamily="34" charset="0"/>
                          <a:cs typeface="Calibri" pitchFamily="34" charset="0"/>
                        </a:rPr>
                        <a:t> </a:t>
                      </a:r>
                    </a:p>
                  </a:txBody>
                  <a:tcPr marL="7937" marR="7937" marT="7937"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r>
              <a:tr h="202295">
                <a:tc gridSpan="3">
                  <a:txBody>
                    <a:bodyPr/>
                    <a:lstStyle/>
                    <a:p>
                      <a:pPr algn="l" fontAlgn="ctr"/>
                      <a:r>
                        <a:rPr lang="en-US" sz="1100" b="1" i="0" u="none" strike="noStrike" dirty="0" smtClean="0">
                          <a:solidFill>
                            <a:srgbClr val="000000"/>
                          </a:solidFill>
                          <a:latin typeface="Calibri" pitchFamily="34" charset="0"/>
                          <a:cs typeface="Calibri" pitchFamily="34" charset="0"/>
                        </a:rPr>
                        <a:t>DB Creation Date</a:t>
                      </a:r>
                      <a:endParaRPr lang="en-US" sz="1100" b="1"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gridSpan="7">
                  <a:txBody>
                    <a:bodyPr/>
                    <a:lstStyle/>
                    <a:p>
                      <a:pPr algn="l" fontAlgn="ctr"/>
                      <a:r>
                        <a:rPr lang="en-US" sz="1100" b="0" i="0" u="none" strike="noStrike" dirty="0" smtClean="0">
                          <a:solidFill>
                            <a:srgbClr val="000000"/>
                          </a:solidFill>
                          <a:latin typeface="Calibri" pitchFamily="34" charset="0"/>
                          <a:cs typeface="Calibri" pitchFamily="34" charset="0"/>
                        </a:rPr>
                        <a:t>11/18/2012</a:t>
                      </a:r>
                      <a:endParaRPr lang="en-US" sz="1100" b="0"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2295">
                <a:tc gridSpan="3">
                  <a:txBody>
                    <a:bodyPr/>
                    <a:lstStyle/>
                    <a:p>
                      <a:pPr algn="l" fontAlgn="ctr"/>
                      <a:r>
                        <a:rPr lang="en-US" sz="1100" b="1" i="0" u="none" strike="noStrike" dirty="0" smtClean="0">
                          <a:solidFill>
                            <a:srgbClr val="000000"/>
                          </a:solidFill>
                          <a:latin typeface="Calibri" pitchFamily="34" charset="0"/>
                          <a:cs typeface="Calibri" pitchFamily="34" charset="0"/>
                        </a:rPr>
                        <a:t>Database Name</a:t>
                      </a:r>
                      <a:endParaRPr lang="en-US" sz="1100" b="1"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gridSpan="7">
                  <a:txBody>
                    <a:bodyPr/>
                    <a:lstStyle/>
                    <a:p>
                      <a:pPr algn="l" fontAlgn="ctr"/>
                      <a:r>
                        <a:rPr lang="en-US" sz="1100" b="0" i="0" u="none" strike="noStrike" dirty="0" smtClean="0">
                          <a:solidFill>
                            <a:srgbClr val="000000"/>
                          </a:solidFill>
                          <a:latin typeface="Calibri" pitchFamily="34" charset="0"/>
                          <a:cs typeface="Calibri" pitchFamily="34" charset="0"/>
                        </a:rPr>
                        <a:t>OneC_TestingPMO</a:t>
                      </a:r>
                      <a:endParaRPr lang="en-US" sz="1100" b="0"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2295">
                <a:tc gridSpan="3">
                  <a:txBody>
                    <a:bodyPr/>
                    <a:lstStyle/>
                    <a:p>
                      <a:pPr algn="l" fontAlgn="ctr"/>
                      <a:r>
                        <a:rPr lang="en-US" sz="1100" b="1" i="0" u="none" strike="noStrike" dirty="0" smtClean="0">
                          <a:solidFill>
                            <a:srgbClr val="000000"/>
                          </a:solidFill>
                          <a:latin typeface="Calibri" pitchFamily="34" charset="0"/>
                          <a:cs typeface="Calibri" pitchFamily="34" charset="0"/>
                        </a:rPr>
                        <a:t>Database ID</a:t>
                      </a:r>
                      <a:endParaRPr lang="en-US" sz="1100" b="1"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gridSpan="7">
                  <a:txBody>
                    <a:bodyPr/>
                    <a:lstStyle/>
                    <a:p>
                      <a:pPr algn="l" fontAlgn="ctr"/>
                      <a:r>
                        <a:rPr lang="en-US" sz="1100" b="0" i="0" u="none" strike="noStrike" dirty="0" smtClean="0">
                          <a:solidFill>
                            <a:srgbClr val="000000"/>
                          </a:solidFill>
                          <a:latin typeface="Calibri" pitchFamily="34" charset="0"/>
                          <a:cs typeface="Calibri" pitchFamily="34" charset="0"/>
                        </a:rPr>
                        <a:t>118</a:t>
                      </a:r>
                      <a:endParaRPr lang="en-US" sz="1100" b="0"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2295">
                <a:tc gridSpan="3">
                  <a:txBody>
                    <a:bodyPr/>
                    <a:lstStyle/>
                    <a:p>
                      <a:pPr algn="l" fontAlgn="ctr"/>
                      <a:r>
                        <a:rPr lang="en-US" sz="1100" b="1" i="0" u="none" strike="noStrike" dirty="0" smtClean="0">
                          <a:solidFill>
                            <a:srgbClr val="000000"/>
                          </a:solidFill>
                          <a:latin typeface="Calibri" pitchFamily="34" charset="0"/>
                          <a:cs typeface="Calibri" pitchFamily="34" charset="0"/>
                        </a:rPr>
                        <a:t>Compatibility</a:t>
                      </a:r>
                      <a:endParaRPr lang="en-US" sz="1100" b="1"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gridSpan="7">
                  <a:txBody>
                    <a:bodyPr/>
                    <a:lstStyle/>
                    <a:p>
                      <a:pPr algn="l" fontAlgn="ctr"/>
                      <a:r>
                        <a:rPr lang="en-US" sz="1100" b="0" i="0" u="none" strike="noStrike" dirty="0" smtClean="0">
                          <a:solidFill>
                            <a:srgbClr val="000000"/>
                          </a:solidFill>
                          <a:latin typeface="Calibri" pitchFamily="34" charset="0"/>
                          <a:cs typeface="Calibri" pitchFamily="34" charset="0"/>
                        </a:rPr>
                        <a:t>SQL</a:t>
                      </a:r>
                      <a:r>
                        <a:rPr lang="en-US" sz="1100" b="0" i="0" u="none" strike="noStrike" baseline="0" dirty="0" smtClean="0">
                          <a:solidFill>
                            <a:srgbClr val="000000"/>
                          </a:solidFill>
                          <a:latin typeface="Calibri" pitchFamily="34" charset="0"/>
                          <a:cs typeface="Calibri" pitchFamily="34" charset="0"/>
                        </a:rPr>
                        <a:t> Server 2008</a:t>
                      </a:r>
                      <a:endParaRPr lang="en-US" sz="1100" b="0"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2295">
                <a:tc gridSpan="3">
                  <a:txBody>
                    <a:bodyPr/>
                    <a:lstStyle/>
                    <a:p>
                      <a:pPr algn="l" fontAlgn="ctr"/>
                      <a:r>
                        <a:rPr lang="en-US" sz="1100" b="1" i="0" u="none" strike="noStrike" dirty="0" smtClean="0">
                          <a:solidFill>
                            <a:srgbClr val="000000"/>
                          </a:solidFill>
                          <a:latin typeface="Calibri" pitchFamily="34" charset="0"/>
                          <a:cs typeface="Calibri" pitchFamily="34" charset="0"/>
                        </a:rPr>
                        <a:t>DB Collation</a:t>
                      </a:r>
                      <a:endParaRPr lang="en-US" sz="1100" b="1"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gridSpan="7">
                  <a:txBody>
                    <a:bodyPr/>
                    <a:lstStyle/>
                    <a:p>
                      <a:pPr algn="l" fontAlgn="ctr"/>
                      <a:r>
                        <a:rPr lang="en-US" sz="1100" b="0" i="0" u="none" strike="noStrike" dirty="0" smtClean="0">
                          <a:solidFill>
                            <a:srgbClr val="000000"/>
                          </a:solidFill>
                          <a:latin typeface="Calibri" pitchFamily="34" charset="0"/>
                          <a:cs typeface="Calibri" pitchFamily="34" charset="0"/>
                        </a:rPr>
                        <a:t>SQL_Latin1_General_CP1_CI_AS</a:t>
                      </a:r>
                      <a:endParaRPr lang="en-US" sz="1100" b="0"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2295">
                <a:tc gridSpan="3">
                  <a:txBody>
                    <a:bodyPr/>
                    <a:lstStyle/>
                    <a:p>
                      <a:pPr algn="l" fontAlgn="ctr"/>
                      <a:r>
                        <a:rPr lang="en-US" sz="1100" b="1" i="0" u="none" strike="noStrike" dirty="0" smtClean="0">
                          <a:solidFill>
                            <a:srgbClr val="000000"/>
                          </a:solidFill>
                          <a:latin typeface="Calibri" pitchFamily="34" charset="0"/>
                          <a:cs typeface="Calibri" pitchFamily="34" charset="0"/>
                        </a:rPr>
                        <a:t>Recovery Model</a:t>
                      </a:r>
                      <a:endParaRPr lang="en-US" sz="1100" b="1"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gridSpan="7">
                  <a:txBody>
                    <a:bodyPr/>
                    <a:lstStyle/>
                    <a:p>
                      <a:pPr algn="l" fontAlgn="ctr"/>
                      <a:r>
                        <a:rPr lang="en-US" sz="1100" b="0" i="0" u="none" strike="noStrike" dirty="0" smtClean="0">
                          <a:solidFill>
                            <a:srgbClr val="000000"/>
                          </a:solidFill>
                          <a:latin typeface="Calibri" pitchFamily="34" charset="0"/>
                          <a:cs typeface="Calibri" pitchFamily="34" charset="0"/>
                        </a:rPr>
                        <a:t>FULL</a:t>
                      </a:r>
                      <a:endParaRPr lang="en-US" sz="1100" b="0" i="0" u="none" strike="noStrike" dirty="0">
                        <a:solidFill>
                          <a:srgbClr val="000000"/>
                        </a:solidFill>
                        <a:latin typeface="Calibri" pitchFamily="34" charset="0"/>
                        <a:cs typeface="Calibri" pitchFamily="34" charset="0"/>
                      </a:endParaRPr>
                    </a:p>
                  </a:txBody>
                  <a:tcPr marL="7937" marR="7937" marT="7937"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4769149"/>
              </p:ext>
            </p:extLst>
          </p:nvPr>
        </p:nvGraphicFramePr>
        <p:xfrm>
          <a:off x="431754" y="3103868"/>
          <a:ext cx="8056063" cy="1772900"/>
        </p:xfrm>
        <a:graphic>
          <a:graphicData uri="http://schemas.openxmlformats.org/drawingml/2006/table">
            <a:tbl>
              <a:tblPr/>
              <a:tblGrid>
                <a:gridCol w="1564524"/>
                <a:gridCol w="3014952"/>
                <a:gridCol w="3476587"/>
              </a:tblGrid>
              <a:tr h="291736">
                <a:tc gridSpan="3">
                  <a:txBody>
                    <a:bodyPr/>
                    <a:lstStyle/>
                    <a:p>
                      <a:pPr algn="l" fontAlgn="t"/>
                      <a:r>
                        <a:rPr lang="en-US" sz="1100" b="0" i="0" u="none" strike="noStrike" dirty="0" smtClean="0">
                          <a:solidFill>
                            <a:srgbClr val="000000"/>
                          </a:solidFill>
                          <a:latin typeface="Calibri" pitchFamily="34" charset="0"/>
                          <a:cs typeface="Calibri" pitchFamily="34" charset="0"/>
                        </a:rPr>
                        <a:t>Database File Details</a:t>
                      </a:r>
                      <a:endParaRPr lang="en-US" sz="1100" b="1" i="0" u="none" strike="noStrike" dirty="0">
                        <a:solidFill>
                          <a:srgbClr val="000000"/>
                        </a:solidFill>
                        <a:latin typeface="Calibri" pitchFamily="34" charset="0"/>
                        <a:cs typeface="Calibri" pitchFamily="34" charset="0"/>
                      </a:endParaRPr>
                    </a:p>
                  </a:txBody>
                  <a:tcPr marL="9525" marR="9525" marT="9525" marB="0">
                    <a:lnL>
                      <a:noFill/>
                    </a:lnL>
                    <a:lnR>
                      <a:noFill/>
                    </a:lnR>
                    <a:lnT>
                      <a:noFill/>
                    </a:lnT>
                    <a:lnB w="12700" cap="flat" cmpd="sng" algn="ctr">
                      <a:solidFill>
                        <a:srgbClr val="969696"/>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37662">
                <a:tc>
                  <a:txBody>
                    <a:bodyPr/>
                    <a:lstStyle/>
                    <a:p>
                      <a:pPr algn="l" fontAlgn="ctr"/>
                      <a:r>
                        <a:rPr lang="en-US" sz="1100" b="1" i="0" u="none" strike="noStrike" dirty="0" smtClean="0">
                          <a:solidFill>
                            <a:srgbClr val="000000"/>
                          </a:solidFill>
                          <a:latin typeface="Calibri" pitchFamily="34" charset="0"/>
                          <a:cs typeface="Calibri" pitchFamily="34" charset="0"/>
                        </a:rPr>
                        <a:t>Description</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1" i="0" u="none" strike="noStrike" dirty="0" smtClean="0">
                          <a:solidFill>
                            <a:srgbClr val="000000"/>
                          </a:solidFill>
                          <a:latin typeface="Calibri" pitchFamily="34" charset="0"/>
                          <a:cs typeface="Calibri" pitchFamily="34" charset="0"/>
                        </a:rPr>
                        <a:t>Value</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ctr" fontAlgn="ctr"/>
                      <a:r>
                        <a:rPr lang="en-US" sz="1100" b="1" i="0" u="none" strike="noStrike" dirty="0" smtClean="0">
                          <a:solidFill>
                            <a:srgbClr val="000000"/>
                          </a:solidFill>
                          <a:latin typeface="Calibri" pitchFamily="34" charset="0"/>
                          <a:cs typeface="Calibri" pitchFamily="34" charset="0"/>
                        </a:rPr>
                        <a:t>Value</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0C0C0"/>
                    </a:solidFill>
                  </a:tcPr>
                </a:tc>
              </a:tr>
              <a:tr h="138147">
                <a:tc>
                  <a:txBody>
                    <a:bodyPr/>
                    <a:lstStyle/>
                    <a:p>
                      <a:pPr algn="l" fontAlgn="b"/>
                      <a:r>
                        <a:rPr lang="en-US" sz="1100" b="1" i="0" u="none" strike="noStrike" dirty="0" smtClean="0">
                          <a:solidFill>
                            <a:srgbClr val="000000"/>
                          </a:solidFill>
                          <a:latin typeface="Calibri" pitchFamily="34" charset="0"/>
                          <a:cs typeface="Calibri" pitchFamily="34" charset="0"/>
                        </a:rPr>
                        <a:t>FileName </a:t>
                      </a:r>
                      <a:endParaRPr lang="en-US" sz="1100" b="0" i="0" u="none" strike="noStrike" dirty="0">
                        <a:solidFill>
                          <a:srgbClr val="000000"/>
                        </a:solidFill>
                        <a:effectLst/>
                        <a:latin typeface="Calibri"/>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smtClean="0">
                          <a:solidFill>
                            <a:srgbClr val="000000"/>
                          </a:solidFill>
                          <a:effectLst/>
                          <a:latin typeface="Calibri"/>
                        </a:rPr>
                        <a:t>OneC_TestingPMO</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r>
                        <a:rPr lang="en-US" sz="1100" b="0" i="0" u="none" strike="noStrike" dirty="0" smtClean="0">
                          <a:solidFill>
                            <a:srgbClr val="000000"/>
                          </a:solidFill>
                          <a:effectLst/>
                          <a:latin typeface="Calibri"/>
                        </a:rPr>
                        <a:t>OneC_TestingPMO_log</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38147">
                <a:tc>
                  <a:txBody>
                    <a:bodyPr/>
                    <a:lstStyle/>
                    <a:p>
                      <a:pPr algn="l" fontAlgn="b"/>
                      <a:r>
                        <a:rPr lang="en-US" sz="1100" b="1" i="0" u="none" strike="noStrike" dirty="0" smtClean="0">
                          <a:solidFill>
                            <a:srgbClr val="000000"/>
                          </a:solidFill>
                          <a:latin typeface="Calibri" pitchFamily="34" charset="0"/>
                          <a:cs typeface="Calibri" pitchFamily="34" charset="0"/>
                        </a:rPr>
                        <a:t>Type</a:t>
                      </a:r>
                      <a:endParaRPr lang="en-US" sz="1100" b="0" i="0" u="none" strike="noStrike" dirty="0">
                        <a:solidFill>
                          <a:srgbClr val="000000"/>
                        </a:solidFill>
                        <a:effectLst/>
                        <a:latin typeface="Calibri"/>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smtClean="0">
                          <a:solidFill>
                            <a:srgbClr val="000000"/>
                          </a:solidFill>
                          <a:effectLst/>
                          <a:latin typeface="Calibri"/>
                        </a:rPr>
                        <a:t>ROWS</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r>
                        <a:rPr lang="en-US" sz="1100" b="0" i="0" u="none" strike="noStrike" dirty="0" smtClean="0">
                          <a:solidFill>
                            <a:srgbClr val="000000"/>
                          </a:solidFill>
                          <a:effectLst/>
                          <a:latin typeface="Calibri"/>
                        </a:rPr>
                        <a:t>LOG</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38147">
                <a:tc>
                  <a:txBody>
                    <a:bodyPr/>
                    <a:lstStyle/>
                    <a:p>
                      <a:pPr algn="l" fontAlgn="b"/>
                      <a:r>
                        <a:rPr lang="en-US" sz="1100" b="1" i="0" u="none" strike="noStrike" dirty="0" err="1" smtClean="0">
                          <a:solidFill>
                            <a:srgbClr val="000000"/>
                          </a:solidFill>
                          <a:latin typeface="Calibri" pitchFamily="34" charset="0"/>
                          <a:cs typeface="Calibri" pitchFamily="34" charset="0"/>
                        </a:rPr>
                        <a:t>FilePath</a:t>
                      </a:r>
                      <a:endParaRPr lang="en-US" sz="1100" b="0" i="0" u="none" strike="noStrike" dirty="0">
                        <a:solidFill>
                          <a:srgbClr val="000000"/>
                        </a:solidFill>
                        <a:effectLst/>
                        <a:latin typeface="Calibri"/>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smtClean="0">
                          <a:solidFill>
                            <a:srgbClr val="000000"/>
                          </a:solidFill>
                          <a:effectLst/>
                          <a:latin typeface="Calibri"/>
                        </a:rPr>
                        <a:t>K:\USERDB_Data\OneC_TestingPMO.mdf</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r>
                        <a:rPr lang="en-US" sz="1100" b="0" i="0" u="none" strike="noStrike" dirty="0" smtClean="0">
                          <a:solidFill>
                            <a:srgbClr val="000000"/>
                          </a:solidFill>
                          <a:effectLst/>
                          <a:latin typeface="Calibri"/>
                        </a:rPr>
                        <a:t>L:\USERDB_log\OneC_TestingPMO_log.ldf</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38147">
                <a:tc>
                  <a:txBody>
                    <a:bodyPr/>
                    <a:lstStyle/>
                    <a:p>
                      <a:pPr algn="l" fontAlgn="b"/>
                      <a:r>
                        <a:rPr lang="en-US" sz="1100" b="1" i="0" u="none" strike="noStrike" dirty="0" err="1" smtClean="0">
                          <a:solidFill>
                            <a:srgbClr val="000000"/>
                          </a:solidFill>
                          <a:effectLst/>
                          <a:latin typeface="Calibri"/>
                        </a:rPr>
                        <a:t>TotalSize_MB</a:t>
                      </a:r>
                      <a:endParaRPr lang="en-US" sz="1100" b="1" i="0" u="none" strike="noStrike" dirty="0" smtClean="0">
                        <a:solidFill>
                          <a:srgbClr val="000000"/>
                        </a:solidFill>
                        <a:effectLst/>
                        <a:latin typeface="Calibri"/>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smtClean="0">
                          <a:solidFill>
                            <a:srgbClr val="000000"/>
                          </a:solidFill>
                          <a:effectLst/>
                          <a:latin typeface="Calibri"/>
                        </a:rPr>
                        <a:t>1036</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r>
                        <a:rPr lang="en-US" sz="1100" b="0" i="0" u="none" strike="noStrike" dirty="0" smtClean="0">
                          <a:solidFill>
                            <a:srgbClr val="000000"/>
                          </a:solidFill>
                          <a:effectLst/>
                          <a:latin typeface="Calibri"/>
                        </a:rPr>
                        <a:t>1330</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38147">
                <a:tc>
                  <a:txBody>
                    <a:bodyPr/>
                    <a:lstStyle/>
                    <a:p>
                      <a:pPr algn="l" fontAlgn="ctr"/>
                      <a:r>
                        <a:rPr lang="en-US" sz="1100" b="1" i="0" u="none" strike="noStrike" dirty="0" err="1" smtClean="0">
                          <a:solidFill>
                            <a:srgbClr val="000000"/>
                          </a:solidFill>
                          <a:latin typeface="Calibri" pitchFamily="34" charset="0"/>
                          <a:cs typeface="Calibri" pitchFamily="34" charset="0"/>
                        </a:rPr>
                        <a:t>Available_Space_MB</a:t>
                      </a:r>
                      <a:endParaRPr lang="en-US" sz="1100" b="1" i="0" u="none" strike="noStrike" dirty="0">
                        <a:solidFill>
                          <a:srgbClr val="000000"/>
                        </a:solidFill>
                        <a:latin typeface="Calibri" pitchFamily="34" charset="0"/>
                        <a:cs typeface="Calibri" pitchFamily="34" charset="0"/>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138147">
                <a:tc>
                  <a:txBody>
                    <a:bodyPr/>
                    <a:lstStyle/>
                    <a:p>
                      <a:pPr algn="l" fontAlgn="ctr"/>
                      <a:r>
                        <a:rPr lang="en-US" sz="1100" b="1" i="0" u="none" strike="noStrike" dirty="0" err="1" smtClean="0">
                          <a:solidFill>
                            <a:srgbClr val="000000"/>
                          </a:solidFill>
                          <a:latin typeface="Calibri" pitchFamily="34" charset="0"/>
                          <a:cs typeface="Calibri" pitchFamily="34" charset="0"/>
                        </a:rPr>
                        <a:t>Autogrow_Value</a:t>
                      </a:r>
                      <a:endParaRPr lang="en-US" sz="1100" b="1" i="0" u="none" strike="noStrike" dirty="0">
                        <a:solidFill>
                          <a:srgbClr val="000000"/>
                        </a:solidFill>
                        <a:latin typeface="Calibri" pitchFamily="34" charset="0"/>
                        <a:cs typeface="Calibri" pitchFamily="34" charset="0"/>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smtClean="0">
                          <a:solidFill>
                            <a:srgbClr val="000000"/>
                          </a:solidFill>
                          <a:effectLst/>
                          <a:latin typeface="Calibri"/>
                        </a:rPr>
                        <a:t>1</a:t>
                      </a:r>
                      <a:r>
                        <a:rPr lang="en-US" sz="1100" b="0" i="0" u="none" strike="noStrike" baseline="0" dirty="0" smtClean="0">
                          <a:solidFill>
                            <a:srgbClr val="000000"/>
                          </a:solidFill>
                          <a:effectLst/>
                          <a:latin typeface="Calibri"/>
                        </a:rPr>
                        <a:t> MB</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r>
                        <a:rPr lang="en-US" sz="1100" b="0" i="0" u="none" strike="noStrike" dirty="0" smtClean="0">
                          <a:solidFill>
                            <a:srgbClr val="000000"/>
                          </a:solidFill>
                          <a:effectLst/>
                          <a:latin typeface="Calibri"/>
                        </a:rPr>
                        <a:t>10 %</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7662">
                <a:tc>
                  <a:txBody>
                    <a:bodyPr/>
                    <a:lstStyle/>
                    <a:p>
                      <a:pPr algn="l" fontAlgn="b"/>
                      <a:r>
                        <a:rPr lang="en-US" sz="1100" b="0" i="0" u="none" strike="noStrike" dirty="0" err="1" smtClean="0">
                          <a:solidFill>
                            <a:srgbClr val="000000"/>
                          </a:solidFill>
                          <a:effectLst/>
                          <a:latin typeface="Calibri"/>
                        </a:rPr>
                        <a:t>Max_Size</a:t>
                      </a:r>
                      <a:endParaRPr lang="en-US" sz="1100" b="0" i="0" u="none" strike="noStrike" dirty="0">
                        <a:solidFill>
                          <a:srgbClr val="000000"/>
                        </a:solidFill>
                        <a:effectLst/>
                        <a:latin typeface="Calibri"/>
                      </a:endParaRPr>
                    </a:p>
                  </a:txBody>
                  <a:tcPr marL="0" marR="0" marT="0" marB="0" anchor="b">
                    <a:lnL w="12700" cap="flat" cmpd="sng" algn="ctr">
                      <a:solidFill>
                        <a:srgbClr val="969696"/>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smtClean="0">
                          <a:solidFill>
                            <a:srgbClr val="000000"/>
                          </a:solidFill>
                          <a:effectLst/>
                          <a:latin typeface="Calibri"/>
                        </a:rPr>
                        <a:t>Unlimited</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c>
                  <a:txBody>
                    <a:bodyPr/>
                    <a:lstStyle/>
                    <a:p>
                      <a:pPr algn="l" fontAlgn="b"/>
                      <a:r>
                        <a:rPr lang="en-US" sz="1100" b="0" i="0" u="none" strike="noStrike" dirty="0" smtClean="0">
                          <a:solidFill>
                            <a:srgbClr val="000000"/>
                          </a:solidFill>
                          <a:effectLst/>
                          <a:latin typeface="Calibri"/>
                        </a:rPr>
                        <a:t>2097152MB</a:t>
                      </a:r>
                      <a:endParaRPr lang="en-US" sz="1100" b="0" i="0" u="none" strike="noStrike" dirty="0">
                        <a:solidFill>
                          <a:srgbClr val="000000"/>
                        </a:solidFill>
                        <a:effectLst/>
                        <a:latin typeface="Calibri"/>
                      </a:endParaRPr>
                    </a:p>
                  </a:txBody>
                  <a:tcPr marL="0" marR="0"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010087233"/>
              </p:ext>
            </p:extLst>
          </p:nvPr>
        </p:nvGraphicFramePr>
        <p:xfrm>
          <a:off x="4097691" y="1732536"/>
          <a:ext cx="3940048" cy="1200150"/>
        </p:xfrm>
        <a:graphic>
          <a:graphicData uri="http://schemas.openxmlformats.org/drawingml/2006/table">
            <a:tbl>
              <a:tblPr/>
              <a:tblGrid>
                <a:gridCol w="2059913"/>
                <a:gridCol w="1880135"/>
              </a:tblGrid>
              <a:tr h="200025">
                <a:tc>
                  <a:txBody>
                    <a:bodyPr/>
                    <a:lstStyle/>
                    <a:p>
                      <a:pPr algn="l" fontAlgn="ctr"/>
                      <a:r>
                        <a:rPr lang="en-US" sz="1100" b="1" i="0" u="none" strike="noStrike" dirty="0" err="1" smtClean="0">
                          <a:solidFill>
                            <a:srgbClr val="000000"/>
                          </a:solidFill>
                          <a:latin typeface="Calibri" pitchFamily="34" charset="0"/>
                          <a:cs typeface="Calibri" pitchFamily="34" charset="0"/>
                        </a:rPr>
                        <a:t>AutoShrink</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0" i="0" u="none" strike="noStrike" dirty="0" smtClean="0">
                          <a:solidFill>
                            <a:srgbClr val="000000"/>
                          </a:solidFill>
                          <a:latin typeface="Calibri" pitchFamily="34" charset="0"/>
                          <a:cs typeface="Calibri" pitchFamily="34" charset="0"/>
                        </a:rPr>
                        <a:t>NO</a:t>
                      </a:r>
                      <a:endParaRPr lang="en-US" sz="1100" b="0"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r>
              <a:tr h="200025">
                <a:tc>
                  <a:txBody>
                    <a:bodyPr/>
                    <a:lstStyle/>
                    <a:p>
                      <a:pPr algn="l" fontAlgn="ctr"/>
                      <a:r>
                        <a:rPr lang="en-US" sz="1100" b="1" i="0" u="none" strike="noStrike" dirty="0" err="1" smtClean="0">
                          <a:solidFill>
                            <a:srgbClr val="000000"/>
                          </a:solidFill>
                          <a:latin typeface="Calibri" pitchFamily="34" charset="0"/>
                          <a:cs typeface="Calibri" pitchFamily="34" charset="0"/>
                        </a:rPr>
                        <a:t>AutoUpdateStatistics</a:t>
                      </a:r>
                      <a:r>
                        <a:rPr lang="en-US" sz="1100" b="1" i="0" u="none" strike="noStrike" dirty="0" smtClean="0">
                          <a:solidFill>
                            <a:srgbClr val="000000"/>
                          </a:solidFill>
                          <a:latin typeface="Calibri" pitchFamily="34" charset="0"/>
                          <a:cs typeface="Calibri" pitchFamily="34" charset="0"/>
                        </a:rPr>
                        <a:t> Enabled</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0" i="0" u="none" strike="noStrike" dirty="0" smtClean="0">
                          <a:solidFill>
                            <a:srgbClr val="000000"/>
                          </a:solidFill>
                          <a:latin typeface="Calibri" pitchFamily="34" charset="0"/>
                          <a:cs typeface="Calibri" pitchFamily="34" charset="0"/>
                        </a:rPr>
                        <a:t>Yes</a:t>
                      </a:r>
                      <a:endParaRPr lang="en-US" sz="1100" b="0"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r>
              <a:tr h="200025">
                <a:tc>
                  <a:txBody>
                    <a:bodyPr/>
                    <a:lstStyle/>
                    <a:p>
                      <a:pPr algn="l" fontAlgn="ctr"/>
                      <a:r>
                        <a:rPr lang="en-US" sz="1100" b="1" i="0" u="none" strike="noStrike" dirty="0" err="1" smtClean="0">
                          <a:solidFill>
                            <a:srgbClr val="000000"/>
                          </a:solidFill>
                          <a:latin typeface="Calibri" pitchFamily="34" charset="0"/>
                          <a:cs typeface="Calibri" pitchFamily="34" charset="0"/>
                        </a:rPr>
                        <a:t>FullText</a:t>
                      </a:r>
                      <a:r>
                        <a:rPr lang="en-US" sz="1100" b="1" i="0" u="none" strike="noStrike" dirty="0" smtClean="0">
                          <a:solidFill>
                            <a:srgbClr val="000000"/>
                          </a:solidFill>
                          <a:latin typeface="Calibri" pitchFamily="34" charset="0"/>
                          <a:cs typeface="Calibri" pitchFamily="34" charset="0"/>
                        </a:rPr>
                        <a:t> Enabled</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0" i="0" u="none" strike="noStrike" dirty="0" smtClean="0">
                          <a:solidFill>
                            <a:srgbClr val="000000"/>
                          </a:solidFill>
                          <a:latin typeface="Calibri" pitchFamily="34" charset="0"/>
                          <a:cs typeface="Calibri" pitchFamily="34" charset="0"/>
                        </a:rPr>
                        <a:t>Yes</a:t>
                      </a:r>
                      <a:endParaRPr lang="en-US" sz="1100" b="0"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r>
              <a:tr h="200025">
                <a:tc>
                  <a:txBody>
                    <a:bodyPr/>
                    <a:lstStyle/>
                    <a:p>
                      <a:pPr algn="l" fontAlgn="ctr"/>
                      <a:r>
                        <a:rPr lang="en-US" sz="1100" b="1" i="0" u="none" strike="noStrike" baseline="0" dirty="0" smtClean="0">
                          <a:solidFill>
                            <a:srgbClr val="000000"/>
                          </a:solidFill>
                          <a:latin typeface="Calibri" pitchFamily="34" charset="0"/>
                          <a:cs typeface="Calibri" pitchFamily="34" charset="0"/>
                        </a:rPr>
                        <a:t>Forced </a:t>
                      </a:r>
                      <a:r>
                        <a:rPr lang="en-US" sz="1100" b="1" i="0" u="none" strike="noStrike" dirty="0" smtClean="0">
                          <a:solidFill>
                            <a:srgbClr val="000000"/>
                          </a:solidFill>
                          <a:latin typeface="Calibri" pitchFamily="34" charset="0"/>
                          <a:cs typeface="Calibri" pitchFamily="34" charset="0"/>
                        </a:rPr>
                        <a:t>Parameterization</a:t>
                      </a:r>
                      <a:r>
                        <a:rPr lang="en-US" sz="1100" b="1" i="0" u="none" strike="noStrike" baseline="0" dirty="0" smtClean="0">
                          <a:solidFill>
                            <a:srgbClr val="000000"/>
                          </a:solidFill>
                          <a:latin typeface="Calibri" pitchFamily="34" charset="0"/>
                          <a:cs typeface="Calibri" pitchFamily="34" charset="0"/>
                        </a:rPr>
                        <a:t> </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0" i="0" u="none" strike="noStrike" dirty="0" smtClean="0">
                          <a:solidFill>
                            <a:srgbClr val="000000"/>
                          </a:solidFill>
                          <a:latin typeface="Calibri" pitchFamily="34" charset="0"/>
                          <a:cs typeface="Calibri" pitchFamily="34" charset="0"/>
                        </a:rPr>
                        <a:t>No</a:t>
                      </a:r>
                      <a:endParaRPr lang="en-US" sz="1100" b="0"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r>
              <a:tr h="200025">
                <a:tc>
                  <a:txBody>
                    <a:bodyPr/>
                    <a:lstStyle/>
                    <a:p>
                      <a:pPr algn="l" fontAlgn="ctr"/>
                      <a:r>
                        <a:rPr lang="en-US" sz="1100" b="1" i="0" u="none" strike="noStrike" dirty="0" smtClean="0">
                          <a:solidFill>
                            <a:srgbClr val="000000"/>
                          </a:solidFill>
                          <a:latin typeface="Calibri" pitchFamily="34" charset="0"/>
                          <a:cs typeface="Calibri" pitchFamily="34" charset="0"/>
                        </a:rPr>
                        <a:t>Last Know Full Backup</a:t>
                      </a:r>
                      <a:endParaRPr lang="en-US" sz="1100" b="1"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0" i="0" u="none" strike="noStrike" dirty="0" smtClean="0">
                          <a:solidFill>
                            <a:srgbClr val="000000"/>
                          </a:solidFill>
                          <a:latin typeface="Calibri" pitchFamily="34" charset="0"/>
                          <a:cs typeface="Calibri" pitchFamily="34" charset="0"/>
                        </a:rPr>
                        <a:t>Daily</a:t>
                      </a:r>
                      <a:r>
                        <a:rPr lang="en-US" sz="1100" b="0" i="0" u="none" strike="noStrike" baseline="0" dirty="0" smtClean="0">
                          <a:solidFill>
                            <a:srgbClr val="000000"/>
                          </a:solidFill>
                          <a:latin typeface="Calibri" pitchFamily="34" charset="0"/>
                          <a:cs typeface="Calibri" pitchFamily="34" charset="0"/>
                        </a:rPr>
                        <a:t> Backups</a:t>
                      </a:r>
                      <a:endParaRPr lang="en-US" sz="1100" b="0"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r>
              <a:tr h="200025">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pitchFamily="34" charset="0"/>
                          <a:cs typeface="Calibri" pitchFamily="34" charset="0"/>
                        </a:rPr>
                        <a:t>Last Know Log Backup</a:t>
                      </a: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C0C0C0"/>
                    </a:solidFill>
                  </a:tcPr>
                </a:tc>
                <a:tc>
                  <a:txBody>
                    <a:bodyPr/>
                    <a:lstStyle/>
                    <a:p>
                      <a:pPr algn="l" fontAlgn="ctr"/>
                      <a:r>
                        <a:rPr lang="en-US" sz="1100" b="0" i="0" u="none" strike="noStrike" dirty="0" smtClean="0">
                          <a:solidFill>
                            <a:srgbClr val="000000"/>
                          </a:solidFill>
                          <a:latin typeface="Calibri" pitchFamily="34" charset="0"/>
                          <a:cs typeface="Calibri" pitchFamily="34" charset="0"/>
                        </a:rPr>
                        <a:t>Daily Backups</a:t>
                      </a:r>
                      <a:endParaRPr lang="en-US" sz="1100" b="0" i="0" u="none" strike="noStrike" dirty="0">
                        <a:solidFill>
                          <a:srgbClr val="000000"/>
                        </a:solidFill>
                        <a:latin typeface="Calibri" pitchFamily="34" charset="0"/>
                        <a:cs typeface="Calibri" pitchFamily="34" charset="0"/>
                      </a:endParaRPr>
                    </a:p>
                  </a:txBody>
                  <a:tcPr marL="9525" marR="9525" marT="9525" marB="0" anchor="ctr">
                    <a:lnL w="12700" cap="flat" cmpd="sng" algn="ctr">
                      <a:solidFill>
                        <a:srgbClr val="969696"/>
                      </a:solidFill>
                      <a:prstDash val="solid"/>
                      <a:round/>
                      <a:headEnd type="none" w="med" len="med"/>
                      <a:tailEnd type="none" w="med" len="med"/>
                    </a:lnL>
                    <a:lnR w="12700" cap="flat" cmpd="sng" algn="ctr">
                      <a:solidFill>
                        <a:srgbClr val="969696"/>
                      </a:solidFill>
                      <a:prstDash val="solid"/>
                      <a:round/>
                      <a:headEnd type="none" w="med" len="med"/>
                      <a:tailEnd type="none" w="med" len="med"/>
                    </a:lnR>
                    <a:lnT w="12700" cap="flat" cmpd="sng" algn="ctr">
                      <a:solidFill>
                        <a:srgbClr val="969696"/>
                      </a:solidFill>
                      <a:prstDash val="solid"/>
                      <a:round/>
                      <a:headEnd type="none" w="med" len="med"/>
                      <a:tailEnd type="none" w="med" len="med"/>
                    </a:lnT>
                    <a:lnB w="12700" cap="flat" cmpd="sng" algn="ctr">
                      <a:solidFill>
                        <a:srgbClr val="96969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8916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Database </a:t>
            </a:r>
            <a:r>
              <a:rPr lang="en-US" sz="2200" b="1" dirty="0" smtClean="0">
                <a:solidFill>
                  <a:schemeClr val="tx1"/>
                </a:solidFill>
              </a:rPr>
              <a:t>Configuration </a:t>
            </a:r>
          </a:p>
        </p:txBody>
      </p:sp>
      <p:graphicFrame>
        <p:nvGraphicFramePr>
          <p:cNvPr id="2" name="Diagram 1"/>
          <p:cNvGraphicFramePr/>
          <p:nvPr>
            <p:extLst>
              <p:ext uri="{D42A27DB-BD31-4B8C-83A1-F6EECF244321}">
                <p14:modId xmlns:p14="http://schemas.microsoft.com/office/powerpoint/2010/main" val="2611389566"/>
              </p:ext>
            </p:extLst>
          </p:nvPr>
        </p:nvGraphicFramePr>
        <p:xfrm>
          <a:off x="914400" y="1727201"/>
          <a:ext cx="7759700" cy="2275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704664524"/>
              </p:ext>
            </p:extLst>
          </p:nvPr>
        </p:nvGraphicFramePr>
        <p:xfrm>
          <a:off x="889000" y="4493911"/>
          <a:ext cx="7899400" cy="14242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bwMode="auto">
          <a:xfrm rot="16200000">
            <a:off x="-544639" y="5093929"/>
            <a:ext cx="2296814" cy="338554"/>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latin typeface="Verdana" charset="0"/>
              </a:rPr>
              <a:t>R</a:t>
            </a:r>
            <a:r>
              <a:rPr lang="en-US" sz="1600" b="1" dirty="0" smtClean="0">
                <a:latin typeface="Verdana" charset="0"/>
              </a:rPr>
              <a:t>ecommendations</a:t>
            </a:r>
          </a:p>
        </p:txBody>
      </p:sp>
      <p:sp>
        <p:nvSpPr>
          <p:cNvPr id="7" name="TextBox 6"/>
          <p:cNvSpPr txBox="1"/>
          <p:nvPr/>
        </p:nvSpPr>
        <p:spPr bwMode="auto">
          <a:xfrm rot="16200000">
            <a:off x="-464320" y="2626014"/>
            <a:ext cx="2136179" cy="338554"/>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smtClean="0">
                <a:latin typeface="Verdana" charset="0"/>
              </a:rPr>
              <a:t>Observation</a:t>
            </a:r>
          </a:p>
        </p:txBody>
      </p:sp>
      <p:sp>
        <p:nvSpPr>
          <p:cNvPr id="3" name="TextBox 2"/>
          <p:cNvSpPr txBox="1"/>
          <p:nvPr/>
        </p:nvSpPr>
        <p:spPr bwMode="auto">
          <a:xfrm>
            <a:off x="434491" y="736600"/>
            <a:ext cx="8138009" cy="276999"/>
          </a:xfrm>
          <a:prstGeom prst="rect">
            <a:avLst/>
          </a:prstGeom>
          <a:noFill/>
          <a:ln w="9525">
            <a:noFill/>
            <a:miter lim="800000"/>
            <a:headEnd/>
            <a:tailEnd/>
          </a:ln>
        </p:spPr>
        <p:txBody>
          <a:bodyPr wrap="square" rtlCol="0">
            <a:prstTxWarp prst="textNoShape">
              <a:avLst/>
            </a:prstTxWarp>
            <a:spAutoFit/>
          </a:bodyPr>
          <a:lstStyle/>
          <a:p>
            <a:pPr algn="l" eaLnBrk="0" hangingPunct="0"/>
            <a:r>
              <a:rPr lang="en-US" sz="1200" b="0" dirty="0" smtClean="0">
                <a:latin typeface="Verdana" charset="0"/>
              </a:rPr>
              <a:t>The overall database configuration looks good. Below are a few observations and recommendations</a:t>
            </a:r>
            <a:endParaRPr lang="en-US" sz="1200" b="0" dirty="0" smtClean="0">
              <a:latin typeface="Verdana" charset="0"/>
            </a:endParaRPr>
          </a:p>
        </p:txBody>
      </p:sp>
      <p:sp>
        <p:nvSpPr>
          <p:cNvPr id="5" name="TextBox 4"/>
          <p:cNvSpPr txBox="1"/>
          <p:nvPr/>
        </p:nvSpPr>
        <p:spPr bwMode="auto">
          <a:xfrm>
            <a:off x="1041400" y="5263206"/>
            <a:ext cx="7531100" cy="646331"/>
          </a:xfrm>
          <a:prstGeom prst="rect">
            <a:avLst/>
          </a:prstGeom>
          <a:noFill/>
          <a:ln w="9525">
            <a:noFill/>
            <a:miter lim="800000"/>
            <a:headEnd/>
            <a:tailEnd/>
          </a:ln>
        </p:spPr>
        <p:txBody>
          <a:bodyPr wrap="square" rtlCol="0">
            <a:prstTxWarp prst="textNoShape">
              <a:avLst/>
            </a:prstTxWarp>
            <a:spAutoFit/>
          </a:bodyPr>
          <a:lstStyle/>
          <a:p>
            <a:pPr lvl="0"/>
            <a:r>
              <a:rPr lang="en-US" sz="1200" b="0" dirty="0" smtClean="0">
                <a:latin typeface="Verdana" charset="0"/>
              </a:rPr>
              <a:t>It is recommended to have a higher auto grow values than 1MB.</a:t>
            </a:r>
            <a:r>
              <a:rPr lang="en-US" sz="1200" dirty="0">
                <a:solidFill>
                  <a:srgbClr val="000000"/>
                </a:solidFill>
                <a:cs typeface="Calibri" pitchFamily="34" charset="0"/>
              </a:rPr>
              <a:t> Considering the current size of the </a:t>
            </a:r>
            <a:r>
              <a:rPr lang="en-US" sz="1200" dirty="0" err="1">
                <a:solidFill>
                  <a:srgbClr val="000000"/>
                </a:solidFill>
                <a:cs typeface="Calibri" pitchFamily="34" charset="0"/>
              </a:rPr>
              <a:t>db</a:t>
            </a:r>
            <a:r>
              <a:rPr lang="en-US" sz="1200" dirty="0">
                <a:solidFill>
                  <a:srgbClr val="000000"/>
                </a:solidFill>
                <a:cs typeface="Calibri" pitchFamily="34" charset="0"/>
              </a:rPr>
              <a:t> ensure auto grow value is set to minimum  50 MB</a:t>
            </a:r>
            <a:endParaRPr lang="en-US" sz="1200" dirty="0"/>
          </a:p>
          <a:p>
            <a:pPr eaLnBrk="0" hangingPunct="0"/>
            <a:endParaRPr lang="en-US" sz="1200" b="0" dirty="0" smtClean="0">
              <a:latin typeface="Verdana" charset="0"/>
            </a:endParaRPr>
          </a:p>
        </p:txBody>
      </p:sp>
    </p:spTree>
    <p:extLst>
      <p:ext uri="{BB962C8B-B14F-4D97-AF65-F5344CB8AC3E}">
        <p14:creationId xmlns:p14="http://schemas.microsoft.com/office/powerpoint/2010/main" val="2846900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9"/>
          <p:cNvSpPr>
            <a:spLocks noGrp="1" noChangeArrowheads="1"/>
          </p:cNvSpPr>
          <p:nvPr>
            <p:ph type="title"/>
          </p:nvPr>
        </p:nvSpPr>
        <p:spPr bwMode="auto">
          <a:xfrm>
            <a:off x="152400" y="228600"/>
            <a:ext cx="8610600" cy="430887"/>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spcBef>
                <a:spcPct val="50000"/>
              </a:spcBef>
            </a:pPr>
            <a:r>
              <a:rPr lang="en-US" sz="2200" b="1" dirty="0" smtClean="0">
                <a:solidFill>
                  <a:schemeClr val="tx1"/>
                </a:solidFill>
              </a:rPr>
              <a:t>Database File Configuration</a:t>
            </a:r>
          </a:p>
        </p:txBody>
      </p:sp>
      <p:graphicFrame>
        <p:nvGraphicFramePr>
          <p:cNvPr id="2" name="Diagram 1"/>
          <p:cNvGraphicFramePr/>
          <p:nvPr>
            <p:extLst>
              <p:ext uri="{D42A27DB-BD31-4B8C-83A1-F6EECF244321}">
                <p14:modId xmlns:p14="http://schemas.microsoft.com/office/powerpoint/2010/main" val="2705311122"/>
              </p:ext>
            </p:extLst>
          </p:nvPr>
        </p:nvGraphicFramePr>
        <p:xfrm>
          <a:off x="596900" y="4013200"/>
          <a:ext cx="81534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63139085"/>
              </p:ext>
            </p:extLst>
          </p:nvPr>
        </p:nvGraphicFramePr>
        <p:xfrm>
          <a:off x="431795" y="1650999"/>
          <a:ext cx="8280404" cy="1585570"/>
        </p:xfrm>
        <a:graphic>
          <a:graphicData uri="http://schemas.openxmlformats.org/drawingml/2006/table">
            <a:tbl>
              <a:tblPr firstRow="1" firstCol="1">
                <a:tableStyleId>{5C22544A-7EE6-4342-B048-85BDC9FD1C3A}</a:tableStyleId>
              </a:tblPr>
              <a:tblGrid>
                <a:gridCol w="1003305"/>
                <a:gridCol w="596900"/>
                <a:gridCol w="736600"/>
                <a:gridCol w="674251"/>
                <a:gridCol w="752764"/>
                <a:gridCol w="752764"/>
                <a:gridCol w="752764"/>
                <a:gridCol w="752764"/>
                <a:gridCol w="752764"/>
                <a:gridCol w="752764"/>
                <a:gridCol w="752764"/>
              </a:tblGrid>
              <a:tr h="895960">
                <a:tc>
                  <a:txBody>
                    <a:bodyPr/>
                    <a:lstStyle/>
                    <a:p>
                      <a:pPr algn="l" fontAlgn="b"/>
                      <a:r>
                        <a:rPr lang="en-US" sz="1100" u="none" strike="noStrike" dirty="0">
                          <a:effectLst/>
                        </a:rPr>
                        <a:t>Database Name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err="1">
                          <a:effectLst/>
                        </a:rPr>
                        <a:t>file_id</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err="1">
                          <a:effectLst/>
                        </a:rPr>
                        <a:t>io_stall_read_ms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num_of_reads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err="1">
                          <a:effectLst/>
                        </a:rPr>
                        <a:t>avg_read_stall_ms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err="1">
                          <a:effectLst/>
                        </a:rPr>
                        <a:t>io_stall_write_ms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num_of_writes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avg_write_stall_ms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err="1">
                          <a:effectLst/>
                        </a:rPr>
                        <a:t>io_stalls</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total_io</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avg_io_stall_ms</a:t>
                      </a:r>
                      <a:endParaRPr lang="en-US" sz="1100" b="0" i="0" u="none" strike="noStrike">
                        <a:solidFill>
                          <a:srgbClr val="000000"/>
                        </a:solidFill>
                        <a:effectLst/>
                        <a:latin typeface="Calibri"/>
                      </a:endParaRPr>
                    </a:p>
                  </a:txBody>
                  <a:tcPr marL="9525" marR="9525" marT="9525" marB="0" anchor="b"/>
                </a:tc>
              </a:tr>
              <a:tr h="333071">
                <a:tc>
                  <a:txBody>
                    <a:bodyPr/>
                    <a:lstStyle/>
                    <a:p>
                      <a:pPr algn="l" fontAlgn="b"/>
                      <a:r>
                        <a:rPr lang="en-US" sz="1100" u="none" strike="noStrike" dirty="0" smtClean="0">
                          <a:effectLst/>
                        </a:rPr>
                        <a:t>OneC_TestingPMO</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5201140</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128385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b="0" i="0" u="none" strike="noStrike" dirty="0" smtClean="0">
                          <a:solidFill>
                            <a:srgbClr val="000000"/>
                          </a:solidFill>
                          <a:effectLst/>
                          <a:latin typeface="Calibri"/>
                        </a:rPr>
                        <a:t>40.5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61088</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3320</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kern="1200" dirty="0" smtClean="0">
                          <a:solidFill>
                            <a:schemeClr val="dk1"/>
                          </a:solidFill>
                          <a:effectLst/>
                          <a:latin typeface="+mn-lt"/>
                          <a:ea typeface="+mn-ea"/>
                          <a:cs typeface="+mn-cs"/>
                        </a:rPr>
                        <a:t>18.4</a:t>
                      </a:r>
                      <a:endParaRPr lang="en-US" sz="1100" u="none" strike="noStrike" kern="1200" dirty="0">
                        <a:solidFill>
                          <a:schemeClr val="dk1"/>
                        </a:solidFill>
                        <a:effectLst/>
                        <a:latin typeface="+mn-lt"/>
                        <a:ea typeface="+mn-ea"/>
                        <a:cs typeface="+mn-cs"/>
                      </a:endParaRPr>
                    </a:p>
                  </a:txBody>
                  <a:tcPr marL="9525" marR="9525" marT="9525" marB="0" anchor="b"/>
                </a:tc>
                <a:tc>
                  <a:txBody>
                    <a:bodyPr/>
                    <a:lstStyle/>
                    <a:p>
                      <a:pPr algn="r" fontAlgn="b"/>
                      <a:r>
                        <a:rPr lang="en-US" sz="1100" u="none" strike="noStrike" kern="1200" dirty="0" smtClean="0">
                          <a:solidFill>
                            <a:schemeClr val="dk1"/>
                          </a:solidFill>
                          <a:effectLst/>
                          <a:latin typeface="+mn-lt"/>
                          <a:ea typeface="+mn-ea"/>
                          <a:cs typeface="+mn-cs"/>
                        </a:rPr>
                        <a:t>64408</a:t>
                      </a:r>
                      <a:endParaRPr lang="en-US" sz="1100" u="none" strike="noStrike" kern="1200" dirty="0">
                        <a:solidFill>
                          <a:schemeClr val="dk1"/>
                        </a:solidFill>
                        <a:effectLst/>
                        <a:latin typeface="+mn-lt"/>
                        <a:ea typeface="+mn-ea"/>
                        <a:cs typeface="+mn-cs"/>
                      </a:endParaRPr>
                    </a:p>
                  </a:txBody>
                  <a:tcPr marL="9525" marR="9525" marT="9525" marB="0" anchor="b"/>
                </a:tc>
                <a:tc>
                  <a:txBody>
                    <a:bodyPr/>
                    <a:lstStyle/>
                    <a:p>
                      <a:pPr algn="r" fontAlgn="b"/>
                      <a:r>
                        <a:rPr lang="en-US" sz="1100" b="0" i="0" u="none" strike="noStrike" dirty="0" smtClean="0">
                          <a:solidFill>
                            <a:srgbClr val="000000"/>
                          </a:solidFill>
                          <a:effectLst/>
                          <a:latin typeface="Calibri"/>
                        </a:rPr>
                        <a:t>131705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kern="1200" dirty="0" smtClean="0">
                          <a:solidFill>
                            <a:schemeClr val="dk1"/>
                          </a:solidFill>
                          <a:effectLst/>
                          <a:latin typeface="+mn-lt"/>
                          <a:ea typeface="+mn-ea"/>
                          <a:cs typeface="+mn-cs"/>
                        </a:rPr>
                        <a:t>39.9</a:t>
                      </a:r>
                      <a:endParaRPr lang="en-US" sz="1100" u="none" strike="noStrike" kern="1200" dirty="0">
                        <a:solidFill>
                          <a:schemeClr val="dk1"/>
                        </a:solidFill>
                        <a:effectLst/>
                        <a:latin typeface="+mn-lt"/>
                        <a:ea typeface="+mn-ea"/>
                        <a:cs typeface="+mn-cs"/>
                      </a:endParaRPr>
                    </a:p>
                  </a:txBody>
                  <a:tcPr marL="9525" marR="9525" marT="9525" marB="0" anchor="b"/>
                </a:tc>
              </a:tr>
              <a:tr h="333071">
                <a:tc>
                  <a:txBody>
                    <a:bodyPr/>
                    <a:lstStyle/>
                    <a:p>
                      <a:pPr algn="l" fontAlgn="b"/>
                      <a:r>
                        <a:rPr lang="en-US" sz="1100" u="none" strike="noStrike" dirty="0" smtClean="0">
                          <a:effectLst/>
                        </a:rPr>
                        <a:t>OneC_TestingPMO</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23941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829</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b="0" i="0" u="none" strike="noStrike" dirty="0" smtClean="0">
                          <a:solidFill>
                            <a:srgbClr val="000000"/>
                          </a:solidFill>
                          <a:effectLst/>
                          <a:latin typeface="Calibri"/>
                        </a:rPr>
                        <a:t>28.8</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229290</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5612</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40.8</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234902</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6441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39.3</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038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26023</TotalTime>
  <Words>1706</Words>
  <Application>Microsoft Office PowerPoint</Application>
  <PresentationFormat>On-screen Show (4:3)</PresentationFormat>
  <Paragraphs>339</Paragraphs>
  <Slides>25</Slides>
  <Notes>3</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25</vt:i4>
      </vt:variant>
    </vt:vector>
  </HeadingPairs>
  <TitlesOfParts>
    <vt:vector size="30" baseType="lpstr">
      <vt:lpstr>1_Blank Presentation</vt:lpstr>
      <vt:lpstr>2_Blank Presentation</vt:lpstr>
      <vt:lpstr>Macro-Enabled Worksheet</vt:lpstr>
      <vt:lpstr>Package</vt:lpstr>
      <vt:lpstr>Adobe Acrobat Document</vt:lpstr>
      <vt:lpstr>Data on Demand(DoD) Practice</vt:lpstr>
      <vt:lpstr>Agenda</vt:lpstr>
      <vt:lpstr>PowerPoint Presentation</vt:lpstr>
      <vt:lpstr>Existing Setup – CAR Application</vt:lpstr>
      <vt:lpstr>Expectations</vt:lpstr>
      <vt:lpstr>PowerPoint Presentation</vt:lpstr>
      <vt:lpstr>Database Configuration</vt:lpstr>
      <vt:lpstr>Database Configuration </vt:lpstr>
      <vt:lpstr>Database File Configuration</vt:lpstr>
      <vt:lpstr>PowerPoint Presentation</vt:lpstr>
      <vt:lpstr>Current car_pt Model</vt:lpstr>
      <vt:lpstr>De-Normalized Data Model</vt:lpstr>
      <vt:lpstr>NonOptimized Data Modeling  </vt:lpstr>
      <vt:lpstr>PowerPoint Presentation</vt:lpstr>
      <vt:lpstr>Indexing &amp; Statistics</vt:lpstr>
      <vt:lpstr>Indexing &amp; Statistics</vt:lpstr>
      <vt:lpstr>Indexing &amp; Statistics</vt:lpstr>
      <vt:lpstr>Indexing &amp; Statistics</vt:lpstr>
      <vt:lpstr>PowerPoint Presentation</vt:lpstr>
      <vt:lpstr>Code Review and Execution plan analysis</vt:lpstr>
      <vt:lpstr>Code Review Observations</vt:lpstr>
      <vt:lpstr>Code Review Observations</vt:lpstr>
      <vt:lpstr>Sample Code Change</vt:lpstr>
      <vt:lpstr>Recommendations</vt:lpstr>
      <vt:lpstr>Thank you</vt:lpstr>
    </vt:vector>
  </TitlesOfParts>
  <Company>CTS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dc:title>
  <dc:subject>DoD</dc:subject>
  <dc:creator>DoD</dc:creator>
  <cp:lastModifiedBy>Vijayaraghavan, Vidyaa (Cognizant)</cp:lastModifiedBy>
  <cp:revision>1212</cp:revision>
  <dcterms:created xsi:type="dcterms:W3CDTF">2006-07-14T21:19:11Z</dcterms:created>
  <dcterms:modified xsi:type="dcterms:W3CDTF">2013-03-06T05:17:38Z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Hemant Yadav</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AXPLastAuthor">
    <vt:lpwstr>Hemant Yadav</vt:lpwstr>
  </property>
</Properties>
</file>