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F0673-6807-499A-95E8-22BCDD29C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1A57A9-4A81-4E2C-9487-DF1ADE7AC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CB8BA-F03E-4584-B780-290F692F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6854A-AA07-4D3E-BA03-DD5F6CD4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8B575-73A5-4C27-A858-6A070336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FB2C8-B0E0-4896-9E81-4F23ADF4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724439-1490-41B3-86C6-5B0F8F70B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BD0E7-8F7E-4678-B374-6D1B4B01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F3EF5-7928-4BFE-A8E9-BE66434E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11F47-6D66-4124-9A27-B4BA3A60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BA423-79EF-4DB5-953C-8508DBB3C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A3C69D-3798-43DC-B849-3DDC3237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31F12-6B2E-448D-B1B2-573354FA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453AB-67EA-4485-9B2A-4EEDBAAE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0D036-7FB5-42EA-A322-A954085A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E18A0-7C76-43E6-B3A4-B81B4F51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D1F89-1606-4865-875D-D28418EA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ADCF4-919E-4ACE-9CB8-5A73A193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1A7C1-64AE-438D-8DD1-D8748D73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249C0-B402-47BB-8AF9-D29C29B5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71B81-D6A8-40C1-8451-C840EC5A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D39A8-45FE-458A-BCED-F8C14F936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60B2B-DB9B-4E97-A788-5991AF8C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D9839-A1B6-40A5-83F6-6CD9FD6E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9728B-FB88-488B-B8BF-14307C02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0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5E21A-52AF-4FDC-9F8E-018A7E6D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BE27B-0641-4763-8567-6D6DDE6A8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9FC269-FBCC-449E-9317-C3AAFC113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1D1F7-CABF-404F-A07E-A2218F0D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7AD97-110E-4651-8E5C-4C57451F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59952-B461-4F99-BCC1-E27B7C7A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8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ECBA7-8A12-4C41-A00E-AA014914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790C5-0DC7-4C17-BA3F-91EC81AFE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71669-714A-40C4-B5D2-FD9D677E8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4C1F6-3B7B-4C12-A22F-375AAACE4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1AEBEF-E6FB-4D96-87E6-B115273E6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FB5637-DAFB-42F8-9D5A-EAF2F289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5DD49F-1B15-49A2-A692-4FD61881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C4C237-D603-4559-B370-ED428D3A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6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273A9-05EB-49A0-928B-6C9070F9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AA655-0A43-410C-9BE7-F8F74FA1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2F3F32-D335-47A2-9748-155318DB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557BA5-A032-4265-8D27-75EA3EEE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5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43439-CC91-4A76-A081-4538BB00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171DB6-84A8-4EC6-BDA8-85F70163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315F6-E459-4F6F-822A-5724DACC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9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0BF1C-BB06-4138-8BF0-BF450ED4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7B052-CAEC-45F7-AD39-4EB95F8EC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CCB24-1C4E-43BE-9AF9-D18E0CDB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64372C-FBA2-4AAC-93A6-64CD8EF0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B57C5-E4DF-4EC8-AB7D-528A6AD9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F4BEE-BD26-4BBD-A8C2-8314F555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2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7116-9267-45CD-A1CD-05FE6B77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6D74E8-A7A2-47F9-92E6-9E4AE7B1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9AEE1-90BE-4ABB-AD13-DEF7AE824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00B08-F9D4-47A8-95A2-27A5C25E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DD3E-2179-4F83-8BED-854098ECD5D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6A9E7-2194-44E2-8DE6-D0CE8484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FD8B3-E768-45A0-9017-F11FB6C8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E98541-0977-4CEB-84F3-8BD0D43C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6B5A7-5A70-4358-BDE3-55814A5A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F6A99-A914-4C9B-ADA4-99E6A114B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DD3E-2179-4F83-8BED-854098ECD5D9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FABF7-3579-4A47-9630-E87B649F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64632-CA46-42AC-ABAC-82EF6EE73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F76CA-6C03-45DA-9EDB-47F498B68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3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02A6F7-426D-4D34-BF64-2319827F8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 dirty="0"/>
              <a:t>개인 </a:t>
            </a:r>
            <a:r>
              <a:rPr lang="en-US" altLang="ko-KR" sz="7200" dirty="0"/>
              <a:t>	Quiz 3 </a:t>
            </a:r>
            <a:endParaRPr lang="ko-KR" altLang="en-US" sz="720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9C5B4C3-14F8-4418-99C4-109D96A9E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4763644"/>
            <a:ext cx="8258176" cy="1513332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Non-Functional Requirement</a:t>
            </a:r>
            <a:r>
              <a:rPr lang="en-US" altLang="ko-KR" sz="900" dirty="0"/>
              <a:t> </a:t>
            </a:r>
            <a:br>
              <a:rPr lang="en-US" altLang="ko-KR" sz="900" dirty="0"/>
            </a:br>
            <a:endParaRPr lang="en-US" altLang="ko-KR" sz="900" dirty="0"/>
          </a:p>
          <a:p>
            <a:r>
              <a:rPr lang="en-US" altLang="ko-KR" sz="2000" dirty="0"/>
              <a:t>20173041 </a:t>
            </a:r>
            <a:r>
              <a:rPr lang="ko-KR" altLang="en-US" sz="2000" dirty="0"/>
              <a:t>권철현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92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3BEBD-3E7E-4940-8A86-C7E1EA89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Non-Functional Requirement  -  </a:t>
            </a:r>
            <a:r>
              <a:rPr lang="ko-KR" altLang="en-US" sz="3000" dirty="0"/>
              <a:t>스타크래프트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AFC8E-CF32-4E8A-A700-128B4896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45"/>
            <a:ext cx="10515600" cy="48781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게임을 진행하는 인원은 </a:t>
            </a:r>
            <a:r>
              <a:rPr lang="ko-KR" altLang="en-US" sz="2000" dirty="0" err="1"/>
              <a:t>맵마다</a:t>
            </a:r>
            <a:r>
              <a:rPr lang="ko-KR" altLang="en-US" sz="2000" dirty="0"/>
              <a:t> 다르지만 최대 </a:t>
            </a:r>
            <a:r>
              <a:rPr lang="en-US" altLang="ko-KR" sz="2000" dirty="0"/>
              <a:t>8</a:t>
            </a:r>
            <a:r>
              <a:rPr lang="ko-KR" altLang="en-US" sz="2000" dirty="0"/>
              <a:t>명이다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한 유저의 연결이 끊어지면 다른 유저들까지 게임이 멈추고</a:t>
            </a:r>
            <a:r>
              <a:rPr lang="en-US" altLang="ko-KR" sz="2000" dirty="0"/>
              <a:t>, 1</a:t>
            </a:r>
            <a:r>
              <a:rPr lang="ko-KR" altLang="en-US" sz="2000" dirty="0"/>
              <a:t>분의 대기시간동안 해당 유저가 들어오지 않으면 다른 유저들이 해당 유저를 추방할 수 있게 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한 유저의 연결이 불안정하면 해당 게임 전체의 진행 속도가 느려진다</a:t>
            </a:r>
            <a:r>
              <a:rPr lang="en-US" altLang="ko-KR" sz="2000" dirty="0"/>
              <a:t>. </a:t>
            </a:r>
            <a:r>
              <a:rPr lang="ko-KR" altLang="en-US" sz="2000" dirty="0"/>
              <a:t>해당 유저가 게임에서 나가게 되면 다시 정상 속도로 돌아온다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경기 시작 후 </a:t>
            </a:r>
            <a:r>
              <a:rPr lang="en-US" altLang="ko-KR" sz="2000" dirty="0"/>
              <a:t>2</a:t>
            </a:r>
            <a:r>
              <a:rPr lang="ko-KR" altLang="en-US" sz="2000" dirty="0"/>
              <a:t>분 이내에 한쪽 팀이 모두 나가게 되면 무승부 처리한다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양 팀이 서로 동맹을 맺으면 무승부 처리한다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695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90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개인  Quiz 3 </vt:lpstr>
      <vt:lpstr>Non-Functional Requirement  -  스타크래프트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 Quiz 2 </dc:title>
  <dc:creator>권철현</dc:creator>
  <cp:lastModifiedBy>Kwon CheolHyeon</cp:lastModifiedBy>
  <cp:revision>2</cp:revision>
  <dcterms:created xsi:type="dcterms:W3CDTF">2021-09-29T07:12:31Z</dcterms:created>
  <dcterms:modified xsi:type="dcterms:W3CDTF">2021-10-04T03:09:32Z</dcterms:modified>
</cp:coreProperties>
</file>