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4" autoAdjust="0"/>
    <p:restoredTop sz="94660"/>
  </p:normalViewPr>
  <p:slideViewPr>
    <p:cSldViewPr snapToGrid="0">
      <p:cViewPr>
        <p:scale>
          <a:sx n="66" d="100"/>
          <a:sy n="66" d="100"/>
        </p:scale>
        <p:origin x="2310" y="1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135545-E4E5-4527-A4C2-0A5988E896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D56E126-B29F-4BE7-A218-1B561C5235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88B872-1436-4B7C-BDE2-E0375197C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B6FF-295A-4ABC-980D-23FC13081A53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5E0940-CFB4-4D31-8E76-3503F4A4B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FAC926-35C7-49F7-9148-322769B3E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8E287-53D9-4336-AECB-38F7B55E98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1200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68F9EB-9F0B-42B8-930B-A091107ED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641BDC-D88F-4AF4-A3AA-795C2A319D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0FD81E-E357-45EF-9E57-EE605127B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B6FF-295A-4ABC-980D-23FC13081A53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5E6784-7AAC-47DA-82A2-50C9E8EA0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A8626F-B989-4AAE-BA8C-729598545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8E287-53D9-4336-AECB-38F7B55E98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8203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5769FA0-AA41-49A8-8D0B-F00824018D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91AB997-AB2D-41A0-9CC1-FBDE5B0148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5DA060-46A0-43C7-BA1B-6FA0BBA4A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B6FF-295A-4ABC-980D-23FC13081A53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4F926B-AFB6-429E-8655-C324C224D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465EBA-47AF-4410-81B8-6CCA5E8C8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8E287-53D9-4336-AECB-38F7B55E98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091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A7D41F-20EE-42CC-96C3-6A8FF8E43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9DB45F-F82C-40FC-8567-282E2E503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F79BE8-78C7-45B6-B985-7CD6CEBE6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B6FF-295A-4ABC-980D-23FC13081A53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17E650-6A4D-42AB-AB4F-0723081AC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640E91-EFF9-4AB9-BD66-7C3ABA257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8E287-53D9-4336-AECB-38F7B55E98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070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59AAA5-331D-4DD1-B166-E8FFA964F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A3CCA3-F9C9-4ACF-B143-03FE34D89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67EE1C-CA36-4DBB-8FFD-8918C5BC1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B6FF-295A-4ABC-980D-23FC13081A53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852EFD-4237-4061-9762-99160BB5A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B3D045-1B08-4C0E-8FEE-2E6CDECD7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8E287-53D9-4336-AECB-38F7B55E98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444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52C3FB-93BB-47E2-9B1C-5BA6B6B94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96A867-55A2-4898-A992-E9215D0E54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EEF3277-2F7A-466D-ACE3-073613A62B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A55C19-21AD-4131-8669-F1B50EE1D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B6FF-295A-4ABC-980D-23FC13081A53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321358-C003-4613-A8EA-83065968E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259A31-85B4-4029-A691-1E63F134D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8E287-53D9-4336-AECB-38F7B55E98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1684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1A2D1F-A3A1-47BC-B966-D99C2D6B8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5C707B-78A9-4850-A29C-6FCDB9B077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C196ACD-0869-499E-985C-ED936BC7DE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F995A45-1D87-4785-A7C5-CF1743FD26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A431886-6BCC-485C-BD8C-291816549F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DA6590D-94D5-41C1-8A5E-CBBE91A02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B6FF-295A-4ABC-980D-23FC13081A53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5AE963E-6F82-4F10-87EE-69913F9C8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8623F67-71DF-4D46-8131-CCE71AF75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8E287-53D9-4336-AECB-38F7B55E98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976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06858C-5AAA-496A-973A-75BB104AE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F47BDEB-4543-4155-804B-6565D2DA0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B6FF-295A-4ABC-980D-23FC13081A53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98A7F34-7C47-47E8-8A1F-3E83ABADB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48A95C6-B6D4-4EF5-8DD6-B8A141123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8E287-53D9-4336-AECB-38F7B55E98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9473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4A233EA-68C2-49AB-B882-5BA8C5649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B6FF-295A-4ABC-980D-23FC13081A53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5E21015-E457-4B1A-B46C-83607A131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99BF26-EB5E-4324-B995-9F806AF3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8E287-53D9-4336-AECB-38F7B55E98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9074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FA59BC-64B0-43E0-813D-FBDD89953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014F90-72F7-4B94-9B71-819E7B91B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7517AB-AA26-47D9-AA63-A26602890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DFB2CB-8E1E-4D6C-843C-392F1F6AA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B6FF-295A-4ABC-980D-23FC13081A53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0EB67C-CF0D-4EDA-894B-16BAFE497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803C33-5AB5-462A-8EB3-A7F3B4FBD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8E287-53D9-4336-AECB-38F7B55E98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06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6EFD1C-1D20-408B-930C-D325C763B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66C519C-0091-455A-AD8E-61B22E6F4D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73894A-0CCD-42F5-9843-1425399105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1881D5-5A26-4656-B6BC-D40BCB0EF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B6FF-295A-4ABC-980D-23FC13081A53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D8E96C-0C01-4395-8960-BEDCE96D5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838D2F-AAA1-47BD-9531-194339D13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8E287-53D9-4336-AECB-38F7B55E98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493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CE1AD7E-118D-4F79-9F0C-BE663C328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DF1E59-BDA2-4F9B-B7B8-C6C732070F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A31D1F-B719-450A-BB5F-A5043C9C5B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C2B6FF-295A-4ABC-980D-23FC13081A53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115C28-3734-4405-9173-A1E60DAFA7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452AE3-CEE1-4618-94F7-65050640AE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8E287-53D9-4336-AECB-38F7B55E98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575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1" name="그룹 270">
            <a:extLst>
              <a:ext uri="{FF2B5EF4-FFF2-40B4-BE49-F238E27FC236}">
                <a16:creationId xmlns:a16="http://schemas.microsoft.com/office/drawing/2014/main" id="{97FBC4AF-856E-4CEC-BE3D-37095CE669C5}"/>
              </a:ext>
            </a:extLst>
          </p:cNvPr>
          <p:cNvGrpSpPr/>
          <p:nvPr/>
        </p:nvGrpSpPr>
        <p:grpSpPr>
          <a:xfrm>
            <a:off x="101294" y="443119"/>
            <a:ext cx="10944078" cy="5638368"/>
            <a:chOff x="202587" y="514140"/>
            <a:chExt cx="11989413" cy="6196903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F7DC1585-008E-4616-A2FE-67922874C371}"/>
                </a:ext>
              </a:extLst>
            </p:cNvPr>
            <p:cNvSpPr/>
            <p:nvPr/>
          </p:nvSpPr>
          <p:spPr>
            <a:xfrm>
              <a:off x="478970" y="1168934"/>
              <a:ext cx="1923375" cy="1955267"/>
            </a:xfrm>
            <a:prstGeom prst="rect">
              <a:avLst/>
            </a:prstGeom>
            <a:noFill/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i="1" dirty="0">
                  <a:solidFill>
                    <a:schemeClr val="tx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memory</a:t>
              </a:r>
              <a:endParaRPr lang="ko-KR" altLang="en-US" i="1" dirty="0">
                <a:solidFill>
                  <a:schemeClr val="tx1"/>
                </a:solidFill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9A0F648-EE24-428F-992A-89775A8BAB1D}"/>
                </a:ext>
              </a:extLst>
            </p:cNvPr>
            <p:cNvSpPr/>
            <p:nvPr/>
          </p:nvSpPr>
          <p:spPr>
            <a:xfrm>
              <a:off x="202587" y="3568379"/>
              <a:ext cx="2469070" cy="3142664"/>
            </a:xfrm>
            <a:prstGeom prst="rect">
              <a:avLst/>
            </a:prstGeom>
            <a:noFill/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i="1">
                  <a:solidFill>
                    <a:schemeClr val="tx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storage</a:t>
              </a:r>
              <a:endParaRPr lang="ko-KR" altLang="en-US" i="1" dirty="0">
                <a:solidFill>
                  <a:schemeClr val="tx1"/>
                </a:solidFill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2760F06-21DC-4AE8-B8FB-F8425AF36E1D}"/>
                </a:ext>
              </a:extLst>
            </p:cNvPr>
            <p:cNvSpPr/>
            <p:nvPr/>
          </p:nvSpPr>
          <p:spPr>
            <a:xfrm>
              <a:off x="3463088" y="2579255"/>
              <a:ext cx="1777934" cy="91209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i="1" dirty="0">
                  <a:solidFill>
                    <a:schemeClr val="tx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batch</a:t>
              </a:r>
            </a:p>
          </p:txBody>
        </p:sp>
        <p:cxnSp>
          <p:nvCxnSpPr>
            <p:cNvPr id="29" name="연결선: 구부러짐 28">
              <a:extLst>
                <a:ext uri="{FF2B5EF4-FFF2-40B4-BE49-F238E27FC236}">
                  <a16:creationId xmlns:a16="http://schemas.microsoft.com/office/drawing/2014/main" id="{9B63C93A-7C5A-456B-936E-147EA734F555}"/>
                </a:ext>
              </a:extLst>
            </p:cNvPr>
            <p:cNvCxnSpPr>
              <a:cxnSpLocks/>
              <a:stCxn id="4" idx="3"/>
              <a:endCxn id="15" idx="1"/>
            </p:cNvCxnSpPr>
            <p:nvPr/>
          </p:nvCxnSpPr>
          <p:spPr>
            <a:xfrm>
              <a:off x="2402345" y="2146568"/>
              <a:ext cx="1060743" cy="888732"/>
            </a:xfrm>
            <a:prstGeom prst="curvedConnector3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연결선: 구부러짐 39">
              <a:extLst>
                <a:ext uri="{FF2B5EF4-FFF2-40B4-BE49-F238E27FC236}">
                  <a16:creationId xmlns:a16="http://schemas.microsoft.com/office/drawing/2014/main" id="{0C26C9B8-9534-45AE-9A3C-11A0DEEAEF3C}"/>
                </a:ext>
              </a:extLst>
            </p:cNvPr>
            <p:cNvCxnSpPr>
              <a:cxnSpLocks/>
              <a:stCxn id="170" idx="3"/>
              <a:endCxn id="245" idx="1"/>
            </p:cNvCxnSpPr>
            <p:nvPr/>
          </p:nvCxnSpPr>
          <p:spPr>
            <a:xfrm flipV="1">
              <a:off x="9180696" y="3035300"/>
              <a:ext cx="1233370" cy="2104411"/>
            </a:xfrm>
            <a:prstGeom prst="curvedConnector3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34732924-8771-4426-BC3E-CBD750FA4341}"/>
                </a:ext>
              </a:extLst>
            </p:cNvPr>
            <p:cNvCxnSpPr>
              <a:cxnSpLocks/>
              <a:stCxn id="15" idx="2"/>
              <a:endCxn id="51" idx="0"/>
            </p:cNvCxnSpPr>
            <p:nvPr/>
          </p:nvCxnSpPr>
          <p:spPr>
            <a:xfrm>
              <a:off x="4352055" y="3491345"/>
              <a:ext cx="10214" cy="1042154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366B2FA9-7F96-4322-A933-DBCC7E8B4F2A}"/>
                </a:ext>
              </a:extLst>
            </p:cNvPr>
            <p:cNvSpPr/>
            <p:nvPr/>
          </p:nvSpPr>
          <p:spPr>
            <a:xfrm>
              <a:off x="3575885" y="4533499"/>
              <a:ext cx="1572767" cy="35823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i="1" dirty="0">
                  <a:solidFill>
                    <a:schemeClr val="tx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training</a:t>
              </a:r>
            </a:p>
          </p:txBody>
        </p:sp>
        <p:sp>
          <p:nvSpPr>
            <p:cNvPr id="56" name="화살표: 오른쪽 55">
              <a:extLst>
                <a:ext uri="{FF2B5EF4-FFF2-40B4-BE49-F238E27FC236}">
                  <a16:creationId xmlns:a16="http://schemas.microsoft.com/office/drawing/2014/main" id="{6D96D6C1-64A8-44A8-AE4B-D08B3D0E35F9}"/>
                </a:ext>
              </a:extLst>
            </p:cNvPr>
            <p:cNvSpPr/>
            <p:nvPr/>
          </p:nvSpPr>
          <p:spPr>
            <a:xfrm>
              <a:off x="5472297" y="3308007"/>
              <a:ext cx="1017901" cy="24303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 dirty="0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81" name="사각형: 둥근 모서리 80">
              <a:extLst>
                <a:ext uri="{FF2B5EF4-FFF2-40B4-BE49-F238E27FC236}">
                  <a16:creationId xmlns:a16="http://schemas.microsoft.com/office/drawing/2014/main" id="{A0256B0B-0694-4BDB-94A1-4002ECCAA9C7}"/>
                </a:ext>
              </a:extLst>
            </p:cNvPr>
            <p:cNvSpPr/>
            <p:nvPr/>
          </p:nvSpPr>
          <p:spPr>
            <a:xfrm>
              <a:off x="999023" y="1756682"/>
              <a:ext cx="226770" cy="22677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82" name="사각형: 둥근 모서리 81">
              <a:extLst>
                <a:ext uri="{FF2B5EF4-FFF2-40B4-BE49-F238E27FC236}">
                  <a16:creationId xmlns:a16="http://schemas.microsoft.com/office/drawing/2014/main" id="{43179F60-F064-4432-9BC3-18FF954B2BD5}"/>
                </a:ext>
              </a:extLst>
            </p:cNvPr>
            <p:cNvSpPr/>
            <p:nvPr/>
          </p:nvSpPr>
          <p:spPr>
            <a:xfrm>
              <a:off x="1660293" y="1756682"/>
              <a:ext cx="226770" cy="22677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D746AA6A-D58F-4FAE-96FA-F88B595504F6}"/>
                </a:ext>
              </a:extLst>
            </p:cNvPr>
            <p:cNvSpPr/>
            <p:nvPr/>
          </p:nvSpPr>
          <p:spPr>
            <a:xfrm>
              <a:off x="1985726" y="1756682"/>
              <a:ext cx="226770" cy="22677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87" name="사각형: 둥근 모서리 86">
              <a:extLst>
                <a:ext uri="{FF2B5EF4-FFF2-40B4-BE49-F238E27FC236}">
                  <a16:creationId xmlns:a16="http://schemas.microsoft.com/office/drawing/2014/main" id="{63281598-1292-4B83-8114-7B3E1D60D164}"/>
                </a:ext>
              </a:extLst>
            </p:cNvPr>
            <p:cNvSpPr/>
            <p:nvPr/>
          </p:nvSpPr>
          <p:spPr>
            <a:xfrm>
              <a:off x="1334859" y="1756682"/>
              <a:ext cx="226770" cy="22677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89" name="사각형: 둥근 모서리 88">
              <a:extLst>
                <a:ext uri="{FF2B5EF4-FFF2-40B4-BE49-F238E27FC236}">
                  <a16:creationId xmlns:a16="http://schemas.microsoft.com/office/drawing/2014/main" id="{2B0D253F-2ED4-4B31-A886-2EA986CCBE54}"/>
                </a:ext>
              </a:extLst>
            </p:cNvPr>
            <p:cNvSpPr/>
            <p:nvPr/>
          </p:nvSpPr>
          <p:spPr>
            <a:xfrm>
              <a:off x="1009425" y="2073457"/>
              <a:ext cx="226770" cy="22677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91" name="사각형: 둥근 모서리 90">
              <a:extLst>
                <a:ext uri="{FF2B5EF4-FFF2-40B4-BE49-F238E27FC236}">
                  <a16:creationId xmlns:a16="http://schemas.microsoft.com/office/drawing/2014/main" id="{BA653104-DF20-4158-81AE-74C7FD2193A6}"/>
                </a:ext>
              </a:extLst>
            </p:cNvPr>
            <p:cNvSpPr/>
            <p:nvPr/>
          </p:nvSpPr>
          <p:spPr>
            <a:xfrm>
              <a:off x="1985726" y="2073457"/>
              <a:ext cx="226770" cy="22677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92" name="사각형: 둥근 모서리 91">
              <a:extLst>
                <a:ext uri="{FF2B5EF4-FFF2-40B4-BE49-F238E27FC236}">
                  <a16:creationId xmlns:a16="http://schemas.microsoft.com/office/drawing/2014/main" id="{28CD7247-04B1-40D1-B4F7-B9F01B4B80B5}"/>
                </a:ext>
              </a:extLst>
            </p:cNvPr>
            <p:cNvSpPr/>
            <p:nvPr/>
          </p:nvSpPr>
          <p:spPr>
            <a:xfrm>
              <a:off x="1334859" y="2073457"/>
              <a:ext cx="226770" cy="22677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93" name="사각형: 둥근 모서리 92">
              <a:extLst>
                <a:ext uri="{FF2B5EF4-FFF2-40B4-BE49-F238E27FC236}">
                  <a16:creationId xmlns:a16="http://schemas.microsoft.com/office/drawing/2014/main" id="{6E0E574A-FC76-4285-9AD6-D71CC1C45AD2}"/>
                </a:ext>
              </a:extLst>
            </p:cNvPr>
            <p:cNvSpPr/>
            <p:nvPr/>
          </p:nvSpPr>
          <p:spPr>
            <a:xfrm>
              <a:off x="683992" y="2390232"/>
              <a:ext cx="226770" cy="22677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94" name="사각형: 둥근 모서리 93">
              <a:extLst>
                <a:ext uri="{FF2B5EF4-FFF2-40B4-BE49-F238E27FC236}">
                  <a16:creationId xmlns:a16="http://schemas.microsoft.com/office/drawing/2014/main" id="{B9547BED-279F-409D-93C2-E97939A2F53C}"/>
                </a:ext>
              </a:extLst>
            </p:cNvPr>
            <p:cNvSpPr/>
            <p:nvPr/>
          </p:nvSpPr>
          <p:spPr>
            <a:xfrm>
              <a:off x="1009425" y="2390232"/>
              <a:ext cx="226770" cy="22677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95" name="사각형: 둥근 모서리 94">
              <a:extLst>
                <a:ext uri="{FF2B5EF4-FFF2-40B4-BE49-F238E27FC236}">
                  <a16:creationId xmlns:a16="http://schemas.microsoft.com/office/drawing/2014/main" id="{51802D64-610B-4833-AB0A-08775DAA9D3F}"/>
                </a:ext>
              </a:extLst>
            </p:cNvPr>
            <p:cNvSpPr/>
            <p:nvPr/>
          </p:nvSpPr>
          <p:spPr>
            <a:xfrm>
              <a:off x="1660293" y="2390232"/>
              <a:ext cx="226770" cy="22677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97" name="사각형: 둥근 모서리 96">
              <a:extLst>
                <a:ext uri="{FF2B5EF4-FFF2-40B4-BE49-F238E27FC236}">
                  <a16:creationId xmlns:a16="http://schemas.microsoft.com/office/drawing/2014/main" id="{F54D6FFD-EAC8-401C-9AE5-5474312C1FAD}"/>
                </a:ext>
              </a:extLst>
            </p:cNvPr>
            <p:cNvSpPr/>
            <p:nvPr/>
          </p:nvSpPr>
          <p:spPr>
            <a:xfrm>
              <a:off x="1334859" y="2390232"/>
              <a:ext cx="226770" cy="22677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98" name="사각형: 둥근 모서리 97">
              <a:extLst>
                <a:ext uri="{FF2B5EF4-FFF2-40B4-BE49-F238E27FC236}">
                  <a16:creationId xmlns:a16="http://schemas.microsoft.com/office/drawing/2014/main" id="{5E9977C9-727D-43F4-8990-83701A649423}"/>
                </a:ext>
              </a:extLst>
            </p:cNvPr>
            <p:cNvSpPr/>
            <p:nvPr/>
          </p:nvSpPr>
          <p:spPr>
            <a:xfrm>
              <a:off x="683992" y="2707007"/>
              <a:ext cx="226770" cy="22677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00" name="사각형: 둥근 모서리 99">
              <a:extLst>
                <a:ext uri="{FF2B5EF4-FFF2-40B4-BE49-F238E27FC236}">
                  <a16:creationId xmlns:a16="http://schemas.microsoft.com/office/drawing/2014/main" id="{3E49E9CA-9754-45CF-913B-79CC8D9ADC80}"/>
                </a:ext>
              </a:extLst>
            </p:cNvPr>
            <p:cNvSpPr/>
            <p:nvPr/>
          </p:nvSpPr>
          <p:spPr>
            <a:xfrm>
              <a:off x="1660293" y="2707007"/>
              <a:ext cx="226770" cy="22677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01" name="사각형: 둥근 모서리 100">
              <a:extLst>
                <a:ext uri="{FF2B5EF4-FFF2-40B4-BE49-F238E27FC236}">
                  <a16:creationId xmlns:a16="http://schemas.microsoft.com/office/drawing/2014/main" id="{88AEC09D-F36E-4A7C-8CB0-39C5364C945D}"/>
                </a:ext>
              </a:extLst>
            </p:cNvPr>
            <p:cNvSpPr/>
            <p:nvPr/>
          </p:nvSpPr>
          <p:spPr>
            <a:xfrm>
              <a:off x="1985726" y="2707007"/>
              <a:ext cx="226770" cy="22677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02" name="사각형: 둥근 모서리 101">
              <a:extLst>
                <a:ext uri="{FF2B5EF4-FFF2-40B4-BE49-F238E27FC236}">
                  <a16:creationId xmlns:a16="http://schemas.microsoft.com/office/drawing/2014/main" id="{1B1FC8E6-AD68-4E1B-8FFE-FD56811B1BE0}"/>
                </a:ext>
              </a:extLst>
            </p:cNvPr>
            <p:cNvSpPr/>
            <p:nvPr/>
          </p:nvSpPr>
          <p:spPr>
            <a:xfrm>
              <a:off x="1334859" y="2707007"/>
              <a:ext cx="226770" cy="22677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08" name="사각형: 둥근 모서리 107">
              <a:extLst>
                <a:ext uri="{FF2B5EF4-FFF2-40B4-BE49-F238E27FC236}">
                  <a16:creationId xmlns:a16="http://schemas.microsoft.com/office/drawing/2014/main" id="{0BAAEE90-2876-4316-B2F2-9FC45B3C03F3}"/>
                </a:ext>
              </a:extLst>
            </p:cNvPr>
            <p:cNvSpPr/>
            <p:nvPr/>
          </p:nvSpPr>
          <p:spPr>
            <a:xfrm>
              <a:off x="358558" y="4103339"/>
              <a:ext cx="226770" cy="22677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09" name="사각형: 둥근 모서리 108">
              <a:extLst>
                <a:ext uri="{FF2B5EF4-FFF2-40B4-BE49-F238E27FC236}">
                  <a16:creationId xmlns:a16="http://schemas.microsoft.com/office/drawing/2014/main" id="{1C02A32C-5196-4768-9EB0-3AB7AC212811}"/>
                </a:ext>
              </a:extLst>
            </p:cNvPr>
            <p:cNvSpPr/>
            <p:nvPr/>
          </p:nvSpPr>
          <p:spPr>
            <a:xfrm>
              <a:off x="683991" y="4103339"/>
              <a:ext cx="226770" cy="22677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10" name="사각형: 둥근 모서리 109">
              <a:extLst>
                <a:ext uri="{FF2B5EF4-FFF2-40B4-BE49-F238E27FC236}">
                  <a16:creationId xmlns:a16="http://schemas.microsoft.com/office/drawing/2014/main" id="{DC7665E3-39AE-47EC-A1BB-46687FA17C9D}"/>
                </a:ext>
              </a:extLst>
            </p:cNvPr>
            <p:cNvSpPr/>
            <p:nvPr/>
          </p:nvSpPr>
          <p:spPr>
            <a:xfrm>
              <a:off x="1334859" y="4103339"/>
              <a:ext cx="226770" cy="22677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11" name="사각형: 둥근 모서리 110">
              <a:extLst>
                <a:ext uri="{FF2B5EF4-FFF2-40B4-BE49-F238E27FC236}">
                  <a16:creationId xmlns:a16="http://schemas.microsoft.com/office/drawing/2014/main" id="{049ABA95-FBBE-427D-B0E6-5D26E5FA4102}"/>
                </a:ext>
              </a:extLst>
            </p:cNvPr>
            <p:cNvSpPr/>
            <p:nvPr/>
          </p:nvSpPr>
          <p:spPr>
            <a:xfrm>
              <a:off x="1660292" y="4103339"/>
              <a:ext cx="226770" cy="22677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12" name="사각형: 둥근 모서리 111">
              <a:extLst>
                <a:ext uri="{FF2B5EF4-FFF2-40B4-BE49-F238E27FC236}">
                  <a16:creationId xmlns:a16="http://schemas.microsoft.com/office/drawing/2014/main" id="{B78E2CA4-7EEE-4D37-9AEF-04FE3C23B0C8}"/>
                </a:ext>
              </a:extLst>
            </p:cNvPr>
            <p:cNvSpPr/>
            <p:nvPr/>
          </p:nvSpPr>
          <p:spPr>
            <a:xfrm>
              <a:off x="1009425" y="4103339"/>
              <a:ext cx="226770" cy="22677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13" name="사각형: 둥근 모서리 112">
              <a:extLst>
                <a:ext uri="{FF2B5EF4-FFF2-40B4-BE49-F238E27FC236}">
                  <a16:creationId xmlns:a16="http://schemas.microsoft.com/office/drawing/2014/main" id="{A2A0BB68-FF7B-4CD9-9AD1-1EC4C624FD59}"/>
                </a:ext>
              </a:extLst>
            </p:cNvPr>
            <p:cNvSpPr/>
            <p:nvPr/>
          </p:nvSpPr>
          <p:spPr>
            <a:xfrm>
              <a:off x="358558" y="4420114"/>
              <a:ext cx="226770" cy="22677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14" name="사각형: 둥근 모서리 113">
              <a:extLst>
                <a:ext uri="{FF2B5EF4-FFF2-40B4-BE49-F238E27FC236}">
                  <a16:creationId xmlns:a16="http://schemas.microsoft.com/office/drawing/2014/main" id="{C99A28AC-556A-40CB-986B-8F76990EF4A4}"/>
                </a:ext>
              </a:extLst>
            </p:cNvPr>
            <p:cNvSpPr/>
            <p:nvPr/>
          </p:nvSpPr>
          <p:spPr>
            <a:xfrm>
              <a:off x="683991" y="4420114"/>
              <a:ext cx="226770" cy="22677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15" name="사각형: 둥근 모서리 114">
              <a:extLst>
                <a:ext uri="{FF2B5EF4-FFF2-40B4-BE49-F238E27FC236}">
                  <a16:creationId xmlns:a16="http://schemas.microsoft.com/office/drawing/2014/main" id="{E85B78FC-9541-4D1A-805F-499F905B3B17}"/>
                </a:ext>
              </a:extLst>
            </p:cNvPr>
            <p:cNvSpPr/>
            <p:nvPr/>
          </p:nvSpPr>
          <p:spPr>
            <a:xfrm>
              <a:off x="1334859" y="4420114"/>
              <a:ext cx="226770" cy="22677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16" name="사각형: 둥근 모서리 115">
              <a:extLst>
                <a:ext uri="{FF2B5EF4-FFF2-40B4-BE49-F238E27FC236}">
                  <a16:creationId xmlns:a16="http://schemas.microsoft.com/office/drawing/2014/main" id="{CC5D36D0-229A-4E18-B1CC-CD933367A79F}"/>
                </a:ext>
              </a:extLst>
            </p:cNvPr>
            <p:cNvSpPr/>
            <p:nvPr/>
          </p:nvSpPr>
          <p:spPr>
            <a:xfrm>
              <a:off x="1660292" y="4420114"/>
              <a:ext cx="226770" cy="22677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17" name="사각형: 둥근 모서리 116">
              <a:extLst>
                <a:ext uri="{FF2B5EF4-FFF2-40B4-BE49-F238E27FC236}">
                  <a16:creationId xmlns:a16="http://schemas.microsoft.com/office/drawing/2014/main" id="{3900B773-B02E-4089-AA45-EC0BC920114C}"/>
                </a:ext>
              </a:extLst>
            </p:cNvPr>
            <p:cNvSpPr/>
            <p:nvPr/>
          </p:nvSpPr>
          <p:spPr>
            <a:xfrm>
              <a:off x="1009425" y="4420114"/>
              <a:ext cx="226770" cy="22677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18" name="사각형: 둥근 모서리 117">
              <a:extLst>
                <a:ext uri="{FF2B5EF4-FFF2-40B4-BE49-F238E27FC236}">
                  <a16:creationId xmlns:a16="http://schemas.microsoft.com/office/drawing/2014/main" id="{5EF216BF-9493-4A65-B56F-BA4A65592D5A}"/>
                </a:ext>
              </a:extLst>
            </p:cNvPr>
            <p:cNvSpPr/>
            <p:nvPr/>
          </p:nvSpPr>
          <p:spPr>
            <a:xfrm>
              <a:off x="358558" y="4736889"/>
              <a:ext cx="226770" cy="22677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19" name="사각형: 둥근 모서리 118">
              <a:extLst>
                <a:ext uri="{FF2B5EF4-FFF2-40B4-BE49-F238E27FC236}">
                  <a16:creationId xmlns:a16="http://schemas.microsoft.com/office/drawing/2014/main" id="{F9672730-3D4C-4A2F-966F-EA26354621B7}"/>
                </a:ext>
              </a:extLst>
            </p:cNvPr>
            <p:cNvSpPr/>
            <p:nvPr/>
          </p:nvSpPr>
          <p:spPr>
            <a:xfrm>
              <a:off x="683991" y="4736889"/>
              <a:ext cx="226770" cy="22677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20" name="사각형: 둥근 모서리 119">
              <a:extLst>
                <a:ext uri="{FF2B5EF4-FFF2-40B4-BE49-F238E27FC236}">
                  <a16:creationId xmlns:a16="http://schemas.microsoft.com/office/drawing/2014/main" id="{6DC82042-C1B3-473F-803A-D21D22BB2D4E}"/>
                </a:ext>
              </a:extLst>
            </p:cNvPr>
            <p:cNvSpPr/>
            <p:nvPr/>
          </p:nvSpPr>
          <p:spPr>
            <a:xfrm>
              <a:off x="1334859" y="4736889"/>
              <a:ext cx="226770" cy="22677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21" name="사각형: 둥근 모서리 120">
              <a:extLst>
                <a:ext uri="{FF2B5EF4-FFF2-40B4-BE49-F238E27FC236}">
                  <a16:creationId xmlns:a16="http://schemas.microsoft.com/office/drawing/2014/main" id="{EA8E56F6-A6E6-4453-B49A-77B807BD7430}"/>
                </a:ext>
              </a:extLst>
            </p:cNvPr>
            <p:cNvSpPr/>
            <p:nvPr/>
          </p:nvSpPr>
          <p:spPr>
            <a:xfrm>
              <a:off x="1660292" y="4736889"/>
              <a:ext cx="226770" cy="22677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22" name="사각형: 둥근 모서리 121">
              <a:extLst>
                <a:ext uri="{FF2B5EF4-FFF2-40B4-BE49-F238E27FC236}">
                  <a16:creationId xmlns:a16="http://schemas.microsoft.com/office/drawing/2014/main" id="{82AB3FD3-FA20-4829-AEF0-73EFD92A48F1}"/>
                </a:ext>
              </a:extLst>
            </p:cNvPr>
            <p:cNvSpPr/>
            <p:nvPr/>
          </p:nvSpPr>
          <p:spPr>
            <a:xfrm>
              <a:off x="1009425" y="4736889"/>
              <a:ext cx="226770" cy="22677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23" name="사각형: 둥근 모서리 122">
              <a:extLst>
                <a:ext uri="{FF2B5EF4-FFF2-40B4-BE49-F238E27FC236}">
                  <a16:creationId xmlns:a16="http://schemas.microsoft.com/office/drawing/2014/main" id="{C6AEC967-DC36-4924-9882-9CDCA088912F}"/>
                </a:ext>
              </a:extLst>
            </p:cNvPr>
            <p:cNvSpPr/>
            <p:nvPr/>
          </p:nvSpPr>
          <p:spPr>
            <a:xfrm>
              <a:off x="358558" y="5053664"/>
              <a:ext cx="226770" cy="22677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24" name="사각형: 둥근 모서리 123">
              <a:extLst>
                <a:ext uri="{FF2B5EF4-FFF2-40B4-BE49-F238E27FC236}">
                  <a16:creationId xmlns:a16="http://schemas.microsoft.com/office/drawing/2014/main" id="{F3C31210-1FCD-4621-8BCD-8E9874BC65E1}"/>
                </a:ext>
              </a:extLst>
            </p:cNvPr>
            <p:cNvSpPr/>
            <p:nvPr/>
          </p:nvSpPr>
          <p:spPr>
            <a:xfrm>
              <a:off x="683991" y="5053664"/>
              <a:ext cx="226770" cy="22677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25" name="사각형: 둥근 모서리 124">
              <a:extLst>
                <a:ext uri="{FF2B5EF4-FFF2-40B4-BE49-F238E27FC236}">
                  <a16:creationId xmlns:a16="http://schemas.microsoft.com/office/drawing/2014/main" id="{31703B80-A399-495D-9602-0242AB07C471}"/>
                </a:ext>
              </a:extLst>
            </p:cNvPr>
            <p:cNvSpPr/>
            <p:nvPr/>
          </p:nvSpPr>
          <p:spPr>
            <a:xfrm>
              <a:off x="1334859" y="5053664"/>
              <a:ext cx="226770" cy="22677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26" name="사각형: 둥근 모서리 125">
              <a:extLst>
                <a:ext uri="{FF2B5EF4-FFF2-40B4-BE49-F238E27FC236}">
                  <a16:creationId xmlns:a16="http://schemas.microsoft.com/office/drawing/2014/main" id="{25D84EBE-2AC4-4924-9330-BAB5BEB98E7B}"/>
                </a:ext>
              </a:extLst>
            </p:cNvPr>
            <p:cNvSpPr/>
            <p:nvPr/>
          </p:nvSpPr>
          <p:spPr>
            <a:xfrm>
              <a:off x="1660292" y="5053664"/>
              <a:ext cx="226770" cy="22677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27" name="사각형: 둥근 모서리 126">
              <a:extLst>
                <a:ext uri="{FF2B5EF4-FFF2-40B4-BE49-F238E27FC236}">
                  <a16:creationId xmlns:a16="http://schemas.microsoft.com/office/drawing/2014/main" id="{486A49FB-8AC1-4309-8759-90BFF19A9791}"/>
                </a:ext>
              </a:extLst>
            </p:cNvPr>
            <p:cNvSpPr/>
            <p:nvPr/>
          </p:nvSpPr>
          <p:spPr>
            <a:xfrm>
              <a:off x="1009425" y="5053664"/>
              <a:ext cx="226770" cy="22677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28" name="사각형: 둥근 모서리 127">
              <a:extLst>
                <a:ext uri="{FF2B5EF4-FFF2-40B4-BE49-F238E27FC236}">
                  <a16:creationId xmlns:a16="http://schemas.microsoft.com/office/drawing/2014/main" id="{2CA71D3C-9A8F-4B76-8F4A-84991C85E0A3}"/>
                </a:ext>
              </a:extLst>
            </p:cNvPr>
            <p:cNvSpPr/>
            <p:nvPr/>
          </p:nvSpPr>
          <p:spPr>
            <a:xfrm>
              <a:off x="1986502" y="4103339"/>
              <a:ext cx="226770" cy="22677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29" name="사각형: 둥근 모서리 128">
              <a:extLst>
                <a:ext uri="{FF2B5EF4-FFF2-40B4-BE49-F238E27FC236}">
                  <a16:creationId xmlns:a16="http://schemas.microsoft.com/office/drawing/2014/main" id="{9171982F-96E2-499A-9C2C-D2B01986C533}"/>
                </a:ext>
              </a:extLst>
            </p:cNvPr>
            <p:cNvSpPr/>
            <p:nvPr/>
          </p:nvSpPr>
          <p:spPr>
            <a:xfrm>
              <a:off x="1986502" y="4420114"/>
              <a:ext cx="226770" cy="22677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30" name="사각형: 둥근 모서리 129">
              <a:extLst>
                <a:ext uri="{FF2B5EF4-FFF2-40B4-BE49-F238E27FC236}">
                  <a16:creationId xmlns:a16="http://schemas.microsoft.com/office/drawing/2014/main" id="{CA96D323-863D-471C-B2D5-8E52D43A59BC}"/>
                </a:ext>
              </a:extLst>
            </p:cNvPr>
            <p:cNvSpPr/>
            <p:nvPr/>
          </p:nvSpPr>
          <p:spPr>
            <a:xfrm>
              <a:off x="1986502" y="4736889"/>
              <a:ext cx="226770" cy="22677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31" name="사각형: 둥근 모서리 130">
              <a:extLst>
                <a:ext uri="{FF2B5EF4-FFF2-40B4-BE49-F238E27FC236}">
                  <a16:creationId xmlns:a16="http://schemas.microsoft.com/office/drawing/2014/main" id="{2986675D-157E-499C-B7D8-A2155D90ECF9}"/>
                </a:ext>
              </a:extLst>
            </p:cNvPr>
            <p:cNvSpPr/>
            <p:nvPr/>
          </p:nvSpPr>
          <p:spPr>
            <a:xfrm>
              <a:off x="1986502" y="5053664"/>
              <a:ext cx="226770" cy="22677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32" name="사각형: 둥근 모서리 131">
              <a:extLst>
                <a:ext uri="{FF2B5EF4-FFF2-40B4-BE49-F238E27FC236}">
                  <a16:creationId xmlns:a16="http://schemas.microsoft.com/office/drawing/2014/main" id="{B8B1679F-7CF6-4666-B074-F1C6B128451E}"/>
                </a:ext>
              </a:extLst>
            </p:cNvPr>
            <p:cNvSpPr/>
            <p:nvPr/>
          </p:nvSpPr>
          <p:spPr>
            <a:xfrm>
              <a:off x="2313221" y="4103339"/>
              <a:ext cx="226770" cy="22677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33" name="사각형: 둥근 모서리 132">
              <a:extLst>
                <a:ext uri="{FF2B5EF4-FFF2-40B4-BE49-F238E27FC236}">
                  <a16:creationId xmlns:a16="http://schemas.microsoft.com/office/drawing/2014/main" id="{E2E988D4-11BD-40CA-9183-A45ECD0D79B4}"/>
                </a:ext>
              </a:extLst>
            </p:cNvPr>
            <p:cNvSpPr/>
            <p:nvPr/>
          </p:nvSpPr>
          <p:spPr>
            <a:xfrm>
              <a:off x="2313221" y="4420114"/>
              <a:ext cx="226770" cy="22677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34" name="사각형: 둥근 모서리 133">
              <a:extLst>
                <a:ext uri="{FF2B5EF4-FFF2-40B4-BE49-F238E27FC236}">
                  <a16:creationId xmlns:a16="http://schemas.microsoft.com/office/drawing/2014/main" id="{8433ECEA-7BB8-4982-ACA1-A8E108AD4D79}"/>
                </a:ext>
              </a:extLst>
            </p:cNvPr>
            <p:cNvSpPr/>
            <p:nvPr/>
          </p:nvSpPr>
          <p:spPr>
            <a:xfrm>
              <a:off x="2313221" y="4736889"/>
              <a:ext cx="226770" cy="22677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35" name="사각형: 둥근 모서리 134">
              <a:extLst>
                <a:ext uri="{FF2B5EF4-FFF2-40B4-BE49-F238E27FC236}">
                  <a16:creationId xmlns:a16="http://schemas.microsoft.com/office/drawing/2014/main" id="{391773B7-B8E8-4853-B76F-857188FD09F9}"/>
                </a:ext>
              </a:extLst>
            </p:cNvPr>
            <p:cNvSpPr/>
            <p:nvPr/>
          </p:nvSpPr>
          <p:spPr>
            <a:xfrm>
              <a:off x="2313221" y="5053664"/>
              <a:ext cx="226770" cy="22677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36" name="사각형: 둥근 모서리 135">
              <a:extLst>
                <a:ext uri="{FF2B5EF4-FFF2-40B4-BE49-F238E27FC236}">
                  <a16:creationId xmlns:a16="http://schemas.microsoft.com/office/drawing/2014/main" id="{AF9DC23A-6594-4CE1-90B0-6F6A7F47F9DE}"/>
                </a:ext>
              </a:extLst>
            </p:cNvPr>
            <p:cNvSpPr/>
            <p:nvPr/>
          </p:nvSpPr>
          <p:spPr>
            <a:xfrm>
              <a:off x="358558" y="5372291"/>
              <a:ext cx="226770" cy="22677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37" name="사각형: 둥근 모서리 136">
              <a:extLst>
                <a:ext uri="{FF2B5EF4-FFF2-40B4-BE49-F238E27FC236}">
                  <a16:creationId xmlns:a16="http://schemas.microsoft.com/office/drawing/2014/main" id="{5647A9C6-13D3-42D9-9D2D-826513310841}"/>
                </a:ext>
              </a:extLst>
            </p:cNvPr>
            <p:cNvSpPr/>
            <p:nvPr/>
          </p:nvSpPr>
          <p:spPr>
            <a:xfrm>
              <a:off x="683991" y="5372291"/>
              <a:ext cx="226770" cy="22677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38" name="사각형: 둥근 모서리 137">
              <a:extLst>
                <a:ext uri="{FF2B5EF4-FFF2-40B4-BE49-F238E27FC236}">
                  <a16:creationId xmlns:a16="http://schemas.microsoft.com/office/drawing/2014/main" id="{B45627F0-BD46-4695-BDC0-E4A568095135}"/>
                </a:ext>
              </a:extLst>
            </p:cNvPr>
            <p:cNvSpPr/>
            <p:nvPr/>
          </p:nvSpPr>
          <p:spPr>
            <a:xfrm>
              <a:off x="1334859" y="5372291"/>
              <a:ext cx="226770" cy="22677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39" name="사각형: 둥근 모서리 138">
              <a:extLst>
                <a:ext uri="{FF2B5EF4-FFF2-40B4-BE49-F238E27FC236}">
                  <a16:creationId xmlns:a16="http://schemas.microsoft.com/office/drawing/2014/main" id="{0F6AC9F9-6782-4839-8EDD-EB18FB7F76F5}"/>
                </a:ext>
              </a:extLst>
            </p:cNvPr>
            <p:cNvSpPr/>
            <p:nvPr/>
          </p:nvSpPr>
          <p:spPr>
            <a:xfrm>
              <a:off x="1660292" y="5372291"/>
              <a:ext cx="226770" cy="22677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40" name="사각형: 둥근 모서리 139">
              <a:extLst>
                <a:ext uri="{FF2B5EF4-FFF2-40B4-BE49-F238E27FC236}">
                  <a16:creationId xmlns:a16="http://schemas.microsoft.com/office/drawing/2014/main" id="{D736583A-C7EE-4CAD-AD41-FA04564EACAF}"/>
                </a:ext>
              </a:extLst>
            </p:cNvPr>
            <p:cNvSpPr/>
            <p:nvPr/>
          </p:nvSpPr>
          <p:spPr>
            <a:xfrm>
              <a:off x="1009425" y="5372291"/>
              <a:ext cx="226770" cy="22677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41" name="사각형: 둥근 모서리 140">
              <a:extLst>
                <a:ext uri="{FF2B5EF4-FFF2-40B4-BE49-F238E27FC236}">
                  <a16:creationId xmlns:a16="http://schemas.microsoft.com/office/drawing/2014/main" id="{FDDB74FB-D62F-41FB-96AC-B21F61503ABD}"/>
                </a:ext>
              </a:extLst>
            </p:cNvPr>
            <p:cNvSpPr/>
            <p:nvPr/>
          </p:nvSpPr>
          <p:spPr>
            <a:xfrm>
              <a:off x="358558" y="5689066"/>
              <a:ext cx="226770" cy="22677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42" name="사각형: 둥근 모서리 141">
              <a:extLst>
                <a:ext uri="{FF2B5EF4-FFF2-40B4-BE49-F238E27FC236}">
                  <a16:creationId xmlns:a16="http://schemas.microsoft.com/office/drawing/2014/main" id="{10F25BB3-086B-4450-BD8D-E7EE1BE246A6}"/>
                </a:ext>
              </a:extLst>
            </p:cNvPr>
            <p:cNvSpPr/>
            <p:nvPr/>
          </p:nvSpPr>
          <p:spPr>
            <a:xfrm>
              <a:off x="683991" y="5689066"/>
              <a:ext cx="226770" cy="22677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43" name="사각형: 둥근 모서리 142">
              <a:extLst>
                <a:ext uri="{FF2B5EF4-FFF2-40B4-BE49-F238E27FC236}">
                  <a16:creationId xmlns:a16="http://schemas.microsoft.com/office/drawing/2014/main" id="{C358C827-155D-4581-B352-E4B833AF1686}"/>
                </a:ext>
              </a:extLst>
            </p:cNvPr>
            <p:cNvSpPr/>
            <p:nvPr/>
          </p:nvSpPr>
          <p:spPr>
            <a:xfrm>
              <a:off x="1334859" y="5689066"/>
              <a:ext cx="226770" cy="22677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44" name="사각형: 둥근 모서리 143">
              <a:extLst>
                <a:ext uri="{FF2B5EF4-FFF2-40B4-BE49-F238E27FC236}">
                  <a16:creationId xmlns:a16="http://schemas.microsoft.com/office/drawing/2014/main" id="{48130866-C623-455A-A786-A3A0E5A982E1}"/>
                </a:ext>
              </a:extLst>
            </p:cNvPr>
            <p:cNvSpPr/>
            <p:nvPr/>
          </p:nvSpPr>
          <p:spPr>
            <a:xfrm>
              <a:off x="1660292" y="5689066"/>
              <a:ext cx="226770" cy="22677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45" name="사각형: 둥근 모서리 144">
              <a:extLst>
                <a:ext uri="{FF2B5EF4-FFF2-40B4-BE49-F238E27FC236}">
                  <a16:creationId xmlns:a16="http://schemas.microsoft.com/office/drawing/2014/main" id="{17B3A4D3-C8CE-49E5-83B0-1510CCA8154C}"/>
                </a:ext>
              </a:extLst>
            </p:cNvPr>
            <p:cNvSpPr/>
            <p:nvPr/>
          </p:nvSpPr>
          <p:spPr>
            <a:xfrm>
              <a:off x="1009425" y="5689066"/>
              <a:ext cx="226770" cy="22677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46" name="사각형: 둥근 모서리 145">
              <a:extLst>
                <a:ext uri="{FF2B5EF4-FFF2-40B4-BE49-F238E27FC236}">
                  <a16:creationId xmlns:a16="http://schemas.microsoft.com/office/drawing/2014/main" id="{3DB00BED-B47E-4F63-BF5B-0BB6EFE1EC63}"/>
                </a:ext>
              </a:extLst>
            </p:cNvPr>
            <p:cNvSpPr/>
            <p:nvPr/>
          </p:nvSpPr>
          <p:spPr>
            <a:xfrm>
              <a:off x="1986502" y="5372291"/>
              <a:ext cx="226770" cy="22677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47" name="사각형: 둥근 모서리 146">
              <a:extLst>
                <a:ext uri="{FF2B5EF4-FFF2-40B4-BE49-F238E27FC236}">
                  <a16:creationId xmlns:a16="http://schemas.microsoft.com/office/drawing/2014/main" id="{F7E9D06F-6CCE-4787-97C2-EA59D9539645}"/>
                </a:ext>
              </a:extLst>
            </p:cNvPr>
            <p:cNvSpPr/>
            <p:nvPr/>
          </p:nvSpPr>
          <p:spPr>
            <a:xfrm>
              <a:off x="1986502" y="5689066"/>
              <a:ext cx="226770" cy="22677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48" name="사각형: 둥근 모서리 147">
              <a:extLst>
                <a:ext uri="{FF2B5EF4-FFF2-40B4-BE49-F238E27FC236}">
                  <a16:creationId xmlns:a16="http://schemas.microsoft.com/office/drawing/2014/main" id="{1ADA70F5-1F57-4B1D-B758-8DEBF34DF13F}"/>
                </a:ext>
              </a:extLst>
            </p:cNvPr>
            <p:cNvSpPr/>
            <p:nvPr/>
          </p:nvSpPr>
          <p:spPr>
            <a:xfrm>
              <a:off x="2313221" y="5372291"/>
              <a:ext cx="226770" cy="22677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49" name="사각형: 둥근 모서리 148">
              <a:extLst>
                <a:ext uri="{FF2B5EF4-FFF2-40B4-BE49-F238E27FC236}">
                  <a16:creationId xmlns:a16="http://schemas.microsoft.com/office/drawing/2014/main" id="{07499746-92B8-4740-94ED-E41B01EBFFB7}"/>
                </a:ext>
              </a:extLst>
            </p:cNvPr>
            <p:cNvSpPr/>
            <p:nvPr/>
          </p:nvSpPr>
          <p:spPr>
            <a:xfrm>
              <a:off x="2313221" y="5689066"/>
              <a:ext cx="226770" cy="22677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50" name="사각형: 둥근 모서리 149">
              <a:extLst>
                <a:ext uri="{FF2B5EF4-FFF2-40B4-BE49-F238E27FC236}">
                  <a16:creationId xmlns:a16="http://schemas.microsoft.com/office/drawing/2014/main" id="{AC49F0F2-4C5F-4783-A1EB-86658919EE1F}"/>
                </a:ext>
              </a:extLst>
            </p:cNvPr>
            <p:cNvSpPr/>
            <p:nvPr/>
          </p:nvSpPr>
          <p:spPr>
            <a:xfrm>
              <a:off x="358558" y="6005841"/>
              <a:ext cx="226770" cy="22677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51" name="사각형: 둥근 모서리 150">
              <a:extLst>
                <a:ext uri="{FF2B5EF4-FFF2-40B4-BE49-F238E27FC236}">
                  <a16:creationId xmlns:a16="http://schemas.microsoft.com/office/drawing/2014/main" id="{BD1D27D6-0C24-4085-B435-2F6B7D007A0E}"/>
                </a:ext>
              </a:extLst>
            </p:cNvPr>
            <p:cNvSpPr/>
            <p:nvPr/>
          </p:nvSpPr>
          <p:spPr>
            <a:xfrm>
              <a:off x="683991" y="6005841"/>
              <a:ext cx="226770" cy="22677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52" name="사각형: 둥근 모서리 151">
              <a:extLst>
                <a:ext uri="{FF2B5EF4-FFF2-40B4-BE49-F238E27FC236}">
                  <a16:creationId xmlns:a16="http://schemas.microsoft.com/office/drawing/2014/main" id="{DADE18C0-0A60-4871-94F3-999B0F1E616A}"/>
                </a:ext>
              </a:extLst>
            </p:cNvPr>
            <p:cNvSpPr/>
            <p:nvPr/>
          </p:nvSpPr>
          <p:spPr>
            <a:xfrm>
              <a:off x="1334859" y="6005841"/>
              <a:ext cx="226770" cy="22677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53" name="사각형: 둥근 모서리 152">
              <a:extLst>
                <a:ext uri="{FF2B5EF4-FFF2-40B4-BE49-F238E27FC236}">
                  <a16:creationId xmlns:a16="http://schemas.microsoft.com/office/drawing/2014/main" id="{A9ACF733-7465-4E4E-8282-C19CEE5E20CA}"/>
                </a:ext>
              </a:extLst>
            </p:cNvPr>
            <p:cNvSpPr/>
            <p:nvPr/>
          </p:nvSpPr>
          <p:spPr>
            <a:xfrm>
              <a:off x="1660292" y="6005841"/>
              <a:ext cx="226770" cy="22677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54" name="사각형: 둥근 모서리 153">
              <a:extLst>
                <a:ext uri="{FF2B5EF4-FFF2-40B4-BE49-F238E27FC236}">
                  <a16:creationId xmlns:a16="http://schemas.microsoft.com/office/drawing/2014/main" id="{2263326B-8074-4F98-8AEC-2B32559507A1}"/>
                </a:ext>
              </a:extLst>
            </p:cNvPr>
            <p:cNvSpPr/>
            <p:nvPr/>
          </p:nvSpPr>
          <p:spPr>
            <a:xfrm>
              <a:off x="1009425" y="6005841"/>
              <a:ext cx="226770" cy="22677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55" name="사각형: 둥근 모서리 154">
              <a:extLst>
                <a:ext uri="{FF2B5EF4-FFF2-40B4-BE49-F238E27FC236}">
                  <a16:creationId xmlns:a16="http://schemas.microsoft.com/office/drawing/2014/main" id="{3D514107-582F-49F9-B835-41FD9DC69D0A}"/>
                </a:ext>
              </a:extLst>
            </p:cNvPr>
            <p:cNvSpPr/>
            <p:nvPr/>
          </p:nvSpPr>
          <p:spPr>
            <a:xfrm>
              <a:off x="358558" y="6322616"/>
              <a:ext cx="226770" cy="22677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56" name="사각형: 둥근 모서리 155">
              <a:extLst>
                <a:ext uri="{FF2B5EF4-FFF2-40B4-BE49-F238E27FC236}">
                  <a16:creationId xmlns:a16="http://schemas.microsoft.com/office/drawing/2014/main" id="{838535AE-0105-4B44-8FE9-1995289173D7}"/>
                </a:ext>
              </a:extLst>
            </p:cNvPr>
            <p:cNvSpPr/>
            <p:nvPr/>
          </p:nvSpPr>
          <p:spPr>
            <a:xfrm>
              <a:off x="683991" y="6322616"/>
              <a:ext cx="226770" cy="22677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57" name="사각형: 둥근 모서리 156">
              <a:extLst>
                <a:ext uri="{FF2B5EF4-FFF2-40B4-BE49-F238E27FC236}">
                  <a16:creationId xmlns:a16="http://schemas.microsoft.com/office/drawing/2014/main" id="{A9AF9017-EB02-41AA-BD35-7FA4CA5D20D5}"/>
                </a:ext>
              </a:extLst>
            </p:cNvPr>
            <p:cNvSpPr/>
            <p:nvPr/>
          </p:nvSpPr>
          <p:spPr>
            <a:xfrm>
              <a:off x="1334859" y="6322616"/>
              <a:ext cx="226770" cy="22677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58" name="사각형: 둥근 모서리 157">
              <a:extLst>
                <a:ext uri="{FF2B5EF4-FFF2-40B4-BE49-F238E27FC236}">
                  <a16:creationId xmlns:a16="http://schemas.microsoft.com/office/drawing/2014/main" id="{3030D8F5-68A1-4FCB-A226-78C31B8BC238}"/>
                </a:ext>
              </a:extLst>
            </p:cNvPr>
            <p:cNvSpPr/>
            <p:nvPr/>
          </p:nvSpPr>
          <p:spPr>
            <a:xfrm>
              <a:off x="1660292" y="6322616"/>
              <a:ext cx="226770" cy="22677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59" name="사각형: 둥근 모서리 158">
              <a:extLst>
                <a:ext uri="{FF2B5EF4-FFF2-40B4-BE49-F238E27FC236}">
                  <a16:creationId xmlns:a16="http://schemas.microsoft.com/office/drawing/2014/main" id="{26B1B827-CC37-42CD-B744-3C4898640FF4}"/>
                </a:ext>
              </a:extLst>
            </p:cNvPr>
            <p:cNvSpPr/>
            <p:nvPr/>
          </p:nvSpPr>
          <p:spPr>
            <a:xfrm>
              <a:off x="1009425" y="6322616"/>
              <a:ext cx="226770" cy="22677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60" name="사각형: 둥근 모서리 159">
              <a:extLst>
                <a:ext uri="{FF2B5EF4-FFF2-40B4-BE49-F238E27FC236}">
                  <a16:creationId xmlns:a16="http://schemas.microsoft.com/office/drawing/2014/main" id="{2366178A-5231-4F4F-9795-180EA61875AF}"/>
                </a:ext>
              </a:extLst>
            </p:cNvPr>
            <p:cNvSpPr/>
            <p:nvPr/>
          </p:nvSpPr>
          <p:spPr>
            <a:xfrm>
              <a:off x="1986502" y="6005841"/>
              <a:ext cx="226770" cy="22677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61" name="사각형: 둥근 모서리 160">
              <a:extLst>
                <a:ext uri="{FF2B5EF4-FFF2-40B4-BE49-F238E27FC236}">
                  <a16:creationId xmlns:a16="http://schemas.microsoft.com/office/drawing/2014/main" id="{8F8B4FC9-977F-484D-8248-D95CD6E53A61}"/>
                </a:ext>
              </a:extLst>
            </p:cNvPr>
            <p:cNvSpPr/>
            <p:nvPr/>
          </p:nvSpPr>
          <p:spPr>
            <a:xfrm>
              <a:off x="1986502" y="6322616"/>
              <a:ext cx="226770" cy="22677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62" name="사각형: 둥근 모서리 161">
              <a:extLst>
                <a:ext uri="{FF2B5EF4-FFF2-40B4-BE49-F238E27FC236}">
                  <a16:creationId xmlns:a16="http://schemas.microsoft.com/office/drawing/2014/main" id="{3F9019D1-D4BF-469B-BC32-997D72CF0DDA}"/>
                </a:ext>
              </a:extLst>
            </p:cNvPr>
            <p:cNvSpPr/>
            <p:nvPr/>
          </p:nvSpPr>
          <p:spPr>
            <a:xfrm>
              <a:off x="2313221" y="6005841"/>
              <a:ext cx="226770" cy="22677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63" name="사각형: 둥근 모서리 162">
              <a:extLst>
                <a:ext uri="{FF2B5EF4-FFF2-40B4-BE49-F238E27FC236}">
                  <a16:creationId xmlns:a16="http://schemas.microsoft.com/office/drawing/2014/main" id="{BC12B74B-172C-42BE-9FA8-CF7A5F28839D}"/>
                </a:ext>
              </a:extLst>
            </p:cNvPr>
            <p:cNvSpPr/>
            <p:nvPr/>
          </p:nvSpPr>
          <p:spPr>
            <a:xfrm>
              <a:off x="2313221" y="6322616"/>
              <a:ext cx="226770" cy="22677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65" name="사각형: 둥근 모서리 164">
              <a:extLst>
                <a:ext uri="{FF2B5EF4-FFF2-40B4-BE49-F238E27FC236}">
                  <a16:creationId xmlns:a16="http://schemas.microsoft.com/office/drawing/2014/main" id="{B273E2FC-5FA4-4ED5-8D3C-A91D1B1F584E}"/>
                </a:ext>
              </a:extLst>
            </p:cNvPr>
            <p:cNvSpPr/>
            <p:nvPr/>
          </p:nvSpPr>
          <p:spPr>
            <a:xfrm>
              <a:off x="3611993" y="3010816"/>
              <a:ext cx="226770" cy="22677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66" name="사각형: 둥근 모서리 165">
              <a:extLst>
                <a:ext uri="{FF2B5EF4-FFF2-40B4-BE49-F238E27FC236}">
                  <a16:creationId xmlns:a16="http://schemas.microsoft.com/office/drawing/2014/main" id="{6438DB81-308C-4603-AB8D-9134725150F5}"/>
                </a:ext>
              </a:extLst>
            </p:cNvPr>
            <p:cNvSpPr/>
            <p:nvPr/>
          </p:nvSpPr>
          <p:spPr>
            <a:xfrm>
              <a:off x="3935605" y="3010816"/>
              <a:ext cx="226770" cy="22677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67" name="사각형: 둥근 모서리 166">
              <a:extLst>
                <a:ext uri="{FF2B5EF4-FFF2-40B4-BE49-F238E27FC236}">
                  <a16:creationId xmlns:a16="http://schemas.microsoft.com/office/drawing/2014/main" id="{58FFFAB8-9157-46CB-875D-A634C8F355CB}"/>
                </a:ext>
              </a:extLst>
            </p:cNvPr>
            <p:cNvSpPr/>
            <p:nvPr/>
          </p:nvSpPr>
          <p:spPr>
            <a:xfrm>
              <a:off x="4259217" y="3010816"/>
              <a:ext cx="226770" cy="22677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68" name="사각형: 둥근 모서리 167">
              <a:extLst>
                <a:ext uri="{FF2B5EF4-FFF2-40B4-BE49-F238E27FC236}">
                  <a16:creationId xmlns:a16="http://schemas.microsoft.com/office/drawing/2014/main" id="{609ED3EB-031A-4D76-A9C7-92FA2E347ADC}"/>
                </a:ext>
              </a:extLst>
            </p:cNvPr>
            <p:cNvSpPr/>
            <p:nvPr/>
          </p:nvSpPr>
          <p:spPr>
            <a:xfrm>
              <a:off x="4581382" y="3010816"/>
              <a:ext cx="226770" cy="22677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A797A719-E3DB-417C-B50C-3568D99E5343}"/>
                </a:ext>
              </a:extLst>
            </p:cNvPr>
            <p:cNvSpPr/>
            <p:nvPr/>
          </p:nvSpPr>
          <p:spPr>
            <a:xfrm>
              <a:off x="6934771" y="1168934"/>
              <a:ext cx="1923375" cy="1955267"/>
            </a:xfrm>
            <a:prstGeom prst="rect">
              <a:avLst/>
            </a:prstGeom>
            <a:noFill/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i="1" dirty="0">
                  <a:solidFill>
                    <a:schemeClr val="tx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memory</a:t>
              </a:r>
              <a:endParaRPr lang="ko-KR" altLang="en-US" i="1" dirty="0">
                <a:solidFill>
                  <a:schemeClr val="tx1"/>
                </a:solidFill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70" name="직사각형 169">
              <a:extLst>
                <a:ext uri="{FF2B5EF4-FFF2-40B4-BE49-F238E27FC236}">
                  <a16:creationId xmlns:a16="http://schemas.microsoft.com/office/drawing/2014/main" id="{0F62EA4E-CF1C-49FE-99F4-3F7506A2B2DC}"/>
                </a:ext>
              </a:extLst>
            </p:cNvPr>
            <p:cNvSpPr/>
            <p:nvPr/>
          </p:nvSpPr>
          <p:spPr>
            <a:xfrm>
              <a:off x="6711626" y="3568379"/>
              <a:ext cx="2469070" cy="3142664"/>
            </a:xfrm>
            <a:prstGeom prst="rect">
              <a:avLst/>
            </a:prstGeom>
            <a:noFill/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i="1">
                  <a:solidFill>
                    <a:schemeClr val="tx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storage</a:t>
              </a:r>
              <a:endParaRPr lang="ko-KR" altLang="en-US" i="1" dirty="0">
                <a:solidFill>
                  <a:schemeClr val="tx1"/>
                </a:solidFill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71" name="사각형: 둥근 모서리 170">
              <a:extLst>
                <a:ext uri="{FF2B5EF4-FFF2-40B4-BE49-F238E27FC236}">
                  <a16:creationId xmlns:a16="http://schemas.microsoft.com/office/drawing/2014/main" id="{1D9EFA8A-7980-4434-91F1-E2DE5B7ED78D}"/>
                </a:ext>
              </a:extLst>
            </p:cNvPr>
            <p:cNvSpPr/>
            <p:nvPr/>
          </p:nvSpPr>
          <p:spPr>
            <a:xfrm>
              <a:off x="6867597" y="4103339"/>
              <a:ext cx="226770" cy="22677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72" name="사각형: 둥근 모서리 171">
              <a:extLst>
                <a:ext uri="{FF2B5EF4-FFF2-40B4-BE49-F238E27FC236}">
                  <a16:creationId xmlns:a16="http://schemas.microsoft.com/office/drawing/2014/main" id="{1E461246-7041-4E91-BCA0-6FF5589429C6}"/>
                </a:ext>
              </a:extLst>
            </p:cNvPr>
            <p:cNvSpPr/>
            <p:nvPr/>
          </p:nvSpPr>
          <p:spPr>
            <a:xfrm>
              <a:off x="7193030" y="4103339"/>
              <a:ext cx="226770" cy="22677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73" name="사각형: 둥근 모서리 172">
              <a:extLst>
                <a:ext uri="{FF2B5EF4-FFF2-40B4-BE49-F238E27FC236}">
                  <a16:creationId xmlns:a16="http://schemas.microsoft.com/office/drawing/2014/main" id="{38ED5285-F598-45B4-81BD-23927DEE8E24}"/>
                </a:ext>
              </a:extLst>
            </p:cNvPr>
            <p:cNvSpPr/>
            <p:nvPr/>
          </p:nvSpPr>
          <p:spPr>
            <a:xfrm>
              <a:off x="7843898" y="4103339"/>
              <a:ext cx="226770" cy="22677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74" name="사각형: 둥근 모서리 173">
              <a:extLst>
                <a:ext uri="{FF2B5EF4-FFF2-40B4-BE49-F238E27FC236}">
                  <a16:creationId xmlns:a16="http://schemas.microsoft.com/office/drawing/2014/main" id="{50EAA9BB-AC6A-4EA9-A681-7954240668F3}"/>
                </a:ext>
              </a:extLst>
            </p:cNvPr>
            <p:cNvSpPr/>
            <p:nvPr/>
          </p:nvSpPr>
          <p:spPr>
            <a:xfrm>
              <a:off x="8169331" y="4103339"/>
              <a:ext cx="226770" cy="22677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75" name="사각형: 둥근 모서리 174">
              <a:extLst>
                <a:ext uri="{FF2B5EF4-FFF2-40B4-BE49-F238E27FC236}">
                  <a16:creationId xmlns:a16="http://schemas.microsoft.com/office/drawing/2014/main" id="{62F50A49-96D8-4C85-A9EF-0A9010EF833D}"/>
                </a:ext>
              </a:extLst>
            </p:cNvPr>
            <p:cNvSpPr/>
            <p:nvPr/>
          </p:nvSpPr>
          <p:spPr>
            <a:xfrm>
              <a:off x="7518464" y="4103339"/>
              <a:ext cx="226770" cy="22677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76" name="사각형: 둥근 모서리 175">
              <a:extLst>
                <a:ext uri="{FF2B5EF4-FFF2-40B4-BE49-F238E27FC236}">
                  <a16:creationId xmlns:a16="http://schemas.microsoft.com/office/drawing/2014/main" id="{4223115D-A019-441D-8F73-3C8681071978}"/>
                </a:ext>
              </a:extLst>
            </p:cNvPr>
            <p:cNvSpPr/>
            <p:nvPr/>
          </p:nvSpPr>
          <p:spPr>
            <a:xfrm>
              <a:off x="6867597" y="4420114"/>
              <a:ext cx="226770" cy="22677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77" name="사각형: 둥근 모서리 176">
              <a:extLst>
                <a:ext uri="{FF2B5EF4-FFF2-40B4-BE49-F238E27FC236}">
                  <a16:creationId xmlns:a16="http://schemas.microsoft.com/office/drawing/2014/main" id="{880D5A09-DF98-40B8-B30E-F72A1A81CF77}"/>
                </a:ext>
              </a:extLst>
            </p:cNvPr>
            <p:cNvSpPr/>
            <p:nvPr/>
          </p:nvSpPr>
          <p:spPr>
            <a:xfrm>
              <a:off x="7193030" y="4420114"/>
              <a:ext cx="226770" cy="22677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78" name="사각형: 둥근 모서리 177">
              <a:extLst>
                <a:ext uri="{FF2B5EF4-FFF2-40B4-BE49-F238E27FC236}">
                  <a16:creationId xmlns:a16="http://schemas.microsoft.com/office/drawing/2014/main" id="{68870FCF-0789-4A58-92CF-99C6AB650C89}"/>
                </a:ext>
              </a:extLst>
            </p:cNvPr>
            <p:cNvSpPr/>
            <p:nvPr/>
          </p:nvSpPr>
          <p:spPr>
            <a:xfrm>
              <a:off x="7843898" y="4420114"/>
              <a:ext cx="226770" cy="22677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79" name="사각형: 둥근 모서리 178">
              <a:extLst>
                <a:ext uri="{FF2B5EF4-FFF2-40B4-BE49-F238E27FC236}">
                  <a16:creationId xmlns:a16="http://schemas.microsoft.com/office/drawing/2014/main" id="{CCC094D1-4173-48F3-A637-246D680DE843}"/>
                </a:ext>
              </a:extLst>
            </p:cNvPr>
            <p:cNvSpPr/>
            <p:nvPr/>
          </p:nvSpPr>
          <p:spPr>
            <a:xfrm>
              <a:off x="8169331" y="4420114"/>
              <a:ext cx="226770" cy="22677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80" name="사각형: 둥근 모서리 179">
              <a:extLst>
                <a:ext uri="{FF2B5EF4-FFF2-40B4-BE49-F238E27FC236}">
                  <a16:creationId xmlns:a16="http://schemas.microsoft.com/office/drawing/2014/main" id="{39F17AC3-AE2F-47A0-BCB2-9361D1732E51}"/>
                </a:ext>
              </a:extLst>
            </p:cNvPr>
            <p:cNvSpPr/>
            <p:nvPr/>
          </p:nvSpPr>
          <p:spPr>
            <a:xfrm>
              <a:off x="7518464" y="4420114"/>
              <a:ext cx="226770" cy="22677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81" name="사각형: 둥근 모서리 180">
              <a:extLst>
                <a:ext uri="{FF2B5EF4-FFF2-40B4-BE49-F238E27FC236}">
                  <a16:creationId xmlns:a16="http://schemas.microsoft.com/office/drawing/2014/main" id="{601186B4-5010-4B8F-A5C6-3790C294C768}"/>
                </a:ext>
              </a:extLst>
            </p:cNvPr>
            <p:cNvSpPr/>
            <p:nvPr/>
          </p:nvSpPr>
          <p:spPr>
            <a:xfrm>
              <a:off x="6867597" y="4736889"/>
              <a:ext cx="226770" cy="22677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82" name="사각형: 둥근 모서리 181">
              <a:extLst>
                <a:ext uri="{FF2B5EF4-FFF2-40B4-BE49-F238E27FC236}">
                  <a16:creationId xmlns:a16="http://schemas.microsoft.com/office/drawing/2014/main" id="{3E39BB72-D000-48CB-8286-109A51C72F21}"/>
                </a:ext>
              </a:extLst>
            </p:cNvPr>
            <p:cNvSpPr/>
            <p:nvPr/>
          </p:nvSpPr>
          <p:spPr>
            <a:xfrm>
              <a:off x="7193030" y="4736889"/>
              <a:ext cx="226770" cy="22677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83" name="사각형: 둥근 모서리 182">
              <a:extLst>
                <a:ext uri="{FF2B5EF4-FFF2-40B4-BE49-F238E27FC236}">
                  <a16:creationId xmlns:a16="http://schemas.microsoft.com/office/drawing/2014/main" id="{24247C54-4321-43D4-A607-B9BA70AEE9F5}"/>
                </a:ext>
              </a:extLst>
            </p:cNvPr>
            <p:cNvSpPr/>
            <p:nvPr/>
          </p:nvSpPr>
          <p:spPr>
            <a:xfrm>
              <a:off x="7843898" y="4736889"/>
              <a:ext cx="226770" cy="22677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84" name="사각형: 둥근 모서리 183">
              <a:extLst>
                <a:ext uri="{FF2B5EF4-FFF2-40B4-BE49-F238E27FC236}">
                  <a16:creationId xmlns:a16="http://schemas.microsoft.com/office/drawing/2014/main" id="{DF86DC5D-431D-4FF5-BAAE-BB6EF816FFCA}"/>
                </a:ext>
              </a:extLst>
            </p:cNvPr>
            <p:cNvSpPr/>
            <p:nvPr/>
          </p:nvSpPr>
          <p:spPr>
            <a:xfrm>
              <a:off x="8169331" y="4736889"/>
              <a:ext cx="226770" cy="22677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86" name="사각형: 둥근 모서리 185">
              <a:extLst>
                <a:ext uri="{FF2B5EF4-FFF2-40B4-BE49-F238E27FC236}">
                  <a16:creationId xmlns:a16="http://schemas.microsoft.com/office/drawing/2014/main" id="{15620CCC-B24C-47CA-B27B-2AEF64D7C8DE}"/>
                </a:ext>
              </a:extLst>
            </p:cNvPr>
            <p:cNvSpPr/>
            <p:nvPr/>
          </p:nvSpPr>
          <p:spPr>
            <a:xfrm>
              <a:off x="6867597" y="5053664"/>
              <a:ext cx="226770" cy="22677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87" name="사각형: 둥근 모서리 186">
              <a:extLst>
                <a:ext uri="{FF2B5EF4-FFF2-40B4-BE49-F238E27FC236}">
                  <a16:creationId xmlns:a16="http://schemas.microsoft.com/office/drawing/2014/main" id="{9FA0D41A-775C-4487-883E-96C1A3191D45}"/>
                </a:ext>
              </a:extLst>
            </p:cNvPr>
            <p:cNvSpPr/>
            <p:nvPr/>
          </p:nvSpPr>
          <p:spPr>
            <a:xfrm>
              <a:off x="7193030" y="5053664"/>
              <a:ext cx="226770" cy="22677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88" name="사각형: 둥근 모서리 187">
              <a:extLst>
                <a:ext uri="{FF2B5EF4-FFF2-40B4-BE49-F238E27FC236}">
                  <a16:creationId xmlns:a16="http://schemas.microsoft.com/office/drawing/2014/main" id="{FF173814-C382-47A5-8B6A-416A9EDB52D0}"/>
                </a:ext>
              </a:extLst>
            </p:cNvPr>
            <p:cNvSpPr/>
            <p:nvPr/>
          </p:nvSpPr>
          <p:spPr>
            <a:xfrm>
              <a:off x="7843898" y="5053664"/>
              <a:ext cx="226770" cy="22677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89" name="사각형: 둥근 모서리 188">
              <a:extLst>
                <a:ext uri="{FF2B5EF4-FFF2-40B4-BE49-F238E27FC236}">
                  <a16:creationId xmlns:a16="http://schemas.microsoft.com/office/drawing/2014/main" id="{60793F2E-8B70-43B2-9731-AE1166ED5922}"/>
                </a:ext>
              </a:extLst>
            </p:cNvPr>
            <p:cNvSpPr/>
            <p:nvPr/>
          </p:nvSpPr>
          <p:spPr>
            <a:xfrm>
              <a:off x="8169331" y="5053664"/>
              <a:ext cx="226770" cy="22677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90" name="사각형: 둥근 모서리 189">
              <a:extLst>
                <a:ext uri="{FF2B5EF4-FFF2-40B4-BE49-F238E27FC236}">
                  <a16:creationId xmlns:a16="http://schemas.microsoft.com/office/drawing/2014/main" id="{89D176F1-F04B-40A3-83DE-D9739A4D89D0}"/>
                </a:ext>
              </a:extLst>
            </p:cNvPr>
            <p:cNvSpPr/>
            <p:nvPr/>
          </p:nvSpPr>
          <p:spPr>
            <a:xfrm>
              <a:off x="7518464" y="5053664"/>
              <a:ext cx="226770" cy="22677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91" name="사각형: 둥근 모서리 190">
              <a:extLst>
                <a:ext uri="{FF2B5EF4-FFF2-40B4-BE49-F238E27FC236}">
                  <a16:creationId xmlns:a16="http://schemas.microsoft.com/office/drawing/2014/main" id="{24DFFB68-399B-46DD-8CD4-8B6417754AAD}"/>
                </a:ext>
              </a:extLst>
            </p:cNvPr>
            <p:cNvSpPr/>
            <p:nvPr/>
          </p:nvSpPr>
          <p:spPr>
            <a:xfrm>
              <a:off x="8495541" y="4103339"/>
              <a:ext cx="226770" cy="22677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93" name="사각형: 둥근 모서리 192">
              <a:extLst>
                <a:ext uri="{FF2B5EF4-FFF2-40B4-BE49-F238E27FC236}">
                  <a16:creationId xmlns:a16="http://schemas.microsoft.com/office/drawing/2014/main" id="{6FD62E7E-9AB2-4A43-B6CA-7580377F5D16}"/>
                </a:ext>
              </a:extLst>
            </p:cNvPr>
            <p:cNvSpPr/>
            <p:nvPr/>
          </p:nvSpPr>
          <p:spPr>
            <a:xfrm>
              <a:off x="8495541" y="4736889"/>
              <a:ext cx="226770" cy="22677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94" name="사각형: 둥근 모서리 193">
              <a:extLst>
                <a:ext uri="{FF2B5EF4-FFF2-40B4-BE49-F238E27FC236}">
                  <a16:creationId xmlns:a16="http://schemas.microsoft.com/office/drawing/2014/main" id="{7229E5C6-CEC6-4405-8D8E-4AFC9BCEBC85}"/>
                </a:ext>
              </a:extLst>
            </p:cNvPr>
            <p:cNvSpPr/>
            <p:nvPr/>
          </p:nvSpPr>
          <p:spPr>
            <a:xfrm>
              <a:off x="8495541" y="5053664"/>
              <a:ext cx="226770" cy="22677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95" name="사각형: 둥근 모서리 194">
              <a:extLst>
                <a:ext uri="{FF2B5EF4-FFF2-40B4-BE49-F238E27FC236}">
                  <a16:creationId xmlns:a16="http://schemas.microsoft.com/office/drawing/2014/main" id="{E81AE17C-6F60-4F15-8074-23706C5245A1}"/>
                </a:ext>
              </a:extLst>
            </p:cNvPr>
            <p:cNvSpPr/>
            <p:nvPr/>
          </p:nvSpPr>
          <p:spPr>
            <a:xfrm>
              <a:off x="8822260" y="4103339"/>
              <a:ext cx="226770" cy="22677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96" name="사각형: 둥근 모서리 195">
              <a:extLst>
                <a:ext uri="{FF2B5EF4-FFF2-40B4-BE49-F238E27FC236}">
                  <a16:creationId xmlns:a16="http://schemas.microsoft.com/office/drawing/2014/main" id="{CBCD02DE-DF3A-4C1C-AA0D-29F861658F71}"/>
                </a:ext>
              </a:extLst>
            </p:cNvPr>
            <p:cNvSpPr/>
            <p:nvPr/>
          </p:nvSpPr>
          <p:spPr>
            <a:xfrm>
              <a:off x="8822260" y="4420114"/>
              <a:ext cx="226770" cy="22677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97" name="사각형: 둥근 모서리 196">
              <a:extLst>
                <a:ext uri="{FF2B5EF4-FFF2-40B4-BE49-F238E27FC236}">
                  <a16:creationId xmlns:a16="http://schemas.microsoft.com/office/drawing/2014/main" id="{6B4F9B1B-BB9A-4E7E-AC6C-CD4DCFEE159D}"/>
                </a:ext>
              </a:extLst>
            </p:cNvPr>
            <p:cNvSpPr/>
            <p:nvPr/>
          </p:nvSpPr>
          <p:spPr>
            <a:xfrm>
              <a:off x="8822260" y="4736889"/>
              <a:ext cx="226770" cy="22677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99" name="사각형: 둥근 모서리 198">
              <a:extLst>
                <a:ext uri="{FF2B5EF4-FFF2-40B4-BE49-F238E27FC236}">
                  <a16:creationId xmlns:a16="http://schemas.microsoft.com/office/drawing/2014/main" id="{77501D60-89E0-4F7C-9041-83D672BAC379}"/>
                </a:ext>
              </a:extLst>
            </p:cNvPr>
            <p:cNvSpPr/>
            <p:nvPr/>
          </p:nvSpPr>
          <p:spPr>
            <a:xfrm>
              <a:off x="6867597" y="5372291"/>
              <a:ext cx="226770" cy="22677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200" name="사각형: 둥근 모서리 199">
              <a:extLst>
                <a:ext uri="{FF2B5EF4-FFF2-40B4-BE49-F238E27FC236}">
                  <a16:creationId xmlns:a16="http://schemas.microsoft.com/office/drawing/2014/main" id="{84E92568-021D-46F2-A77A-CD08C36037B6}"/>
                </a:ext>
              </a:extLst>
            </p:cNvPr>
            <p:cNvSpPr/>
            <p:nvPr/>
          </p:nvSpPr>
          <p:spPr>
            <a:xfrm>
              <a:off x="7193030" y="5372291"/>
              <a:ext cx="226770" cy="22677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201" name="사각형: 둥근 모서리 200">
              <a:extLst>
                <a:ext uri="{FF2B5EF4-FFF2-40B4-BE49-F238E27FC236}">
                  <a16:creationId xmlns:a16="http://schemas.microsoft.com/office/drawing/2014/main" id="{E83135F9-2E28-4AA3-96E8-C96F543B2020}"/>
                </a:ext>
              </a:extLst>
            </p:cNvPr>
            <p:cNvSpPr/>
            <p:nvPr/>
          </p:nvSpPr>
          <p:spPr>
            <a:xfrm>
              <a:off x="7843898" y="5372291"/>
              <a:ext cx="226770" cy="22677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202" name="사각형: 둥근 모서리 201">
              <a:extLst>
                <a:ext uri="{FF2B5EF4-FFF2-40B4-BE49-F238E27FC236}">
                  <a16:creationId xmlns:a16="http://schemas.microsoft.com/office/drawing/2014/main" id="{FE17441C-C9EE-4330-AE40-6FE798561961}"/>
                </a:ext>
              </a:extLst>
            </p:cNvPr>
            <p:cNvSpPr/>
            <p:nvPr/>
          </p:nvSpPr>
          <p:spPr>
            <a:xfrm>
              <a:off x="8169331" y="5372291"/>
              <a:ext cx="226770" cy="22677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203" name="사각형: 둥근 모서리 202">
              <a:extLst>
                <a:ext uri="{FF2B5EF4-FFF2-40B4-BE49-F238E27FC236}">
                  <a16:creationId xmlns:a16="http://schemas.microsoft.com/office/drawing/2014/main" id="{7A3A0061-899D-435C-AFDB-560F8BE3ABB0}"/>
                </a:ext>
              </a:extLst>
            </p:cNvPr>
            <p:cNvSpPr/>
            <p:nvPr/>
          </p:nvSpPr>
          <p:spPr>
            <a:xfrm>
              <a:off x="7518464" y="5372291"/>
              <a:ext cx="226770" cy="22677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204" name="사각형: 둥근 모서리 203">
              <a:extLst>
                <a:ext uri="{FF2B5EF4-FFF2-40B4-BE49-F238E27FC236}">
                  <a16:creationId xmlns:a16="http://schemas.microsoft.com/office/drawing/2014/main" id="{D9DA8621-B7D1-4467-8993-EE042A3FDB75}"/>
                </a:ext>
              </a:extLst>
            </p:cNvPr>
            <p:cNvSpPr/>
            <p:nvPr/>
          </p:nvSpPr>
          <p:spPr>
            <a:xfrm>
              <a:off x="6867597" y="5689066"/>
              <a:ext cx="226770" cy="22677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206" name="사각형: 둥근 모서리 205">
              <a:extLst>
                <a:ext uri="{FF2B5EF4-FFF2-40B4-BE49-F238E27FC236}">
                  <a16:creationId xmlns:a16="http://schemas.microsoft.com/office/drawing/2014/main" id="{F93C714E-9AC8-4ED3-91AE-968D8DBF3770}"/>
                </a:ext>
              </a:extLst>
            </p:cNvPr>
            <p:cNvSpPr/>
            <p:nvPr/>
          </p:nvSpPr>
          <p:spPr>
            <a:xfrm>
              <a:off x="7843898" y="5689066"/>
              <a:ext cx="226770" cy="22677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208" name="사각형: 둥근 모서리 207">
              <a:extLst>
                <a:ext uri="{FF2B5EF4-FFF2-40B4-BE49-F238E27FC236}">
                  <a16:creationId xmlns:a16="http://schemas.microsoft.com/office/drawing/2014/main" id="{4BAE94DC-2ABE-4ED0-AE0B-ED1621DC0AD9}"/>
                </a:ext>
              </a:extLst>
            </p:cNvPr>
            <p:cNvSpPr/>
            <p:nvPr/>
          </p:nvSpPr>
          <p:spPr>
            <a:xfrm>
              <a:off x="7518464" y="5689066"/>
              <a:ext cx="226770" cy="22677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209" name="사각형: 둥근 모서리 208">
              <a:extLst>
                <a:ext uri="{FF2B5EF4-FFF2-40B4-BE49-F238E27FC236}">
                  <a16:creationId xmlns:a16="http://schemas.microsoft.com/office/drawing/2014/main" id="{A1B19D8A-7087-44A9-BF37-D3FA29803440}"/>
                </a:ext>
              </a:extLst>
            </p:cNvPr>
            <p:cNvSpPr/>
            <p:nvPr/>
          </p:nvSpPr>
          <p:spPr>
            <a:xfrm>
              <a:off x="8495541" y="5372291"/>
              <a:ext cx="226770" cy="22677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210" name="사각형: 둥근 모서리 209">
              <a:extLst>
                <a:ext uri="{FF2B5EF4-FFF2-40B4-BE49-F238E27FC236}">
                  <a16:creationId xmlns:a16="http://schemas.microsoft.com/office/drawing/2014/main" id="{24271CFF-8065-4061-8185-92335AB80E91}"/>
                </a:ext>
              </a:extLst>
            </p:cNvPr>
            <p:cNvSpPr/>
            <p:nvPr/>
          </p:nvSpPr>
          <p:spPr>
            <a:xfrm>
              <a:off x="8495541" y="5689066"/>
              <a:ext cx="226770" cy="22677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211" name="사각형: 둥근 모서리 210">
              <a:extLst>
                <a:ext uri="{FF2B5EF4-FFF2-40B4-BE49-F238E27FC236}">
                  <a16:creationId xmlns:a16="http://schemas.microsoft.com/office/drawing/2014/main" id="{A59E7764-647D-4CC6-9922-259E63283433}"/>
                </a:ext>
              </a:extLst>
            </p:cNvPr>
            <p:cNvSpPr/>
            <p:nvPr/>
          </p:nvSpPr>
          <p:spPr>
            <a:xfrm>
              <a:off x="8822260" y="5372291"/>
              <a:ext cx="226770" cy="22677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212" name="사각형: 둥근 모서리 211">
              <a:extLst>
                <a:ext uri="{FF2B5EF4-FFF2-40B4-BE49-F238E27FC236}">
                  <a16:creationId xmlns:a16="http://schemas.microsoft.com/office/drawing/2014/main" id="{0B9731B2-318D-41E5-9B38-5BC02F0D0E4C}"/>
                </a:ext>
              </a:extLst>
            </p:cNvPr>
            <p:cNvSpPr/>
            <p:nvPr/>
          </p:nvSpPr>
          <p:spPr>
            <a:xfrm>
              <a:off x="8822260" y="5689066"/>
              <a:ext cx="226770" cy="22677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213" name="사각형: 둥근 모서리 212">
              <a:extLst>
                <a:ext uri="{FF2B5EF4-FFF2-40B4-BE49-F238E27FC236}">
                  <a16:creationId xmlns:a16="http://schemas.microsoft.com/office/drawing/2014/main" id="{C0EC41A2-59DD-492F-ACDA-5BE08415B407}"/>
                </a:ext>
              </a:extLst>
            </p:cNvPr>
            <p:cNvSpPr/>
            <p:nvPr/>
          </p:nvSpPr>
          <p:spPr>
            <a:xfrm>
              <a:off x="6867597" y="6005841"/>
              <a:ext cx="226770" cy="22677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214" name="사각형: 둥근 모서리 213">
              <a:extLst>
                <a:ext uri="{FF2B5EF4-FFF2-40B4-BE49-F238E27FC236}">
                  <a16:creationId xmlns:a16="http://schemas.microsoft.com/office/drawing/2014/main" id="{7F005167-0738-4722-8B91-2DB98C9E9533}"/>
                </a:ext>
              </a:extLst>
            </p:cNvPr>
            <p:cNvSpPr/>
            <p:nvPr/>
          </p:nvSpPr>
          <p:spPr>
            <a:xfrm>
              <a:off x="7193030" y="6005841"/>
              <a:ext cx="226770" cy="22677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215" name="사각형: 둥근 모서리 214">
              <a:extLst>
                <a:ext uri="{FF2B5EF4-FFF2-40B4-BE49-F238E27FC236}">
                  <a16:creationId xmlns:a16="http://schemas.microsoft.com/office/drawing/2014/main" id="{40F19682-2A03-49B4-91B8-742AE451CBF3}"/>
                </a:ext>
              </a:extLst>
            </p:cNvPr>
            <p:cNvSpPr/>
            <p:nvPr/>
          </p:nvSpPr>
          <p:spPr>
            <a:xfrm>
              <a:off x="7843898" y="6005841"/>
              <a:ext cx="226770" cy="22677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216" name="사각형: 둥근 모서리 215">
              <a:extLst>
                <a:ext uri="{FF2B5EF4-FFF2-40B4-BE49-F238E27FC236}">
                  <a16:creationId xmlns:a16="http://schemas.microsoft.com/office/drawing/2014/main" id="{D4F36C7A-D46A-403C-9B3E-84A0A3FEFE91}"/>
                </a:ext>
              </a:extLst>
            </p:cNvPr>
            <p:cNvSpPr/>
            <p:nvPr/>
          </p:nvSpPr>
          <p:spPr>
            <a:xfrm>
              <a:off x="8169331" y="6005841"/>
              <a:ext cx="226770" cy="22677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217" name="사각형: 둥근 모서리 216">
              <a:extLst>
                <a:ext uri="{FF2B5EF4-FFF2-40B4-BE49-F238E27FC236}">
                  <a16:creationId xmlns:a16="http://schemas.microsoft.com/office/drawing/2014/main" id="{3DAD6532-7738-4C5E-BD45-AF53EED3CBCD}"/>
                </a:ext>
              </a:extLst>
            </p:cNvPr>
            <p:cNvSpPr/>
            <p:nvPr/>
          </p:nvSpPr>
          <p:spPr>
            <a:xfrm>
              <a:off x="7518464" y="6005841"/>
              <a:ext cx="226770" cy="22677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218" name="사각형: 둥근 모서리 217">
              <a:extLst>
                <a:ext uri="{FF2B5EF4-FFF2-40B4-BE49-F238E27FC236}">
                  <a16:creationId xmlns:a16="http://schemas.microsoft.com/office/drawing/2014/main" id="{7A0A0C44-B10E-42E3-833F-49B0809A0D50}"/>
                </a:ext>
              </a:extLst>
            </p:cNvPr>
            <p:cNvSpPr/>
            <p:nvPr/>
          </p:nvSpPr>
          <p:spPr>
            <a:xfrm>
              <a:off x="6867597" y="6322616"/>
              <a:ext cx="226770" cy="22677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219" name="사각형: 둥근 모서리 218">
              <a:extLst>
                <a:ext uri="{FF2B5EF4-FFF2-40B4-BE49-F238E27FC236}">
                  <a16:creationId xmlns:a16="http://schemas.microsoft.com/office/drawing/2014/main" id="{F4F14144-1C02-46C0-ACF5-A9F5EF509599}"/>
                </a:ext>
              </a:extLst>
            </p:cNvPr>
            <p:cNvSpPr/>
            <p:nvPr/>
          </p:nvSpPr>
          <p:spPr>
            <a:xfrm>
              <a:off x="7193030" y="6322616"/>
              <a:ext cx="226770" cy="22677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220" name="사각형: 둥근 모서리 219">
              <a:extLst>
                <a:ext uri="{FF2B5EF4-FFF2-40B4-BE49-F238E27FC236}">
                  <a16:creationId xmlns:a16="http://schemas.microsoft.com/office/drawing/2014/main" id="{0FCEA59E-9216-46CF-8D3A-33630955FBC3}"/>
                </a:ext>
              </a:extLst>
            </p:cNvPr>
            <p:cNvSpPr/>
            <p:nvPr/>
          </p:nvSpPr>
          <p:spPr>
            <a:xfrm>
              <a:off x="7843898" y="6322616"/>
              <a:ext cx="226770" cy="22677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221" name="사각형: 둥근 모서리 220">
              <a:extLst>
                <a:ext uri="{FF2B5EF4-FFF2-40B4-BE49-F238E27FC236}">
                  <a16:creationId xmlns:a16="http://schemas.microsoft.com/office/drawing/2014/main" id="{7D8D024C-C848-44B3-8188-DD3E4FF0E2E6}"/>
                </a:ext>
              </a:extLst>
            </p:cNvPr>
            <p:cNvSpPr/>
            <p:nvPr/>
          </p:nvSpPr>
          <p:spPr>
            <a:xfrm>
              <a:off x="8169331" y="6322616"/>
              <a:ext cx="226770" cy="22677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222" name="사각형: 둥근 모서리 221">
              <a:extLst>
                <a:ext uri="{FF2B5EF4-FFF2-40B4-BE49-F238E27FC236}">
                  <a16:creationId xmlns:a16="http://schemas.microsoft.com/office/drawing/2014/main" id="{FF4C4450-B992-41B6-9B1F-FAEE883EDAA0}"/>
                </a:ext>
              </a:extLst>
            </p:cNvPr>
            <p:cNvSpPr/>
            <p:nvPr/>
          </p:nvSpPr>
          <p:spPr>
            <a:xfrm>
              <a:off x="7518464" y="6322616"/>
              <a:ext cx="226770" cy="22677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223" name="사각형: 둥근 모서리 222">
              <a:extLst>
                <a:ext uri="{FF2B5EF4-FFF2-40B4-BE49-F238E27FC236}">
                  <a16:creationId xmlns:a16="http://schemas.microsoft.com/office/drawing/2014/main" id="{05947821-A507-47AE-933D-62494F1C614C}"/>
                </a:ext>
              </a:extLst>
            </p:cNvPr>
            <p:cNvSpPr/>
            <p:nvPr/>
          </p:nvSpPr>
          <p:spPr>
            <a:xfrm>
              <a:off x="8495541" y="6005841"/>
              <a:ext cx="226770" cy="22677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224" name="사각형: 둥근 모서리 223">
              <a:extLst>
                <a:ext uri="{FF2B5EF4-FFF2-40B4-BE49-F238E27FC236}">
                  <a16:creationId xmlns:a16="http://schemas.microsoft.com/office/drawing/2014/main" id="{081686A4-D95C-4397-84FC-392D571CA847}"/>
                </a:ext>
              </a:extLst>
            </p:cNvPr>
            <p:cNvSpPr/>
            <p:nvPr/>
          </p:nvSpPr>
          <p:spPr>
            <a:xfrm>
              <a:off x="8495541" y="6322616"/>
              <a:ext cx="226770" cy="22677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225" name="사각형: 둥근 모서리 224">
              <a:extLst>
                <a:ext uri="{FF2B5EF4-FFF2-40B4-BE49-F238E27FC236}">
                  <a16:creationId xmlns:a16="http://schemas.microsoft.com/office/drawing/2014/main" id="{F231A236-1C4D-4F99-A756-C9FC8326E8FB}"/>
                </a:ext>
              </a:extLst>
            </p:cNvPr>
            <p:cNvSpPr/>
            <p:nvPr/>
          </p:nvSpPr>
          <p:spPr>
            <a:xfrm>
              <a:off x="8822260" y="6005841"/>
              <a:ext cx="226770" cy="22677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226" name="사각형: 둥근 모서리 225">
              <a:extLst>
                <a:ext uri="{FF2B5EF4-FFF2-40B4-BE49-F238E27FC236}">
                  <a16:creationId xmlns:a16="http://schemas.microsoft.com/office/drawing/2014/main" id="{2884607D-F6AE-47CE-849A-3CF97CDC5EA4}"/>
                </a:ext>
              </a:extLst>
            </p:cNvPr>
            <p:cNvSpPr/>
            <p:nvPr/>
          </p:nvSpPr>
          <p:spPr>
            <a:xfrm>
              <a:off x="8822260" y="6322616"/>
              <a:ext cx="226770" cy="22677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233" name="사각형: 둥근 모서리 232">
              <a:extLst>
                <a:ext uri="{FF2B5EF4-FFF2-40B4-BE49-F238E27FC236}">
                  <a16:creationId xmlns:a16="http://schemas.microsoft.com/office/drawing/2014/main" id="{68514BEE-C710-4724-B39E-2373FC73BEB7}"/>
                </a:ext>
              </a:extLst>
            </p:cNvPr>
            <p:cNvSpPr/>
            <p:nvPr/>
          </p:nvSpPr>
          <p:spPr>
            <a:xfrm>
              <a:off x="4899289" y="3010816"/>
              <a:ext cx="226770" cy="22677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245" name="직사각형 244">
              <a:extLst>
                <a:ext uri="{FF2B5EF4-FFF2-40B4-BE49-F238E27FC236}">
                  <a16:creationId xmlns:a16="http://schemas.microsoft.com/office/drawing/2014/main" id="{98CA12C1-903E-49FC-A324-D6B0D5D8BEAF}"/>
                </a:ext>
              </a:extLst>
            </p:cNvPr>
            <p:cNvSpPr/>
            <p:nvPr/>
          </p:nvSpPr>
          <p:spPr>
            <a:xfrm>
              <a:off x="10414066" y="2579255"/>
              <a:ext cx="1777934" cy="91209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i="1" dirty="0">
                  <a:solidFill>
                    <a:schemeClr val="tx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batch</a:t>
              </a:r>
            </a:p>
          </p:txBody>
        </p:sp>
        <p:sp>
          <p:nvSpPr>
            <p:cNvPr id="246" name="사각형: 둥근 모서리 245">
              <a:extLst>
                <a:ext uri="{FF2B5EF4-FFF2-40B4-BE49-F238E27FC236}">
                  <a16:creationId xmlns:a16="http://schemas.microsoft.com/office/drawing/2014/main" id="{2573398F-98DE-46CB-A2B5-8614C5A39F9E}"/>
                </a:ext>
              </a:extLst>
            </p:cNvPr>
            <p:cNvSpPr/>
            <p:nvPr/>
          </p:nvSpPr>
          <p:spPr>
            <a:xfrm>
              <a:off x="10542424" y="3010816"/>
              <a:ext cx="226770" cy="22677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247" name="사각형: 둥근 모서리 246">
              <a:extLst>
                <a:ext uri="{FF2B5EF4-FFF2-40B4-BE49-F238E27FC236}">
                  <a16:creationId xmlns:a16="http://schemas.microsoft.com/office/drawing/2014/main" id="{AFD1BD7A-69F6-402B-ADD3-B105DDDDCA21}"/>
                </a:ext>
              </a:extLst>
            </p:cNvPr>
            <p:cNvSpPr/>
            <p:nvPr/>
          </p:nvSpPr>
          <p:spPr>
            <a:xfrm>
              <a:off x="10866036" y="3010816"/>
              <a:ext cx="226770" cy="22677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248" name="사각형: 둥근 모서리 247">
              <a:extLst>
                <a:ext uri="{FF2B5EF4-FFF2-40B4-BE49-F238E27FC236}">
                  <a16:creationId xmlns:a16="http://schemas.microsoft.com/office/drawing/2014/main" id="{C0F9A268-C861-4695-B957-4632F685E20B}"/>
                </a:ext>
              </a:extLst>
            </p:cNvPr>
            <p:cNvSpPr/>
            <p:nvPr/>
          </p:nvSpPr>
          <p:spPr>
            <a:xfrm>
              <a:off x="11189648" y="3010816"/>
              <a:ext cx="226770" cy="22677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249" name="사각형: 둥근 모서리 248">
              <a:extLst>
                <a:ext uri="{FF2B5EF4-FFF2-40B4-BE49-F238E27FC236}">
                  <a16:creationId xmlns:a16="http://schemas.microsoft.com/office/drawing/2014/main" id="{771E1CA7-1CCD-4CF9-B1F5-CCB816075AE8}"/>
                </a:ext>
              </a:extLst>
            </p:cNvPr>
            <p:cNvSpPr/>
            <p:nvPr/>
          </p:nvSpPr>
          <p:spPr>
            <a:xfrm>
              <a:off x="11511813" y="3010816"/>
              <a:ext cx="226770" cy="22677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250" name="사각형: 둥근 모서리 249">
              <a:extLst>
                <a:ext uri="{FF2B5EF4-FFF2-40B4-BE49-F238E27FC236}">
                  <a16:creationId xmlns:a16="http://schemas.microsoft.com/office/drawing/2014/main" id="{A38A6C33-5932-4D49-87B3-085576440329}"/>
                </a:ext>
              </a:extLst>
            </p:cNvPr>
            <p:cNvSpPr/>
            <p:nvPr/>
          </p:nvSpPr>
          <p:spPr>
            <a:xfrm>
              <a:off x="11829720" y="3010816"/>
              <a:ext cx="226770" cy="22677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cxnSp>
          <p:nvCxnSpPr>
            <p:cNvPr id="253" name="직선 화살표 연결선 252">
              <a:extLst>
                <a:ext uri="{FF2B5EF4-FFF2-40B4-BE49-F238E27FC236}">
                  <a16:creationId xmlns:a16="http://schemas.microsoft.com/office/drawing/2014/main" id="{E2ECA7F1-1AEC-4C7F-9BC4-038847AA1025}"/>
                </a:ext>
              </a:extLst>
            </p:cNvPr>
            <p:cNvCxnSpPr>
              <a:cxnSpLocks/>
              <a:stCxn id="245" idx="2"/>
              <a:endCxn id="254" idx="0"/>
            </p:cNvCxnSpPr>
            <p:nvPr/>
          </p:nvCxnSpPr>
          <p:spPr>
            <a:xfrm flipH="1">
              <a:off x="11279603" y="3491345"/>
              <a:ext cx="23430" cy="1042154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4" name="직사각형 253">
              <a:extLst>
                <a:ext uri="{FF2B5EF4-FFF2-40B4-BE49-F238E27FC236}">
                  <a16:creationId xmlns:a16="http://schemas.microsoft.com/office/drawing/2014/main" id="{3A09F1CE-AB58-4861-A18E-752CE0B03A22}"/>
                </a:ext>
              </a:extLst>
            </p:cNvPr>
            <p:cNvSpPr/>
            <p:nvPr/>
          </p:nvSpPr>
          <p:spPr>
            <a:xfrm>
              <a:off x="10493219" y="4533499"/>
              <a:ext cx="1572767" cy="35823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i="1" dirty="0">
                  <a:solidFill>
                    <a:schemeClr val="tx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training</a:t>
              </a:r>
            </a:p>
          </p:txBody>
        </p:sp>
        <p:sp>
          <p:nvSpPr>
            <p:cNvPr id="257" name="TextBox 256">
              <a:extLst>
                <a:ext uri="{FF2B5EF4-FFF2-40B4-BE49-F238E27FC236}">
                  <a16:creationId xmlns:a16="http://schemas.microsoft.com/office/drawing/2014/main" id="{6507EAAA-C1F1-47E1-AEF3-5E15B75A7216}"/>
                </a:ext>
              </a:extLst>
            </p:cNvPr>
            <p:cNvSpPr txBox="1"/>
            <p:nvPr/>
          </p:nvSpPr>
          <p:spPr>
            <a:xfrm>
              <a:off x="2456647" y="1857286"/>
              <a:ext cx="24511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Random Read</a:t>
              </a:r>
            </a:p>
            <a:p>
              <a:endParaRPr lang="ko-KR" altLang="en-US" sz="1400" b="1" dirty="0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258" name="TextBox 257">
              <a:extLst>
                <a:ext uri="{FF2B5EF4-FFF2-40B4-BE49-F238E27FC236}">
                  <a16:creationId xmlns:a16="http://schemas.microsoft.com/office/drawing/2014/main" id="{D03D5179-3A1B-4D27-8AF8-180237573B05}"/>
                </a:ext>
              </a:extLst>
            </p:cNvPr>
            <p:cNvSpPr txBox="1"/>
            <p:nvPr/>
          </p:nvSpPr>
          <p:spPr>
            <a:xfrm>
              <a:off x="8925552" y="2773690"/>
              <a:ext cx="24511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Random Read</a:t>
              </a:r>
            </a:p>
            <a:p>
              <a:endParaRPr lang="ko-KR" altLang="en-US" sz="1400" b="1" dirty="0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265" name="TextBox 264">
              <a:extLst>
                <a:ext uri="{FF2B5EF4-FFF2-40B4-BE49-F238E27FC236}">
                  <a16:creationId xmlns:a16="http://schemas.microsoft.com/office/drawing/2014/main" id="{DE2E90B9-3413-4CB4-8776-DD67A0B11BC7}"/>
                </a:ext>
              </a:extLst>
            </p:cNvPr>
            <p:cNvSpPr txBox="1"/>
            <p:nvPr/>
          </p:nvSpPr>
          <p:spPr>
            <a:xfrm>
              <a:off x="469689" y="514140"/>
              <a:ext cx="33690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(1) Train data stored in memory</a:t>
              </a:r>
              <a:endParaRPr lang="ko-KR" altLang="en-US" sz="1600" b="1" dirty="0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831FE6AF-25FF-4969-AAA0-A4192E1B21B6}"/>
                </a:ext>
              </a:extLst>
            </p:cNvPr>
            <p:cNvSpPr txBox="1"/>
            <p:nvPr/>
          </p:nvSpPr>
          <p:spPr>
            <a:xfrm>
              <a:off x="6860670" y="514140"/>
              <a:ext cx="34263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(2) Train data stored in storage</a:t>
              </a:r>
              <a:endParaRPr lang="ko-KR" altLang="en-US" sz="1600" b="1" dirty="0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7412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BAAFFAB6-8677-47CB-927D-90BBC4D869E1}"/>
              </a:ext>
            </a:extLst>
          </p:cNvPr>
          <p:cNvGrpSpPr/>
          <p:nvPr/>
        </p:nvGrpSpPr>
        <p:grpSpPr>
          <a:xfrm>
            <a:off x="1014022" y="330548"/>
            <a:ext cx="5671708" cy="6196903"/>
            <a:chOff x="1057565" y="382522"/>
            <a:chExt cx="5671708" cy="6196903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31E9A9A7-CC14-4EB5-8602-481CC5295EFC}"/>
                </a:ext>
              </a:extLst>
            </p:cNvPr>
            <p:cNvSpPr/>
            <p:nvPr/>
          </p:nvSpPr>
          <p:spPr>
            <a:xfrm>
              <a:off x="1333948" y="1037316"/>
              <a:ext cx="1923375" cy="1955267"/>
            </a:xfrm>
            <a:prstGeom prst="rect">
              <a:avLst/>
            </a:prstGeom>
            <a:noFill/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i="1" dirty="0">
                  <a:solidFill>
                    <a:schemeClr val="tx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memory</a:t>
              </a:r>
              <a:endParaRPr lang="ko-KR" altLang="en-US" i="1" dirty="0">
                <a:solidFill>
                  <a:schemeClr val="tx1"/>
                </a:solidFill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83749C5E-5F19-4F81-8860-17098B903789}"/>
                </a:ext>
              </a:extLst>
            </p:cNvPr>
            <p:cNvSpPr/>
            <p:nvPr/>
          </p:nvSpPr>
          <p:spPr>
            <a:xfrm>
              <a:off x="1057565" y="3436761"/>
              <a:ext cx="2469070" cy="3142664"/>
            </a:xfrm>
            <a:prstGeom prst="rect">
              <a:avLst/>
            </a:prstGeom>
            <a:noFill/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i="1">
                  <a:solidFill>
                    <a:schemeClr val="tx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storage</a:t>
              </a:r>
              <a:endParaRPr lang="ko-KR" altLang="en-US" i="1" dirty="0">
                <a:solidFill>
                  <a:schemeClr val="tx1"/>
                </a:solidFill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1A4A5CA7-D411-43FA-BE71-B0DC5627C91B}"/>
                </a:ext>
              </a:extLst>
            </p:cNvPr>
            <p:cNvSpPr/>
            <p:nvPr/>
          </p:nvSpPr>
          <p:spPr>
            <a:xfrm>
              <a:off x="4628053" y="2447637"/>
              <a:ext cx="1777934" cy="91209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i="1" dirty="0">
                  <a:solidFill>
                    <a:schemeClr val="tx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batch</a:t>
              </a:r>
            </a:p>
          </p:txBody>
        </p:sp>
        <p:cxnSp>
          <p:nvCxnSpPr>
            <p:cNvPr id="24" name="연결선: 구부러짐 23">
              <a:extLst>
                <a:ext uri="{FF2B5EF4-FFF2-40B4-BE49-F238E27FC236}">
                  <a16:creationId xmlns:a16="http://schemas.microsoft.com/office/drawing/2014/main" id="{B2B23609-831D-4269-8693-432274D69FCE}"/>
                </a:ext>
              </a:extLst>
            </p:cNvPr>
            <p:cNvCxnSpPr>
              <a:cxnSpLocks/>
              <a:stCxn id="21" idx="3"/>
              <a:endCxn id="23" idx="1"/>
            </p:cNvCxnSpPr>
            <p:nvPr/>
          </p:nvCxnSpPr>
          <p:spPr>
            <a:xfrm>
              <a:off x="3257323" y="2014950"/>
              <a:ext cx="1370730" cy="888732"/>
            </a:xfrm>
            <a:prstGeom prst="curvedConnector3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9809781B-2D0B-4943-9188-CCFCF7E841D7}"/>
                </a:ext>
              </a:extLst>
            </p:cNvPr>
            <p:cNvCxnSpPr>
              <a:cxnSpLocks/>
              <a:stCxn id="23" idx="2"/>
              <a:endCxn id="26" idx="0"/>
            </p:cNvCxnSpPr>
            <p:nvPr/>
          </p:nvCxnSpPr>
          <p:spPr>
            <a:xfrm>
              <a:off x="5517020" y="3359727"/>
              <a:ext cx="10214" cy="1042154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09BB5311-0996-48E4-9C31-516771191E6C}"/>
                </a:ext>
              </a:extLst>
            </p:cNvPr>
            <p:cNvSpPr/>
            <p:nvPr/>
          </p:nvSpPr>
          <p:spPr>
            <a:xfrm>
              <a:off x="4740850" y="4401881"/>
              <a:ext cx="1572767" cy="35823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i="1" dirty="0">
                  <a:solidFill>
                    <a:schemeClr val="tx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training</a:t>
              </a: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2C0844DE-9890-406D-BED3-B7334323B747}"/>
                </a:ext>
              </a:extLst>
            </p:cNvPr>
            <p:cNvSpPr/>
            <p:nvPr/>
          </p:nvSpPr>
          <p:spPr>
            <a:xfrm>
              <a:off x="1854001" y="1625064"/>
              <a:ext cx="226770" cy="22677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F62A7646-E9DD-4A39-AEF3-C9C3D0B0674E}"/>
                </a:ext>
              </a:extLst>
            </p:cNvPr>
            <p:cNvSpPr/>
            <p:nvPr/>
          </p:nvSpPr>
          <p:spPr>
            <a:xfrm>
              <a:off x="2515271" y="1625064"/>
              <a:ext cx="226770" cy="22677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F308F558-CC1D-433E-A467-CB3EE8C991DE}"/>
                </a:ext>
              </a:extLst>
            </p:cNvPr>
            <p:cNvSpPr/>
            <p:nvPr/>
          </p:nvSpPr>
          <p:spPr>
            <a:xfrm>
              <a:off x="2840704" y="1625064"/>
              <a:ext cx="226770" cy="22677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F87A13EA-A958-4EE0-B7D5-AF063108EEF7}"/>
                </a:ext>
              </a:extLst>
            </p:cNvPr>
            <p:cNvSpPr/>
            <p:nvPr/>
          </p:nvSpPr>
          <p:spPr>
            <a:xfrm>
              <a:off x="2189837" y="1625064"/>
              <a:ext cx="226770" cy="22677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46921324-E216-4909-9262-41E8F76C676E}"/>
                </a:ext>
              </a:extLst>
            </p:cNvPr>
            <p:cNvSpPr/>
            <p:nvPr/>
          </p:nvSpPr>
          <p:spPr>
            <a:xfrm>
              <a:off x="1864403" y="1941839"/>
              <a:ext cx="226770" cy="22677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3698891B-AF3D-49C5-A4E5-807F2B143DB1}"/>
                </a:ext>
              </a:extLst>
            </p:cNvPr>
            <p:cNvSpPr/>
            <p:nvPr/>
          </p:nvSpPr>
          <p:spPr>
            <a:xfrm>
              <a:off x="2840704" y="1941839"/>
              <a:ext cx="226770" cy="22677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75013B2F-18D6-4BF6-AFF0-4623FB02CAC5}"/>
                </a:ext>
              </a:extLst>
            </p:cNvPr>
            <p:cNvSpPr/>
            <p:nvPr/>
          </p:nvSpPr>
          <p:spPr>
            <a:xfrm>
              <a:off x="2189837" y="1941839"/>
              <a:ext cx="226770" cy="22677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AB85609B-4040-4F12-AFC1-AD4A4637E265}"/>
                </a:ext>
              </a:extLst>
            </p:cNvPr>
            <p:cNvSpPr/>
            <p:nvPr/>
          </p:nvSpPr>
          <p:spPr>
            <a:xfrm>
              <a:off x="1538970" y="2258614"/>
              <a:ext cx="226770" cy="22677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5B9D62DA-BF9A-42EB-BA23-896412144161}"/>
                </a:ext>
              </a:extLst>
            </p:cNvPr>
            <p:cNvSpPr/>
            <p:nvPr/>
          </p:nvSpPr>
          <p:spPr>
            <a:xfrm>
              <a:off x="1864403" y="2258614"/>
              <a:ext cx="226770" cy="22677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49E13321-C4B7-4212-AA89-1BA79F26A264}"/>
                </a:ext>
              </a:extLst>
            </p:cNvPr>
            <p:cNvSpPr/>
            <p:nvPr/>
          </p:nvSpPr>
          <p:spPr>
            <a:xfrm>
              <a:off x="2515271" y="2258614"/>
              <a:ext cx="226770" cy="22677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F53C5326-B7F0-4031-B6E9-8C18E4F2D97F}"/>
                </a:ext>
              </a:extLst>
            </p:cNvPr>
            <p:cNvSpPr/>
            <p:nvPr/>
          </p:nvSpPr>
          <p:spPr>
            <a:xfrm>
              <a:off x="2189837" y="2258614"/>
              <a:ext cx="226770" cy="22677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601E0F06-26C9-458C-9A8C-F1FC7EAA5C40}"/>
                </a:ext>
              </a:extLst>
            </p:cNvPr>
            <p:cNvSpPr/>
            <p:nvPr/>
          </p:nvSpPr>
          <p:spPr>
            <a:xfrm>
              <a:off x="1538970" y="2575389"/>
              <a:ext cx="226770" cy="22677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B0B131BE-9455-46C5-9319-31884112216A}"/>
                </a:ext>
              </a:extLst>
            </p:cNvPr>
            <p:cNvSpPr/>
            <p:nvPr/>
          </p:nvSpPr>
          <p:spPr>
            <a:xfrm>
              <a:off x="2515271" y="2575389"/>
              <a:ext cx="226770" cy="22677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A0FFB238-A6FF-447A-AA78-BCD4B5D03EB7}"/>
                </a:ext>
              </a:extLst>
            </p:cNvPr>
            <p:cNvSpPr/>
            <p:nvPr/>
          </p:nvSpPr>
          <p:spPr>
            <a:xfrm>
              <a:off x="2840704" y="2575389"/>
              <a:ext cx="226770" cy="22677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0DE07124-38D4-425F-8C03-78848D0CB078}"/>
                </a:ext>
              </a:extLst>
            </p:cNvPr>
            <p:cNvSpPr/>
            <p:nvPr/>
          </p:nvSpPr>
          <p:spPr>
            <a:xfrm>
              <a:off x="2189837" y="2575389"/>
              <a:ext cx="226770" cy="22677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1EA54C98-CC78-4BA8-94F0-A5ECB3B1103E}"/>
                </a:ext>
              </a:extLst>
            </p:cNvPr>
            <p:cNvSpPr/>
            <p:nvPr/>
          </p:nvSpPr>
          <p:spPr>
            <a:xfrm>
              <a:off x="1213536" y="3971721"/>
              <a:ext cx="226770" cy="22677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B4189854-1877-4D49-8A2A-E023554D4059}"/>
                </a:ext>
              </a:extLst>
            </p:cNvPr>
            <p:cNvSpPr/>
            <p:nvPr/>
          </p:nvSpPr>
          <p:spPr>
            <a:xfrm>
              <a:off x="1538969" y="3971721"/>
              <a:ext cx="226770" cy="22677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05B10CB8-9CA9-4868-BB72-E15B9A0FD1E3}"/>
                </a:ext>
              </a:extLst>
            </p:cNvPr>
            <p:cNvSpPr/>
            <p:nvPr/>
          </p:nvSpPr>
          <p:spPr>
            <a:xfrm>
              <a:off x="2189837" y="3971721"/>
              <a:ext cx="226770" cy="22677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C8E41007-004E-4D91-BDA2-B0F6B4708DCB}"/>
                </a:ext>
              </a:extLst>
            </p:cNvPr>
            <p:cNvSpPr/>
            <p:nvPr/>
          </p:nvSpPr>
          <p:spPr>
            <a:xfrm>
              <a:off x="2515270" y="3971721"/>
              <a:ext cx="226770" cy="22677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7237BD01-42C8-4073-A022-5E3A6AD7F52C}"/>
                </a:ext>
              </a:extLst>
            </p:cNvPr>
            <p:cNvSpPr/>
            <p:nvPr/>
          </p:nvSpPr>
          <p:spPr>
            <a:xfrm>
              <a:off x="1864403" y="3971721"/>
              <a:ext cx="226770" cy="22677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F4CFB8AE-C7A0-471B-91AA-D9994FAA5050}"/>
                </a:ext>
              </a:extLst>
            </p:cNvPr>
            <p:cNvSpPr/>
            <p:nvPr/>
          </p:nvSpPr>
          <p:spPr>
            <a:xfrm>
              <a:off x="1213536" y="4288496"/>
              <a:ext cx="226770" cy="22677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18FE38F9-8B2B-47B1-9869-61AA173B0515}"/>
                </a:ext>
              </a:extLst>
            </p:cNvPr>
            <p:cNvSpPr/>
            <p:nvPr/>
          </p:nvSpPr>
          <p:spPr>
            <a:xfrm>
              <a:off x="2189837" y="4288496"/>
              <a:ext cx="226770" cy="22677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7BD2DAE1-8D36-4220-8BD2-6E63A760B80F}"/>
                </a:ext>
              </a:extLst>
            </p:cNvPr>
            <p:cNvSpPr/>
            <p:nvPr/>
          </p:nvSpPr>
          <p:spPr>
            <a:xfrm>
              <a:off x="2515270" y="4288496"/>
              <a:ext cx="226770" cy="22677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B7EC93C6-C4F4-4378-A8D8-F5E1C67A7093}"/>
                </a:ext>
              </a:extLst>
            </p:cNvPr>
            <p:cNvSpPr/>
            <p:nvPr/>
          </p:nvSpPr>
          <p:spPr>
            <a:xfrm>
              <a:off x="1864403" y="4288496"/>
              <a:ext cx="226770" cy="22677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F64EFD3D-C160-46D8-ACB7-F8EEA2F87E86}"/>
                </a:ext>
              </a:extLst>
            </p:cNvPr>
            <p:cNvSpPr/>
            <p:nvPr/>
          </p:nvSpPr>
          <p:spPr>
            <a:xfrm>
              <a:off x="1213536" y="4605271"/>
              <a:ext cx="226770" cy="22677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C1A17EB5-DC1F-42EE-B5D3-3B5EA6542153}"/>
                </a:ext>
              </a:extLst>
            </p:cNvPr>
            <p:cNvSpPr/>
            <p:nvPr/>
          </p:nvSpPr>
          <p:spPr>
            <a:xfrm>
              <a:off x="1538969" y="4605271"/>
              <a:ext cx="226770" cy="22677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B09C21BC-3C2F-445D-9419-33D6584D0F1A}"/>
                </a:ext>
              </a:extLst>
            </p:cNvPr>
            <p:cNvSpPr/>
            <p:nvPr/>
          </p:nvSpPr>
          <p:spPr>
            <a:xfrm>
              <a:off x="2189837" y="4605271"/>
              <a:ext cx="226770" cy="22677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F1F86885-D72E-4F56-AF4A-ECE560A0CC17}"/>
                </a:ext>
              </a:extLst>
            </p:cNvPr>
            <p:cNvSpPr/>
            <p:nvPr/>
          </p:nvSpPr>
          <p:spPr>
            <a:xfrm>
              <a:off x="2515270" y="4605271"/>
              <a:ext cx="226770" cy="22677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02D0A343-542F-41B7-B4FD-646AA7EC781B}"/>
                </a:ext>
              </a:extLst>
            </p:cNvPr>
            <p:cNvSpPr/>
            <p:nvPr/>
          </p:nvSpPr>
          <p:spPr>
            <a:xfrm>
              <a:off x="1864403" y="4605271"/>
              <a:ext cx="226770" cy="22677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8C882185-EEBB-42D7-A74D-B5BFA9BBBB79}"/>
                </a:ext>
              </a:extLst>
            </p:cNvPr>
            <p:cNvSpPr/>
            <p:nvPr/>
          </p:nvSpPr>
          <p:spPr>
            <a:xfrm>
              <a:off x="1213536" y="4922046"/>
              <a:ext cx="226770" cy="22677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58" name="사각형: 둥근 모서리 57">
              <a:extLst>
                <a:ext uri="{FF2B5EF4-FFF2-40B4-BE49-F238E27FC236}">
                  <a16:creationId xmlns:a16="http://schemas.microsoft.com/office/drawing/2014/main" id="{FC56FCC4-9096-4146-883A-78ACBAF2CC1E}"/>
                </a:ext>
              </a:extLst>
            </p:cNvPr>
            <p:cNvSpPr/>
            <p:nvPr/>
          </p:nvSpPr>
          <p:spPr>
            <a:xfrm>
              <a:off x="1538969" y="4922046"/>
              <a:ext cx="226770" cy="22677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4F226B56-89EE-42A2-8C9F-E3AFF00786B0}"/>
                </a:ext>
              </a:extLst>
            </p:cNvPr>
            <p:cNvSpPr/>
            <p:nvPr/>
          </p:nvSpPr>
          <p:spPr>
            <a:xfrm>
              <a:off x="2189837" y="4922046"/>
              <a:ext cx="226770" cy="22677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B368D079-C8C7-4A76-B8EF-ADAB5DF008DD}"/>
                </a:ext>
              </a:extLst>
            </p:cNvPr>
            <p:cNvSpPr/>
            <p:nvPr/>
          </p:nvSpPr>
          <p:spPr>
            <a:xfrm>
              <a:off x="2515270" y="4922046"/>
              <a:ext cx="226770" cy="22677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5186B5E2-4B0C-46DE-B92F-325ACDE789B9}"/>
                </a:ext>
              </a:extLst>
            </p:cNvPr>
            <p:cNvSpPr/>
            <p:nvPr/>
          </p:nvSpPr>
          <p:spPr>
            <a:xfrm>
              <a:off x="1864403" y="4922046"/>
              <a:ext cx="226770" cy="22677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id="{3D405189-63EF-4779-A462-8E287E022480}"/>
                </a:ext>
              </a:extLst>
            </p:cNvPr>
            <p:cNvSpPr/>
            <p:nvPr/>
          </p:nvSpPr>
          <p:spPr>
            <a:xfrm>
              <a:off x="2841480" y="3971721"/>
              <a:ext cx="226770" cy="22677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63" name="사각형: 둥근 모서리 62">
              <a:extLst>
                <a:ext uri="{FF2B5EF4-FFF2-40B4-BE49-F238E27FC236}">
                  <a16:creationId xmlns:a16="http://schemas.microsoft.com/office/drawing/2014/main" id="{1B984680-7AC5-47E8-96A1-20277EDAB09F}"/>
                </a:ext>
              </a:extLst>
            </p:cNvPr>
            <p:cNvSpPr/>
            <p:nvPr/>
          </p:nvSpPr>
          <p:spPr>
            <a:xfrm>
              <a:off x="2841480" y="4288496"/>
              <a:ext cx="226770" cy="22677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64" name="사각형: 둥근 모서리 63">
              <a:extLst>
                <a:ext uri="{FF2B5EF4-FFF2-40B4-BE49-F238E27FC236}">
                  <a16:creationId xmlns:a16="http://schemas.microsoft.com/office/drawing/2014/main" id="{4469C85C-BC2C-478B-9628-E2E744BC7907}"/>
                </a:ext>
              </a:extLst>
            </p:cNvPr>
            <p:cNvSpPr/>
            <p:nvPr/>
          </p:nvSpPr>
          <p:spPr>
            <a:xfrm>
              <a:off x="2841480" y="4605271"/>
              <a:ext cx="226770" cy="22677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66" name="사각형: 둥근 모서리 65">
              <a:extLst>
                <a:ext uri="{FF2B5EF4-FFF2-40B4-BE49-F238E27FC236}">
                  <a16:creationId xmlns:a16="http://schemas.microsoft.com/office/drawing/2014/main" id="{3D4F89AC-9234-42FC-ADB0-F2FC025A69D6}"/>
                </a:ext>
              </a:extLst>
            </p:cNvPr>
            <p:cNvSpPr/>
            <p:nvPr/>
          </p:nvSpPr>
          <p:spPr>
            <a:xfrm>
              <a:off x="3168199" y="3971721"/>
              <a:ext cx="226770" cy="22677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1FA463E8-1EA0-4D75-AEB6-2663C58A41EE}"/>
                </a:ext>
              </a:extLst>
            </p:cNvPr>
            <p:cNvSpPr/>
            <p:nvPr/>
          </p:nvSpPr>
          <p:spPr>
            <a:xfrm>
              <a:off x="3168199" y="4288496"/>
              <a:ext cx="226770" cy="22677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68" name="사각형: 둥근 모서리 67">
              <a:extLst>
                <a:ext uri="{FF2B5EF4-FFF2-40B4-BE49-F238E27FC236}">
                  <a16:creationId xmlns:a16="http://schemas.microsoft.com/office/drawing/2014/main" id="{D8D1E6A7-6861-4DB8-8562-4A430B5BC2A7}"/>
                </a:ext>
              </a:extLst>
            </p:cNvPr>
            <p:cNvSpPr/>
            <p:nvPr/>
          </p:nvSpPr>
          <p:spPr>
            <a:xfrm>
              <a:off x="3168199" y="4605271"/>
              <a:ext cx="226770" cy="22677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69" name="사각형: 둥근 모서리 68">
              <a:extLst>
                <a:ext uri="{FF2B5EF4-FFF2-40B4-BE49-F238E27FC236}">
                  <a16:creationId xmlns:a16="http://schemas.microsoft.com/office/drawing/2014/main" id="{FFA455DB-8FFA-4252-A28E-1AA870AB5C09}"/>
                </a:ext>
              </a:extLst>
            </p:cNvPr>
            <p:cNvSpPr/>
            <p:nvPr/>
          </p:nvSpPr>
          <p:spPr>
            <a:xfrm>
              <a:off x="3168199" y="4922046"/>
              <a:ext cx="226770" cy="22677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5796BD74-37D6-4C46-ACB2-6AFD7C26D8DE}"/>
                </a:ext>
              </a:extLst>
            </p:cNvPr>
            <p:cNvSpPr/>
            <p:nvPr/>
          </p:nvSpPr>
          <p:spPr>
            <a:xfrm>
              <a:off x="1213536" y="5240673"/>
              <a:ext cx="226770" cy="22677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71" name="사각형: 둥근 모서리 70">
              <a:extLst>
                <a:ext uri="{FF2B5EF4-FFF2-40B4-BE49-F238E27FC236}">
                  <a16:creationId xmlns:a16="http://schemas.microsoft.com/office/drawing/2014/main" id="{8ACC7089-F0F5-419C-B296-352E03338D21}"/>
                </a:ext>
              </a:extLst>
            </p:cNvPr>
            <p:cNvSpPr/>
            <p:nvPr/>
          </p:nvSpPr>
          <p:spPr>
            <a:xfrm>
              <a:off x="1538969" y="5240673"/>
              <a:ext cx="226770" cy="22677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72" name="사각형: 둥근 모서리 71">
              <a:extLst>
                <a:ext uri="{FF2B5EF4-FFF2-40B4-BE49-F238E27FC236}">
                  <a16:creationId xmlns:a16="http://schemas.microsoft.com/office/drawing/2014/main" id="{C7F186DC-FD58-4604-A581-09A633AFB5AD}"/>
                </a:ext>
              </a:extLst>
            </p:cNvPr>
            <p:cNvSpPr/>
            <p:nvPr/>
          </p:nvSpPr>
          <p:spPr>
            <a:xfrm>
              <a:off x="2189837" y="5240673"/>
              <a:ext cx="226770" cy="22677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73" name="사각형: 둥근 모서리 72">
              <a:extLst>
                <a:ext uri="{FF2B5EF4-FFF2-40B4-BE49-F238E27FC236}">
                  <a16:creationId xmlns:a16="http://schemas.microsoft.com/office/drawing/2014/main" id="{DD6F73AC-5454-410A-80EB-8F802D88E6E9}"/>
                </a:ext>
              </a:extLst>
            </p:cNvPr>
            <p:cNvSpPr/>
            <p:nvPr/>
          </p:nvSpPr>
          <p:spPr>
            <a:xfrm>
              <a:off x="2515270" y="5240673"/>
              <a:ext cx="226770" cy="22677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74" name="사각형: 둥근 모서리 73">
              <a:extLst>
                <a:ext uri="{FF2B5EF4-FFF2-40B4-BE49-F238E27FC236}">
                  <a16:creationId xmlns:a16="http://schemas.microsoft.com/office/drawing/2014/main" id="{9DCC3BBD-6BE0-4C37-8760-D844E2756F71}"/>
                </a:ext>
              </a:extLst>
            </p:cNvPr>
            <p:cNvSpPr/>
            <p:nvPr/>
          </p:nvSpPr>
          <p:spPr>
            <a:xfrm>
              <a:off x="1864403" y="5240673"/>
              <a:ext cx="226770" cy="22677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75" name="사각형: 둥근 모서리 74">
              <a:extLst>
                <a:ext uri="{FF2B5EF4-FFF2-40B4-BE49-F238E27FC236}">
                  <a16:creationId xmlns:a16="http://schemas.microsoft.com/office/drawing/2014/main" id="{6CE50E18-2ED7-4E04-A801-3C6E2052C2A5}"/>
                </a:ext>
              </a:extLst>
            </p:cNvPr>
            <p:cNvSpPr/>
            <p:nvPr/>
          </p:nvSpPr>
          <p:spPr>
            <a:xfrm>
              <a:off x="1213536" y="5557448"/>
              <a:ext cx="226770" cy="22677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76" name="사각형: 둥근 모서리 75">
              <a:extLst>
                <a:ext uri="{FF2B5EF4-FFF2-40B4-BE49-F238E27FC236}">
                  <a16:creationId xmlns:a16="http://schemas.microsoft.com/office/drawing/2014/main" id="{0651A503-3B78-496D-87DA-C40B2675892F}"/>
                </a:ext>
              </a:extLst>
            </p:cNvPr>
            <p:cNvSpPr/>
            <p:nvPr/>
          </p:nvSpPr>
          <p:spPr>
            <a:xfrm>
              <a:off x="1538969" y="5557448"/>
              <a:ext cx="226770" cy="22677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77" name="사각형: 둥근 모서리 76">
              <a:extLst>
                <a:ext uri="{FF2B5EF4-FFF2-40B4-BE49-F238E27FC236}">
                  <a16:creationId xmlns:a16="http://schemas.microsoft.com/office/drawing/2014/main" id="{93631E06-7275-4CAE-87D9-7E5C62FE70DE}"/>
                </a:ext>
              </a:extLst>
            </p:cNvPr>
            <p:cNvSpPr/>
            <p:nvPr/>
          </p:nvSpPr>
          <p:spPr>
            <a:xfrm>
              <a:off x="2189837" y="5557448"/>
              <a:ext cx="226770" cy="22677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78" name="사각형: 둥근 모서리 77">
              <a:extLst>
                <a:ext uri="{FF2B5EF4-FFF2-40B4-BE49-F238E27FC236}">
                  <a16:creationId xmlns:a16="http://schemas.microsoft.com/office/drawing/2014/main" id="{3E1267E8-9C7F-4411-9ACB-DB02B42F6FED}"/>
                </a:ext>
              </a:extLst>
            </p:cNvPr>
            <p:cNvSpPr/>
            <p:nvPr/>
          </p:nvSpPr>
          <p:spPr>
            <a:xfrm>
              <a:off x="2515270" y="5557448"/>
              <a:ext cx="226770" cy="22677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2EA52BBB-5DE7-4989-8BDE-3D7C21552084}"/>
                </a:ext>
              </a:extLst>
            </p:cNvPr>
            <p:cNvSpPr/>
            <p:nvPr/>
          </p:nvSpPr>
          <p:spPr>
            <a:xfrm>
              <a:off x="1864403" y="5557448"/>
              <a:ext cx="226770" cy="22677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80" name="사각형: 둥근 모서리 79">
              <a:extLst>
                <a:ext uri="{FF2B5EF4-FFF2-40B4-BE49-F238E27FC236}">
                  <a16:creationId xmlns:a16="http://schemas.microsoft.com/office/drawing/2014/main" id="{E0BEAD92-DBC2-4457-AF2D-BDC15C0A0C10}"/>
                </a:ext>
              </a:extLst>
            </p:cNvPr>
            <p:cNvSpPr/>
            <p:nvPr/>
          </p:nvSpPr>
          <p:spPr>
            <a:xfrm>
              <a:off x="2841480" y="5240673"/>
              <a:ext cx="226770" cy="22677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81" name="사각형: 둥근 모서리 80">
              <a:extLst>
                <a:ext uri="{FF2B5EF4-FFF2-40B4-BE49-F238E27FC236}">
                  <a16:creationId xmlns:a16="http://schemas.microsoft.com/office/drawing/2014/main" id="{CB9E4D11-8DEE-43FF-A6FE-D7109F764FBE}"/>
                </a:ext>
              </a:extLst>
            </p:cNvPr>
            <p:cNvSpPr/>
            <p:nvPr/>
          </p:nvSpPr>
          <p:spPr>
            <a:xfrm>
              <a:off x="2841480" y="5557448"/>
              <a:ext cx="226770" cy="22677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82" name="사각형: 둥근 모서리 81">
              <a:extLst>
                <a:ext uri="{FF2B5EF4-FFF2-40B4-BE49-F238E27FC236}">
                  <a16:creationId xmlns:a16="http://schemas.microsoft.com/office/drawing/2014/main" id="{E9711D99-1DB0-4B01-B7F6-04FFF3D3D8CF}"/>
                </a:ext>
              </a:extLst>
            </p:cNvPr>
            <p:cNvSpPr/>
            <p:nvPr/>
          </p:nvSpPr>
          <p:spPr>
            <a:xfrm>
              <a:off x="3168199" y="5240673"/>
              <a:ext cx="226770" cy="22677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7154126B-7A3D-4EA2-9BEA-0ABF28BDD2E0}"/>
                </a:ext>
              </a:extLst>
            </p:cNvPr>
            <p:cNvSpPr/>
            <p:nvPr/>
          </p:nvSpPr>
          <p:spPr>
            <a:xfrm>
              <a:off x="3168199" y="5557448"/>
              <a:ext cx="226770" cy="22677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84" name="사각형: 둥근 모서리 83">
              <a:extLst>
                <a:ext uri="{FF2B5EF4-FFF2-40B4-BE49-F238E27FC236}">
                  <a16:creationId xmlns:a16="http://schemas.microsoft.com/office/drawing/2014/main" id="{AB34BC26-36C8-4D69-BA29-3DB918AA046D}"/>
                </a:ext>
              </a:extLst>
            </p:cNvPr>
            <p:cNvSpPr/>
            <p:nvPr/>
          </p:nvSpPr>
          <p:spPr>
            <a:xfrm>
              <a:off x="1213536" y="5874223"/>
              <a:ext cx="226770" cy="22677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85" name="사각형: 둥근 모서리 84">
              <a:extLst>
                <a:ext uri="{FF2B5EF4-FFF2-40B4-BE49-F238E27FC236}">
                  <a16:creationId xmlns:a16="http://schemas.microsoft.com/office/drawing/2014/main" id="{3CB8D0DB-EC1E-4AE5-8152-1431AF66BCC3}"/>
                </a:ext>
              </a:extLst>
            </p:cNvPr>
            <p:cNvSpPr/>
            <p:nvPr/>
          </p:nvSpPr>
          <p:spPr>
            <a:xfrm>
              <a:off x="1538969" y="5874223"/>
              <a:ext cx="226770" cy="22677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86" name="사각형: 둥근 모서리 85">
              <a:extLst>
                <a:ext uri="{FF2B5EF4-FFF2-40B4-BE49-F238E27FC236}">
                  <a16:creationId xmlns:a16="http://schemas.microsoft.com/office/drawing/2014/main" id="{BE701BD4-7899-476F-9648-629159EA6AD7}"/>
                </a:ext>
              </a:extLst>
            </p:cNvPr>
            <p:cNvSpPr/>
            <p:nvPr/>
          </p:nvSpPr>
          <p:spPr>
            <a:xfrm>
              <a:off x="2189837" y="5874223"/>
              <a:ext cx="226770" cy="22677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87" name="사각형: 둥근 모서리 86">
              <a:extLst>
                <a:ext uri="{FF2B5EF4-FFF2-40B4-BE49-F238E27FC236}">
                  <a16:creationId xmlns:a16="http://schemas.microsoft.com/office/drawing/2014/main" id="{94906779-628F-4549-B9E2-467910F8F68E}"/>
                </a:ext>
              </a:extLst>
            </p:cNvPr>
            <p:cNvSpPr/>
            <p:nvPr/>
          </p:nvSpPr>
          <p:spPr>
            <a:xfrm>
              <a:off x="2515270" y="5874223"/>
              <a:ext cx="226770" cy="22677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88" name="사각형: 둥근 모서리 87">
              <a:extLst>
                <a:ext uri="{FF2B5EF4-FFF2-40B4-BE49-F238E27FC236}">
                  <a16:creationId xmlns:a16="http://schemas.microsoft.com/office/drawing/2014/main" id="{6573C79B-7B4E-4B6C-99E4-3C99E20C6F68}"/>
                </a:ext>
              </a:extLst>
            </p:cNvPr>
            <p:cNvSpPr/>
            <p:nvPr/>
          </p:nvSpPr>
          <p:spPr>
            <a:xfrm>
              <a:off x="1864403" y="5874223"/>
              <a:ext cx="226770" cy="22677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89" name="사각형: 둥근 모서리 88">
              <a:extLst>
                <a:ext uri="{FF2B5EF4-FFF2-40B4-BE49-F238E27FC236}">
                  <a16:creationId xmlns:a16="http://schemas.microsoft.com/office/drawing/2014/main" id="{E8A42E12-7D9C-4AF5-88EB-931FD0FB0CDB}"/>
                </a:ext>
              </a:extLst>
            </p:cNvPr>
            <p:cNvSpPr/>
            <p:nvPr/>
          </p:nvSpPr>
          <p:spPr>
            <a:xfrm>
              <a:off x="1213536" y="6190998"/>
              <a:ext cx="226770" cy="22677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90" name="사각형: 둥근 모서리 89">
              <a:extLst>
                <a:ext uri="{FF2B5EF4-FFF2-40B4-BE49-F238E27FC236}">
                  <a16:creationId xmlns:a16="http://schemas.microsoft.com/office/drawing/2014/main" id="{41A96ACC-93E8-482E-8438-8F5F3370A5FF}"/>
                </a:ext>
              </a:extLst>
            </p:cNvPr>
            <p:cNvSpPr/>
            <p:nvPr/>
          </p:nvSpPr>
          <p:spPr>
            <a:xfrm>
              <a:off x="1538969" y="6190998"/>
              <a:ext cx="226770" cy="22677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92" name="사각형: 둥근 모서리 91">
              <a:extLst>
                <a:ext uri="{FF2B5EF4-FFF2-40B4-BE49-F238E27FC236}">
                  <a16:creationId xmlns:a16="http://schemas.microsoft.com/office/drawing/2014/main" id="{5EDB02BD-C238-4CA9-A8D0-AE3C76A45D67}"/>
                </a:ext>
              </a:extLst>
            </p:cNvPr>
            <p:cNvSpPr/>
            <p:nvPr/>
          </p:nvSpPr>
          <p:spPr>
            <a:xfrm>
              <a:off x="2515270" y="6190998"/>
              <a:ext cx="226770" cy="22677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93" name="사각형: 둥근 모서리 92">
              <a:extLst>
                <a:ext uri="{FF2B5EF4-FFF2-40B4-BE49-F238E27FC236}">
                  <a16:creationId xmlns:a16="http://schemas.microsoft.com/office/drawing/2014/main" id="{C9150AEF-DF73-41DF-9123-5AD153E6C8A9}"/>
                </a:ext>
              </a:extLst>
            </p:cNvPr>
            <p:cNvSpPr/>
            <p:nvPr/>
          </p:nvSpPr>
          <p:spPr>
            <a:xfrm>
              <a:off x="1864403" y="6190998"/>
              <a:ext cx="226770" cy="22677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94" name="사각형: 둥근 모서리 93">
              <a:extLst>
                <a:ext uri="{FF2B5EF4-FFF2-40B4-BE49-F238E27FC236}">
                  <a16:creationId xmlns:a16="http://schemas.microsoft.com/office/drawing/2014/main" id="{DE2E04AE-B475-4EA9-85EB-AE64605D39F4}"/>
                </a:ext>
              </a:extLst>
            </p:cNvPr>
            <p:cNvSpPr/>
            <p:nvPr/>
          </p:nvSpPr>
          <p:spPr>
            <a:xfrm>
              <a:off x="2841480" y="5874223"/>
              <a:ext cx="226770" cy="22677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95" name="사각형: 둥근 모서리 94">
              <a:extLst>
                <a:ext uri="{FF2B5EF4-FFF2-40B4-BE49-F238E27FC236}">
                  <a16:creationId xmlns:a16="http://schemas.microsoft.com/office/drawing/2014/main" id="{69D2714C-AF42-4F69-8B80-37562FA27E12}"/>
                </a:ext>
              </a:extLst>
            </p:cNvPr>
            <p:cNvSpPr/>
            <p:nvPr/>
          </p:nvSpPr>
          <p:spPr>
            <a:xfrm>
              <a:off x="2841480" y="6190998"/>
              <a:ext cx="226770" cy="22677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96" name="사각형: 둥근 모서리 95">
              <a:extLst>
                <a:ext uri="{FF2B5EF4-FFF2-40B4-BE49-F238E27FC236}">
                  <a16:creationId xmlns:a16="http://schemas.microsoft.com/office/drawing/2014/main" id="{5370B3E4-A8D5-40E8-9DE2-2D482221850D}"/>
                </a:ext>
              </a:extLst>
            </p:cNvPr>
            <p:cNvSpPr/>
            <p:nvPr/>
          </p:nvSpPr>
          <p:spPr>
            <a:xfrm>
              <a:off x="3168199" y="5874223"/>
              <a:ext cx="226770" cy="22677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97" name="사각형: 둥근 모서리 96">
              <a:extLst>
                <a:ext uri="{FF2B5EF4-FFF2-40B4-BE49-F238E27FC236}">
                  <a16:creationId xmlns:a16="http://schemas.microsoft.com/office/drawing/2014/main" id="{1D345C4C-261B-4A88-A9D9-95AB2D2133FC}"/>
                </a:ext>
              </a:extLst>
            </p:cNvPr>
            <p:cNvSpPr/>
            <p:nvPr/>
          </p:nvSpPr>
          <p:spPr>
            <a:xfrm>
              <a:off x="3168199" y="6190998"/>
              <a:ext cx="226770" cy="22677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98" name="사각형: 둥근 모서리 97">
              <a:extLst>
                <a:ext uri="{FF2B5EF4-FFF2-40B4-BE49-F238E27FC236}">
                  <a16:creationId xmlns:a16="http://schemas.microsoft.com/office/drawing/2014/main" id="{46248E99-515B-4AE1-AEA0-D47A1FE1FAA1}"/>
                </a:ext>
              </a:extLst>
            </p:cNvPr>
            <p:cNvSpPr/>
            <p:nvPr/>
          </p:nvSpPr>
          <p:spPr>
            <a:xfrm>
              <a:off x="4776958" y="2879198"/>
              <a:ext cx="226770" cy="22677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99" name="사각형: 둥근 모서리 98">
              <a:extLst>
                <a:ext uri="{FF2B5EF4-FFF2-40B4-BE49-F238E27FC236}">
                  <a16:creationId xmlns:a16="http://schemas.microsoft.com/office/drawing/2014/main" id="{56902666-8B19-4B9A-823A-D613713483D5}"/>
                </a:ext>
              </a:extLst>
            </p:cNvPr>
            <p:cNvSpPr/>
            <p:nvPr/>
          </p:nvSpPr>
          <p:spPr>
            <a:xfrm>
              <a:off x="5100570" y="2879198"/>
              <a:ext cx="226770" cy="22677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00" name="사각형: 둥근 모서리 99">
              <a:extLst>
                <a:ext uri="{FF2B5EF4-FFF2-40B4-BE49-F238E27FC236}">
                  <a16:creationId xmlns:a16="http://schemas.microsoft.com/office/drawing/2014/main" id="{CBE7350D-30F1-4F23-86DF-0B68D57C9683}"/>
                </a:ext>
              </a:extLst>
            </p:cNvPr>
            <p:cNvSpPr/>
            <p:nvPr/>
          </p:nvSpPr>
          <p:spPr>
            <a:xfrm>
              <a:off x="5424182" y="2879198"/>
              <a:ext cx="226770" cy="22677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01" name="사각형: 둥근 모서리 100">
              <a:extLst>
                <a:ext uri="{FF2B5EF4-FFF2-40B4-BE49-F238E27FC236}">
                  <a16:creationId xmlns:a16="http://schemas.microsoft.com/office/drawing/2014/main" id="{671E804A-4E49-418A-A6F6-C5E051AB00E4}"/>
                </a:ext>
              </a:extLst>
            </p:cNvPr>
            <p:cNvSpPr/>
            <p:nvPr/>
          </p:nvSpPr>
          <p:spPr>
            <a:xfrm>
              <a:off x="5746347" y="2879198"/>
              <a:ext cx="226770" cy="22677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02" name="사각형: 둥근 모서리 101">
              <a:extLst>
                <a:ext uri="{FF2B5EF4-FFF2-40B4-BE49-F238E27FC236}">
                  <a16:creationId xmlns:a16="http://schemas.microsoft.com/office/drawing/2014/main" id="{8BC68417-BA55-4890-8384-42CE5858AE3E}"/>
                </a:ext>
              </a:extLst>
            </p:cNvPr>
            <p:cNvSpPr/>
            <p:nvPr/>
          </p:nvSpPr>
          <p:spPr>
            <a:xfrm>
              <a:off x="6064254" y="2879198"/>
              <a:ext cx="226770" cy="22677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C648CA2A-1FF2-4BB7-B0A6-E6926D7DBC08}"/>
                </a:ext>
              </a:extLst>
            </p:cNvPr>
            <p:cNvSpPr txBox="1"/>
            <p:nvPr/>
          </p:nvSpPr>
          <p:spPr>
            <a:xfrm>
              <a:off x="3311625" y="1725668"/>
              <a:ext cx="24511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Random Read</a:t>
              </a:r>
            </a:p>
            <a:p>
              <a:endParaRPr lang="ko-KR" altLang="en-US" sz="1400" b="1" dirty="0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817D1077-02C8-4D01-BF5F-3330D8044A46}"/>
                </a:ext>
              </a:extLst>
            </p:cNvPr>
            <p:cNvSpPr txBox="1"/>
            <p:nvPr/>
          </p:nvSpPr>
          <p:spPr>
            <a:xfrm>
              <a:off x="1324666" y="382522"/>
              <a:ext cx="5404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000000"/>
                  </a:solidFill>
                  <a:effectLst/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Randomly learn data regardless of location</a:t>
              </a:r>
              <a:endParaRPr lang="ko-KR" altLang="en-US" b="1" dirty="0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05" name="사각형: 둥근 모서리 104">
              <a:extLst>
                <a:ext uri="{FF2B5EF4-FFF2-40B4-BE49-F238E27FC236}">
                  <a16:creationId xmlns:a16="http://schemas.microsoft.com/office/drawing/2014/main" id="{BADE4B5C-21A0-4D40-A11C-E850D462FBCD}"/>
                </a:ext>
              </a:extLst>
            </p:cNvPr>
            <p:cNvSpPr/>
            <p:nvPr/>
          </p:nvSpPr>
          <p:spPr>
            <a:xfrm>
              <a:off x="2840704" y="2257688"/>
              <a:ext cx="226770" cy="22677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06" name="사각형: 둥근 모서리 105">
              <a:extLst>
                <a:ext uri="{FF2B5EF4-FFF2-40B4-BE49-F238E27FC236}">
                  <a16:creationId xmlns:a16="http://schemas.microsoft.com/office/drawing/2014/main" id="{F0BC1DF9-8EC7-4CC9-9DE0-77A74CD1F9DD}"/>
                </a:ext>
              </a:extLst>
            </p:cNvPr>
            <p:cNvSpPr/>
            <p:nvPr/>
          </p:nvSpPr>
          <p:spPr>
            <a:xfrm>
              <a:off x="1538969" y="1941839"/>
              <a:ext cx="226770" cy="22677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07" name="사각형: 둥근 모서리 106">
              <a:extLst>
                <a:ext uri="{FF2B5EF4-FFF2-40B4-BE49-F238E27FC236}">
                  <a16:creationId xmlns:a16="http://schemas.microsoft.com/office/drawing/2014/main" id="{FBFBE447-6839-4E78-889A-53E0E3EE4265}"/>
                </a:ext>
              </a:extLst>
            </p:cNvPr>
            <p:cNvSpPr/>
            <p:nvPr/>
          </p:nvSpPr>
          <p:spPr>
            <a:xfrm>
              <a:off x="2515270" y="2257688"/>
              <a:ext cx="226770" cy="22677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08" name="사각형: 둥근 모서리 107">
              <a:extLst>
                <a:ext uri="{FF2B5EF4-FFF2-40B4-BE49-F238E27FC236}">
                  <a16:creationId xmlns:a16="http://schemas.microsoft.com/office/drawing/2014/main" id="{8C6E5462-75FB-4967-BE13-6F2BEEEA3C0E}"/>
                </a:ext>
              </a:extLst>
            </p:cNvPr>
            <p:cNvSpPr/>
            <p:nvPr/>
          </p:nvSpPr>
          <p:spPr>
            <a:xfrm>
              <a:off x="1538969" y="1625064"/>
              <a:ext cx="226770" cy="22677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i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cxnSp>
          <p:nvCxnSpPr>
            <p:cNvPr id="109" name="연결선: 구부러짐 108">
              <a:extLst>
                <a:ext uri="{FF2B5EF4-FFF2-40B4-BE49-F238E27FC236}">
                  <a16:creationId xmlns:a16="http://schemas.microsoft.com/office/drawing/2014/main" id="{C66B3413-9904-47CF-9E8F-03E906DD1C83}"/>
                </a:ext>
              </a:extLst>
            </p:cNvPr>
            <p:cNvCxnSpPr>
              <a:cxnSpLocks/>
              <a:stCxn id="22" idx="3"/>
              <a:endCxn id="23" idx="1"/>
            </p:cNvCxnSpPr>
            <p:nvPr/>
          </p:nvCxnSpPr>
          <p:spPr>
            <a:xfrm flipV="1">
              <a:off x="3526635" y="2903682"/>
              <a:ext cx="1101418" cy="2104411"/>
            </a:xfrm>
            <a:prstGeom prst="curvedConnector3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D61E15A6-A2A0-4E4B-849F-F63E086F777E}"/>
                </a:ext>
              </a:extLst>
            </p:cNvPr>
            <p:cNvSpPr txBox="1"/>
            <p:nvPr/>
          </p:nvSpPr>
          <p:spPr>
            <a:xfrm>
              <a:off x="3515253" y="5034228"/>
              <a:ext cx="24511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Random Read</a:t>
              </a:r>
            </a:p>
            <a:p>
              <a:endParaRPr lang="ko-KR" altLang="en-US" sz="1400" b="1" dirty="0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9126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42</Words>
  <Application>Microsoft Office PowerPoint</Application>
  <PresentationFormat>와이드스크린</PresentationFormat>
  <Paragraphs>19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lato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권철현</dc:creator>
  <cp:lastModifiedBy>권철현</cp:lastModifiedBy>
  <cp:revision>3</cp:revision>
  <dcterms:created xsi:type="dcterms:W3CDTF">2022-04-13T02:31:34Z</dcterms:created>
  <dcterms:modified xsi:type="dcterms:W3CDTF">2022-04-13T08:00:41Z</dcterms:modified>
</cp:coreProperties>
</file>