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57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8C0"/>
    <a:srgbClr val="990000"/>
    <a:srgbClr val="5B9BD5"/>
    <a:srgbClr val="70AD47"/>
    <a:srgbClr val="FFC000"/>
    <a:srgbClr val="ED7D31"/>
    <a:srgbClr val="ED833B"/>
    <a:srgbClr val="A54C0F"/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result\training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result\training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result\training_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result\training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result\training_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result\training_resul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result\training_resul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result\training_resul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result\training_resul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18148530500243"/>
          <c:y val="5.0355535009423559E-2"/>
          <c:w val="0.78075319990454539"/>
          <c:h val="0.770756374239891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Sheet1!$C$67</c:f>
              <c:strCache>
                <c:ptCount val="1"/>
                <c:pt idx="0">
                  <c:v>오리지널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Sheet1!$B$68:$B$71</c:f>
              <c:strCache>
                <c:ptCount val="4"/>
                <c:pt idx="0">
                  <c:v>1500장</c:v>
                </c:pt>
                <c:pt idx="1">
                  <c:v>2000장</c:v>
                </c:pt>
                <c:pt idx="2">
                  <c:v>2500장</c:v>
                </c:pt>
                <c:pt idx="3">
                  <c:v>3000장</c:v>
                </c:pt>
              </c:strCache>
            </c:strRef>
          </c:cat>
          <c:val>
            <c:numRef>
              <c:f>Sheet1!$C$68:$C$71</c:f>
              <c:numCache>
                <c:formatCode>General</c:formatCode>
                <c:ptCount val="4"/>
                <c:pt idx="0">
                  <c:v>0.9123</c:v>
                </c:pt>
                <c:pt idx="1">
                  <c:v>1.2101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B-499F-8187-585A7A0FB83A}"/>
            </c:ext>
          </c:extLst>
        </c:ser>
        <c:ser>
          <c:idx val="1"/>
          <c:order val="1"/>
          <c:tx>
            <c:strRef>
              <c:f>Sheet1!$D$67</c:f>
              <c:strCache>
                <c:ptCount val="1"/>
                <c:pt idx="0">
                  <c:v>V1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Sheet1!$B$68:$B$71</c:f>
              <c:strCache>
                <c:ptCount val="4"/>
                <c:pt idx="0">
                  <c:v>1500장</c:v>
                </c:pt>
                <c:pt idx="1">
                  <c:v>2000장</c:v>
                </c:pt>
                <c:pt idx="2">
                  <c:v>2500장</c:v>
                </c:pt>
                <c:pt idx="3">
                  <c:v>3000장</c:v>
                </c:pt>
              </c:strCache>
            </c:strRef>
          </c:cat>
          <c:val>
            <c:numRef>
              <c:f>Sheet1!$D$68:$D$71</c:f>
              <c:numCache>
                <c:formatCode>General</c:formatCode>
                <c:ptCount val="4"/>
                <c:pt idx="0">
                  <c:v>0.90369999999999995</c:v>
                </c:pt>
                <c:pt idx="1">
                  <c:v>1.5056</c:v>
                </c:pt>
                <c:pt idx="2">
                  <c:v>2.3681000000000001</c:v>
                </c:pt>
                <c:pt idx="3">
                  <c:v>3.1316000000000002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BB-499F-8187-585A7A0FB83A}"/>
            </c:ext>
          </c:extLst>
        </c:ser>
        <c:ser>
          <c:idx val="2"/>
          <c:order val="2"/>
          <c:tx>
            <c:strRef>
              <c:f>Sheet1!$E$67</c:f>
              <c:strCache>
                <c:ptCount val="1"/>
                <c:pt idx="0">
                  <c:v>V2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Sheet1!$B$68:$B$71</c:f>
              <c:strCache>
                <c:ptCount val="4"/>
                <c:pt idx="0">
                  <c:v>1500장</c:v>
                </c:pt>
                <c:pt idx="1">
                  <c:v>2000장</c:v>
                </c:pt>
                <c:pt idx="2">
                  <c:v>2500장</c:v>
                </c:pt>
                <c:pt idx="3">
                  <c:v>3000장</c:v>
                </c:pt>
              </c:strCache>
            </c:strRef>
          </c:cat>
          <c:val>
            <c:numRef>
              <c:f>Sheet1!$E$68:$E$71</c:f>
              <c:numCache>
                <c:formatCode>General</c:formatCode>
                <c:ptCount val="4"/>
                <c:pt idx="0">
                  <c:v>0.91220000000000001</c:v>
                </c:pt>
                <c:pt idx="1">
                  <c:v>1.5189999999999999</c:v>
                </c:pt>
                <c:pt idx="2">
                  <c:v>2.3119999999999998</c:v>
                </c:pt>
                <c:pt idx="3">
                  <c:v>3.1116999999999999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BB-499F-8187-585A7A0FB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9105424"/>
        <c:axId val="1849118320"/>
      </c:barChart>
      <c:catAx>
        <c:axId val="184910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49118320"/>
        <c:crosses val="autoZero"/>
        <c:auto val="1"/>
        <c:lblAlgn val="ctr"/>
        <c:lblOffset val="100"/>
        <c:noMultiLvlLbl val="0"/>
      </c:catAx>
      <c:valAx>
        <c:axId val="184911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ko-KR"/>
                  <a:t>단위</a:t>
                </a:r>
                <a:r>
                  <a:rPr lang="en-US"/>
                  <a:t>: 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49105424"/>
        <c:crosses val="autoZero"/>
        <c:crossBetween val="between"/>
      </c:valAx>
      <c:spPr>
        <a:noFill/>
        <a:ln w="31750" cmpd="sng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4624017094017095"/>
          <c:y val="9.071428571428572E-2"/>
          <c:w val="0.50751944444444441"/>
          <c:h val="0.119421428571428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18148530500243"/>
          <c:y val="5.0355535009423559E-2"/>
          <c:w val="0.78075319990454539"/>
          <c:h val="0.770756374239891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Sheet1!$M$67</c:f>
              <c:strCache>
                <c:ptCount val="1"/>
                <c:pt idx="0">
                  <c:v>오리지널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Sheet1!$L$68:$L$71</c:f>
              <c:strCache>
                <c:ptCount val="4"/>
                <c:pt idx="0">
                  <c:v>1500장</c:v>
                </c:pt>
                <c:pt idx="1">
                  <c:v>2000장</c:v>
                </c:pt>
                <c:pt idx="2">
                  <c:v>2500장</c:v>
                </c:pt>
                <c:pt idx="3">
                  <c:v>3000장</c:v>
                </c:pt>
              </c:strCache>
            </c:strRef>
          </c:cat>
          <c:val>
            <c:numRef>
              <c:f>Sheet1!$M$68:$M$71</c:f>
              <c:numCache>
                <c:formatCode>General</c:formatCode>
                <c:ptCount val="4"/>
                <c:pt idx="0">
                  <c:v>0.68300000000000005</c:v>
                </c:pt>
                <c:pt idx="1">
                  <c:v>1.0356000000000001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A-4283-814D-CC217F956AD2}"/>
            </c:ext>
          </c:extLst>
        </c:ser>
        <c:ser>
          <c:idx val="1"/>
          <c:order val="1"/>
          <c:tx>
            <c:strRef>
              <c:f>Sheet1!$N$67</c:f>
              <c:strCache>
                <c:ptCount val="1"/>
                <c:pt idx="0">
                  <c:v>V1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Sheet1!$L$68:$L$71</c:f>
              <c:strCache>
                <c:ptCount val="4"/>
                <c:pt idx="0">
                  <c:v>1500장</c:v>
                </c:pt>
                <c:pt idx="1">
                  <c:v>2000장</c:v>
                </c:pt>
                <c:pt idx="2">
                  <c:v>2500장</c:v>
                </c:pt>
                <c:pt idx="3">
                  <c:v>3000장</c:v>
                </c:pt>
              </c:strCache>
            </c:strRef>
          </c:cat>
          <c:val>
            <c:numRef>
              <c:f>Sheet1!$N$68:$N$71</c:f>
              <c:numCache>
                <c:formatCode>General</c:formatCode>
                <c:ptCount val="4"/>
                <c:pt idx="0">
                  <c:v>0.67349999999999999</c:v>
                </c:pt>
                <c:pt idx="1">
                  <c:v>1.1497999999999999</c:v>
                </c:pt>
                <c:pt idx="2">
                  <c:v>1.7807999999999999</c:v>
                </c:pt>
                <c:pt idx="3">
                  <c:v>2.2416999999999998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A-4283-814D-CC217F956AD2}"/>
            </c:ext>
          </c:extLst>
        </c:ser>
        <c:ser>
          <c:idx val="2"/>
          <c:order val="2"/>
          <c:tx>
            <c:strRef>
              <c:f>Sheet1!$O$67</c:f>
              <c:strCache>
                <c:ptCount val="1"/>
                <c:pt idx="0">
                  <c:v>V2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Sheet1!$L$68:$L$71</c:f>
              <c:strCache>
                <c:ptCount val="4"/>
                <c:pt idx="0">
                  <c:v>1500장</c:v>
                </c:pt>
                <c:pt idx="1">
                  <c:v>2000장</c:v>
                </c:pt>
                <c:pt idx="2">
                  <c:v>2500장</c:v>
                </c:pt>
                <c:pt idx="3">
                  <c:v>3000장</c:v>
                </c:pt>
              </c:strCache>
            </c:strRef>
          </c:cat>
          <c:val>
            <c:numRef>
              <c:f>Sheet1!$O$68:$O$71</c:f>
              <c:numCache>
                <c:formatCode>General</c:formatCode>
                <c:ptCount val="4"/>
                <c:pt idx="0">
                  <c:v>0.68359999999999999</c:v>
                </c:pt>
                <c:pt idx="1">
                  <c:v>1.0521</c:v>
                </c:pt>
                <c:pt idx="2">
                  <c:v>1.6183000000000001</c:v>
                </c:pt>
                <c:pt idx="3">
                  <c:v>2.0512999999999999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A-4283-814D-CC217F956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9105424"/>
        <c:axId val="1849118320"/>
      </c:barChart>
      <c:catAx>
        <c:axId val="184910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49118320"/>
        <c:crosses val="autoZero"/>
        <c:auto val="1"/>
        <c:lblAlgn val="ctr"/>
        <c:lblOffset val="100"/>
        <c:noMultiLvlLbl val="0"/>
      </c:catAx>
      <c:valAx>
        <c:axId val="184911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ko-KR"/>
                  <a:t>단위</a:t>
                </a:r>
                <a:r>
                  <a:rPr lang="en-US"/>
                  <a:t>: 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49105424"/>
        <c:crosses val="autoZero"/>
        <c:crossBetween val="between"/>
      </c:valAx>
      <c:spPr>
        <a:noFill/>
        <a:ln w="31750" cmpd="sng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4624017094017095"/>
          <c:y val="8.0634920634920629E-2"/>
          <c:w val="0.50751944444444441"/>
          <c:h val="0.119421428571428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18148530500243"/>
          <c:y val="5.0355535009423559E-2"/>
          <c:w val="0.78075319990454539"/>
          <c:h val="0.770756374239891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Sheet1!$W$67</c:f>
              <c:strCache>
                <c:ptCount val="1"/>
                <c:pt idx="0">
                  <c:v>오리지널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Sheet1!$V$68:$V$71</c:f>
              <c:strCache>
                <c:ptCount val="4"/>
                <c:pt idx="0">
                  <c:v>1500장</c:v>
                </c:pt>
                <c:pt idx="1">
                  <c:v>2000장</c:v>
                </c:pt>
                <c:pt idx="2">
                  <c:v>2500장</c:v>
                </c:pt>
                <c:pt idx="3">
                  <c:v>3000장</c:v>
                </c:pt>
              </c:strCache>
            </c:strRef>
          </c:cat>
          <c:val>
            <c:numRef>
              <c:f>Sheet1!$W$68:$W$71</c:f>
              <c:numCache>
                <c:formatCode>General</c:formatCode>
                <c:ptCount val="4"/>
                <c:pt idx="0">
                  <c:v>0.72170000000000001</c:v>
                </c:pt>
                <c:pt idx="1">
                  <c:v>1.0694999999999999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F1-4EFB-944F-DBF648058B6F}"/>
            </c:ext>
          </c:extLst>
        </c:ser>
        <c:ser>
          <c:idx val="1"/>
          <c:order val="1"/>
          <c:tx>
            <c:strRef>
              <c:f>Sheet1!$X$67</c:f>
              <c:strCache>
                <c:ptCount val="1"/>
                <c:pt idx="0">
                  <c:v>V1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Sheet1!$V$68:$V$71</c:f>
              <c:strCache>
                <c:ptCount val="4"/>
                <c:pt idx="0">
                  <c:v>1500장</c:v>
                </c:pt>
                <c:pt idx="1">
                  <c:v>2000장</c:v>
                </c:pt>
                <c:pt idx="2">
                  <c:v>2500장</c:v>
                </c:pt>
                <c:pt idx="3">
                  <c:v>3000장</c:v>
                </c:pt>
              </c:strCache>
            </c:strRef>
          </c:cat>
          <c:val>
            <c:numRef>
              <c:f>Sheet1!$X$68:$X$71</c:f>
              <c:numCache>
                <c:formatCode>General</c:formatCode>
                <c:ptCount val="4"/>
                <c:pt idx="0">
                  <c:v>0.71630000000000005</c:v>
                </c:pt>
                <c:pt idx="1">
                  <c:v>1.4694</c:v>
                </c:pt>
                <c:pt idx="2">
                  <c:v>2.0409999999999999</c:v>
                </c:pt>
                <c:pt idx="3">
                  <c:v>2.6027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F1-4EFB-944F-DBF648058B6F}"/>
            </c:ext>
          </c:extLst>
        </c:ser>
        <c:ser>
          <c:idx val="2"/>
          <c:order val="2"/>
          <c:tx>
            <c:strRef>
              <c:f>Sheet1!$Y$67</c:f>
              <c:strCache>
                <c:ptCount val="1"/>
                <c:pt idx="0">
                  <c:v>V2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Sheet1!$V$68:$V$71</c:f>
              <c:strCache>
                <c:ptCount val="4"/>
                <c:pt idx="0">
                  <c:v>1500장</c:v>
                </c:pt>
                <c:pt idx="1">
                  <c:v>2000장</c:v>
                </c:pt>
                <c:pt idx="2">
                  <c:v>2500장</c:v>
                </c:pt>
                <c:pt idx="3">
                  <c:v>3000장</c:v>
                </c:pt>
              </c:strCache>
            </c:strRef>
          </c:cat>
          <c:val>
            <c:numRef>
              <c:f>Sheet1!$Y$68:$Y$71</c:f>
              <c:numCache>
                <c:formatCode>General</c:formatCode>
                <c:ptCount val="4"/>
                <c:pt idx="0">
                  <c:v>0.71350000000000002</c:v>
                </c:pt>
                <c:pt idx="1">
                  <c:v>1.4106000000000001</c:v>
                </c:pt>
                <c:pt idx="2">
                  <c:v>2.048</c:v>
                </c:pt>
                <c:pt idx="3">
                  <c:v>2.6263000000000001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F1-4EFB-944F-DBF648058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9105424"/>
        <c:axId val="1849118320"/>
      </c:barChart>
      <c:catAx>
        <c:axId val="184910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49118320"/>
        <c:crosses val="autoZero"/>
        <c:auto val="1"/>
        <c:lblAlgn val="ctr"/>
        <c:lblOffset val="100"/>
        <c:noMultiLvlLbl val="0"/>
      </c:catAx>
      <c:valAx>
        <c:axId val="184911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ko-KR"/>
                  <a:t>단위</a:t>
                </a:r>
                <a:r>
                  <a:rPr lang="en-US"/>
                  <a:t>: s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6.4104700854700838E-3"/>
              <c:y val="0.282842063492063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49105424"/>
        <c:crosses val="autoZero"/>
        <c:crossBetween val="between"/>
      </c:valAx>
      <c:spPr>
        <a:noFill/>
        <a:ln w="31750" cmpd="sng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4624017094017095"/>
          <c:y val="7.559523809523809E-2"/>
          <c:w val="0.50751944444444441"/>
          <c:h val="0.119421428571428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7733652119242"/>
          <c:y val="5.0231758188816755E-2"/>
          <c:w val="0.8125715069977768"/>
          <c:h val="0.78316411935774433"/>
        </c:manualLayout>
      </c:layout>
      <c:lineChart>
        <c:grouping val="standard"/>
        <c:varyColors val="0"/>
        <c:ser>
          <c:idx val="0"/>
          <c:order val="0"/>
          <c:tx>
            <c:strRef>
              <c:f>Sheet1!$C$88</c:f>
              <c:strCache>
                <c:ptCount val="1"/>
                <c:pt idx="0">
                  <c:v>오리지널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Sheet1!$B$89:$B$98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Sheet1!$C$89:$C$98</c:f>
              <c:numCache>
                <c:formatCode>0.00E+00</c:formatCode>
                <c:ptCount val="10"/>
                <c:pt idx="0" formatCode="General">
                  <c:v>0.12973182999999999</c:v>
                </c:pt>
                <c:pt idx="1">
                  <c:v>1.195775E-7</c:v>
                </c:pt>
                <c:pt idx="2">
                  <c:v>1.1950281000000001E-7</c:v>
                </c:pt>
                <c:pt idx="3">
                  <c:v>1.1926652999999999E-7</c:v>
                </c:pt>
                <c:pt idx="4">
                  <c:v>1.1926181E-7</c:v>
                </c:pt>
                <c:pt idx="5">
                  <c:v>1.1925078999999999E-7</c:v>
                </c:pt>
                <c:pt idx="6">
                  <c:v>1.1924824000000001E-7</c:v>
                </c:pt>
                <c:pt idx="7">
                  <c:v>1.2923956E-7</c:v>
                </c:pt>
                <c:pt idx="8">
                  <c:v>1.1923790999999999E-7</c:v>
                </c:pt>
                <c:pt idx="9">
                  <c:v>1.1923507000000001E-7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C7-4DCC-B53A-752E96141D64}"/>
            </c:ext>
          </c:extLst>
        </c:ser>
        <c:ser>
          <c:idx val="1"/>
          <c:order val="1"/>
          <c:tx>
            <c:strRef>
              <c:f>Sheet1!$D$88</c:f>
              <c:strCache>
                <c:ptCount val="1"/>
                <c:pt idx="0">
                  <c:v>V1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Sheet1!$B$89:$B$98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Sheet1!$D$89:$D$98</c:f>
              <c:numCache>
                <c:formatCode>0.00E+00</c:formatCode>
                <c:ptCount val="10"/>
                <c:pt idx="0" formatCode="General">
                  <c:v>0.12931889999999999</c:v>
                </c:pt>
                <c:pt idx="1">
                  <c:v>1.1920933E-7</c:v>
                </c:pt>
                <c:pt idx="2">
                  <c:v>1.1920933E-7</c:v>
                </c:pt>
                <c:pt idx="3">
                  <c:v>1.1920933E-7</c:v>
                </c:pt>
                <c:pt idx="4">
                  <c:v>1.1920933E-7</c:v>
                </c:pt>
                <c:pt idx="5">
                  <c:v>1.1920933E-7</c:v>
                </c:pt>
                <c:pt idx="6">
                  <c:v>1.1920933E-7</c:v>
                </c:pt>
                <c:pt idx="7">
                  <c:v>1.1920933E-7</c:v>
                </c:pt>
                <c:pt idx="8">
                  <c:v>1.1920933E-7</c:v>
                </c:pt>
                <c:pt idx="9">
                  <c:v>1.1920933E-7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C7-4DCC-B53A-752E96141D64}"/>
            </c:ext>
          </c:extLst>
        </c:ser>
        <c:ser>
          <c:idx val="2"/>
          <c:order val="2"/>
          <c:tx>
            <c:strRef>
              <c:f>Sheet1!$E$88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Sheet1!$B$89:$B$98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Sheet1!$E$89:$E$98</c:f>
              <c:numCache>
                <c:formatCode>0.00E+00</c:formatCode>
                <c:ptCount val="10"/>
                <c:pt idx="0" formatCode="General">
                  <c:v>0.13281651</c:v>
                </c:pt>
                <c:pt idx="1">
                  <c:v>1.1920929000000001E-7</c:v>
                </c:pt>
                <c:pt idx="2">
                  <c:v>1.1920929000000001E-7</c:v>
                </c:pt>
                <c:pt idx="3">
                  <c:v>1.1920929000000001E-7</c:v>
                </c:pt>
                <c:pt idx="4">
                  <c:v>1.1920929000000001E-7</c:v>
                </c:pt>
                <c:pt idx="5">
                  <c:v>1.1920929000000001E-7</c:v>
                </c:pt>
                <c:pt idx="6">
                  <c:v>1.1920929000000001E-7</c:v>
                </c:pt>
                <c:pt idx="7">
                  <c:v>1.1920929000000001E-7</c:v>
                </c:pt>
                <c:pt idx="8">
                  <c:v>1.1920929000000001E-7</c:v>
                </c:pt>
                <c:pt idx="9">
                  <c:v>1.1920929000000001E-7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C7-4DCC-B53A-752E96141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1167"/>
        <c:axId val="104654511"/>
      </c:lineChart>
      <c:catAx>
        <c:axId val="10466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Epoch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54511"/>
        <c:crosses val="autoZero"/>
        <c:auto val="1"/>
        <c:lblAlgn val="ctr"/>
        <c:lblOffset val="0"/>
        <c:tickMarkSkip val="1"/>
        <c:noMultiLvlLbl val="0"/>
      </c:catAx>
      <c:valAx>
        <c:axId val="10465451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2.1232858154049225E-2"/>
              <c:y val="0.347113422572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61167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</c:legendEntry>
      <c:layout>
        <c:manualLayout>
          <c:xMode val="edge"/>
          <c:yMode val="edge"/>
          <c:x val="0.20520039725448119"/>
          <c:y val="0.11161265880687372"/>
          <c:w val="0.69483661659924745"/>
          <c:h val="0.1180074185473906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7733652119242"/>
          <c:y val="5.0231758188816755E-2"/>
          <c:w val="0.8125715069977768"/>
          <c:h val="0.78316411935774433"/>
        </c:manualLayout>
      </c:layout>
      <c:lineChart>
        <c:grouping val="standard"/>
        <c:varyColors val="0"/>
        <c:ser>
          <c:idx val="0"/>
          <c:order val="0"/>
          <c:tx>
            <c:strRef>
              <c:f>Sheet1!$C$116</c:f>
              <c:strCache>
                <c:ptCount val="1"/>
                <c:pt idx="0">
                  <c:v>V1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Sheet1!$B$117:$B$126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Sheet1!$C$117:$C$126</c:f>
              <c:numCache>
                <c:formatCode>0.00E+00</c:formatCode>
                <c:ptCount val="10"/>
                <c:pt idx="0">
                  <c:v>4.391222</c:v>
                </c:pt>
                <c:pt idx="1">
                  <c:v>4.0295240000000003</c:v>
                </c:pt>
                <c:pt idx="2">
                  <c:v>4.0295240000000003</c:v>
                </c:pt>
                <c:pt idx="3">
                  <c:v>4.0295240000000003</c:v>
                </c:pt>
                <c:pt idx="4">
                  <c:v>4.0295243000000003</c:v>
                </c:pt>
                <c:pt idx="5">
                  <c:v>4.0295240000000003</c:v>
                </c:pt>
                <c:pt idx="6">
                  <c:v>4.0295234000000004</c:v>
                </c:pt>
                <c:pt idx="7">
                  <c:v>4.0295230000000002</c:v>
                </c:pt>
                <c:pt idx="8">
                  <c:v>4.0295240000000003</c:v>
                </c:pt>
                <c:pt idx="9">
                  <c:v>4.0295240000000003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6-44D9-8528-0D652A741335}"/>
            </c:ext>
          </c:extLst>
        </c:ser>
        <c:ser>
          <c:idx val="1"/>
          <c:order val="1"/>
          <c:tx>
            <c:strRef>
              <c:f>Sheet1!$D$116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Sheet1!$B$117:$B$126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Sheet1!$D$117:$D$126</c:f>
              <c:numCache>
                <c:formatCode>0.00E+00</c:formatCode>
                <c:ptCount val="10"/>
                <c:pt idx="0">
                  <c:v>8.9455209999999993E-2</c:v>
                </c:pt>
                <c:pt idx="1">
                  <c:v>1.1921416E-7</c:v>
                </c:pt>
                <c:pt idx="2">
                  <c:v>1.1921415000000001E-7</c:v>
                </c:pt>
                <c:pt idx="3">
                  <c:v>1.1921415000000001E-7</c:v>
                </c:pt>
                <c:pt idx="4">
                  <c:v>1.1921415000000001E-7</c:v>
                </c:pt>
                <c:pt idx="5">
                  <c:v>1.1921415000000001E-7</c:v>
                </c:pt>
                <c:pt idx="6">
                  <c:v>1.1921409999999999E-7</c:v>
                </c:pt>
                <c:pt idx="7">
                  <c:v>1.1921408E-7</c:v>
                </c:pt>
                <c:pt idx="8">
                  <c:v>1.1921409000000001E-7</c:v>
                </c:pt>
                <c:pt idx="9">
                  <c:v>1.1921409000000001E-7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C6-44D9-8528-0D652A741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1167"/>
        <c:axId val="104654511"/>
      </c:lineChart>
      <c:catAx>
        <c:axId val="10466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Epoch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54511"/>
        <c:crosses val="autoZero"/>
        <c:auto val="1"/>
        <c:lblAlgn val="ctr"/>
        <c:lblOffset val="0"/>
        <c:tickMarkSkip val="1"/>
        <c:noMultiLvlLbl val="0"/>
      </c:catAx>
      <c:valAx>
        <c:axId val="10465451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2.1232858154049225E-2"/>
              <c:y val="0.347113422572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61167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</c:legendEntry>
      <c:layout>
        <c:manualLayout>
          <c:xMode val="edge"/>
          <c:yMode val="edge"/>
          <c:x val="0.30516347336879168"/>
          <c:y val="0.10755585956062133"/>
          <c:w val="0.4964854506298817"/>
          <c:h val="0.1298391751085621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7733652119242"/>
          <c:y val="5.0231758188816755E-2"/>
          <c:w val="0.8125715069977768"/>
          <c:h val="0.78316411935774433"/>
        </c:manualLayout>
      </c:layout>
      <c:lineChart>
        <c:grouping val="standard"/>
        <c:varyColors val="0"/>
        <c:ser>
          <c:idx val="0"/>
          <c:order val="0"/>
          <c:tx>
            <c:strRef>
              <c:f>Sheet1!$M$88</c:f>
              <c:strCache>
                <c:ptCount val="1"/>
                <c:pt idx="0">
                  <c:v>오리지널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Sheet1!$L$89:$L$98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Sheet1!$M$89:$M$98</c:f>
              <c:numCache>
                <c:formatCode>0.00E+00</c:formatCode>
                <c:ptCount val="10"/>
                <c:pt idx="0" formatCode="General">
                  <c:v>0.12842339999999999</c:v>
                </c:pt>
                <c:pt idx="1">
                  <c:v>1.1954176E-7</c:v>
                </c:pt>
                <c:pt idx="2">
                  <c:v>1.1923667500000001E-7</c:v>
                </c:pt>
                <c:pt idx="3">
                  <c:v>1.1924824000000001E-7</c:v>
                </c:pt>
                <c:pt idx="4">
                  <c:v>1.1926181E-7</c:v>
                </c:pt>
                <c:pt idx="5">
                  <c:v>1.1922464E-7</c:v>
                </c:pt>
                <c:pt idx="6">
                  <c:v>1.1923790999999999E-7</c:v>
                </c:pt>
                <c:pt idx="7">
                  <c:v>1.1933552000000001E-7</c:v>
                </c:pt>
                <c:pt idx="8">
                  <c:v>1.1932447E-7</c:v>
                </c:pt>
                <c:pt idx="9">
                  <c:v>1.1915604E-7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D0-4036-AF06-FAE21D05A19B}"/>
            </c:ext>
          </c:extLst>
        </c:ser>
        <c:ser>
          <c:idx val="1"/>
          <c:order val="1"/>
          <c:tx>
            <c:strRef>
              <c:f>Sheet1!$N$88</c:f>
              <c:strCache>
                <c:ptCount val="1"/>
                <c:pt idx="0">
                  <c:v>V1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Sheet1!$L$89:$L$98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Sheet1!$N$89:$N$98</c:f>
              <c:numCache>
                <c:formatCode>0.00E+00</c:formatCode>
                <c:ptCount val="10"/>
                <c:pt idx="0" formatCode="General">
                  <c:v>0.11972379</c:v>
                </c:pt>
                <c:pt idx="1">
                  <c:v>1.1928015999999999E-7</c:v>
                </c:pt>
                <c:pt idx="2">
                  <c:v>1.1927801E-7</c:v>
                </c:pt>
                <c:pt idx="3">
                  <c:v>1.1927771E-7</c:v>
                </c:pt>
                <c:pt idx="4">
                  <c:v>1.1927659999999999E-7</c:v>
                </c:pt>
                <c:pt idx="5">
                  <c:v>1.1927577E-7</c:v>
                </c:pt>
                <c:pt idx="6">
                  <c:v>1.1924789999999999E-7</c:v>
                </c:pt>
                <c:pt idx="7">
                  <c:v>1.1927304E-7</c:v>
                </c:pt>
                <c:pt idx="8">
                  <c:v>1.1927304E-7</c:v>
                </c:pt>
                <c:pt idx="9">
                  <c:v>1.1927023E-7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D0-4036-AF06-FAE21D05A19B}"/>
            </c:ext>
          </c:extLst>
        </c:ser>
        <c:ser>
          <c:idx val="2"/>
          <c:order val="2"/>
          <c:tx>
            <c:strRef>
              <c:f>Sheet1!$O$88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Sheet1!$L$89:$L$98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Sheet1!$O$89:$O$98</c:f>
              <c:numCache>
                <c:formatCode>0.00E+00</c:formatCode>
                <c:ptCount val="10"/>
                <c:pt idx="0" formatCode="General">
                  <c:v>0.21503885</c:v>
                </c:pt>
                <c:pt idx="1">
                  <c:v>2.2514799000000001E-4</c:v>
                </c:pt>
                <c:pt idx="2">
                  <c:v>1.1936003999999999E-7</c:v>
                </c:pt>
                <c:pt idx="3">
                  <c:v>1.1935721E-7</c:v>
                </c:pt>
                <c:pt idx="4">
                  <c:v>1.1935458000000001E-7</c:v>
                </c:pt>
                <c:pt idx="5">
                  <c:v>1.1935158000000001E-7</c:v>
                </c:pt>
                <c:pt idx="6">
                  <c:v>1.1934833E-7</c:v>
                </c:pt>
                <c:pt idx="7">
                  <c:v>1.1934499999999999E-7</c:v>
                </c:pt>
                <c:pt idx="8">
                  <c:v>1.1934154000000001E-7</c:v>
                </c:pt>
                <c:pt idx="9">
                  <c:v>1.1933417000000001E-7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D0-4036-AF06-FAE21D05A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1167"/>
        <c:axId val="104654511"/>
      </c:lineChart>
      <c:catAx>
        <c:axId val="10466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Epoch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54511"/>
        <c:crosses val="autoZero"/>
        <c:auto val="1"/>
        <c:lblAlgn val="ctr"/>
        <c:lblOffset val="0"/>
        <c:tickMarkSkip val="1"/>
        <c:noMultiLvlLbl val="0"/>
      </c:catAx>
      <c:valAx>
        <c:axId val="10465451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2.1232858154049225E-2"/>
              <c:y val="0.347113422572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61167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</c:legendEntry>
      <c:layout>
        <c:manualLayout>
          <c:xMode val="edge"/>
          <c:yMode val="edge"/>
          <c:x val="0.20520039725448119"/>
          <c:y val="0.11161265880687372"/>
          <c:w val="0.69483661659924745"/>
          <c:h val="0.1180074185473906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7733652119242"/>
          <c:y val="5.0231758188816755E-2"/>
          <c:w val="0.8125715069977768"/>
          <c:h val="0.78316411935774433"/>
        </c:manualLayout>
      </c:layout>
      <c:lineChart>
        <c:grouping val="standard"/>
        <c:varyColors val="0"/>
        <c:ser>
          <c:idx val="0"/>
          <c:order val="0"/>
          <c:tx>
            <c:strRef>
              <c:f>Sheet1!$M$116</c:f>
              <c:strCache>
                <c:ptCount val="1"/>
                <c:pt idx="0">
                  <c:v>V1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Sheet1!$L$117:$L$126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Sheet1!$M$117:$M$126</c:f>
              <c:numCache>
                <c:formatCode>0.00E+00</c:formatCode>
                <c:ptCount val="10"/>
                <c:pt idx="0">
                  <c:v>4.1469399999999998</c:v>
                </c:pt>
                <c:pt idx="1">
                  <c:v>4.0508730000000002</c:v>
                </c:pt>
                <c:pt idx="2">
                  <c:v>4.0455360000000002</c:v>
                </c:pt>
                <c:pt idx="3">
                  <c:v>4.0775585000000003</c:v>
                </c:pt>
                <c:pt idx="4">
                  <c:v>4.0668829999999998</c:v>
                </c:pt>
                <c:pt idx="5">
                  <c:v>4.0615462999999998</c:v>
                </c:pt>
                <c:pt idx="6">
                  <c:v>4.0455356</c:v>
                </c:pt>
                <c:pt idx="7">
                  <c:v>4.0455356</c:v>
                </c:pt>
                <c:pt idx="8">
                  <c:v>4.0455360000000002</c:v>
                </c:pt>
                <c:pt idx="9">
                  <c:v>4.0668844999999996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6F-4E78-901E-89EA2B3070CE}"/>
            </c:ext>
          </c:extLst>
        </c:ser>
        <c:ser>
          <c:idx val="1"/>
          <c:order val="1"/>
          <c:tx>
            <c:strRef>
              <c:f>Sheet1!$N$116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Sheet1!$L$117:$L$126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Sheet1!$N$117:$N$126</c:f>
              <c:numCache>
                <c:formatCode>0.00E+00</c:formatCode>
                <c:ptCount val="10"/>
                <c:pt idx="0">
                  <c:v>0.98076240000000003</c:v>
                </c:pt>
                <c:pt idx="1">
                  <c:v>2.6502695E-2</c:v>
                </c:pt>
                <c:pt idx="2">
                  <c:v>1.0889061E-2</c:v>
                </c:pt>
                <c:pt idx="3">
                  <c:v>1.0759374E-2</c:v>
                </c:pt>
                <c:pt idx="4">
                  <c:v>1.6743540000000001E-2</c:v>
                </c:pt>
                <c:pt idx="5">
                  <c:v>1.0674352999999999E-2</c:v>
                </c:pt>
                <c:pt idx="6">
                  <c:v>1.0674355E-2</c:v>
                </c:pt>
                <c:pt idx="7">
                  <c:v>1.0674535400000001E-2</c:v>
                </c:pt>
                <c:pt idx="8">
                  <c:v>1.0674355E-2</c:v>
                </c:pt>
                <c:pt idx="9">
                  <c:v>1.06974353E-2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6F-4E78-901E-89EA2B307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1167"/>
        <c:axId val="104654511"/>
      </c:lineChart>
      <c:catAx>
        <c:axId val="10466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Epoch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54511"/>
        <c:crosses val="autoZero"/>
        <c:auto val="1"/>
        <c:lblAlgn val="ctr"/>
        <c:lblOffset val="0"/>
        <c:tickMarkSkip val="1"/>
        <c:noMultiLvlLbl val="0"/>
      </c:catAx>
      <c:valAx>
        <c:axId val="10465451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2.1232858154049225E-2"/>
              <c:y val="0.347113422572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61167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</c:legendEntry>
      <c:layout>
        <c:manualLayout>
          <c:xMode val="edge"/>
          <c:yMode val="edge"/>
          <c:x val="0.30516347336879168"/>
          <c:y val="0.10755585956062133"/>
          <c:w val="0.4964854506298817"/>
          <c:h val="0.1298391751085621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7733652119242"/>
          <c:y val="5.0231758188816755E-2"/>
          <c:w val="0.8125715069977768"/>
          <c:h val="0.78316411935774433"/>
        </c:manualLayout>
      </c:layout>
      <c:lineChart>
        <c:grouping val="standard"/>
        <c:varyColors val="0"/>
        <c:ser>
          <c:idx val="0"/>
          <c:order val="0"/>
          <c:tx>
            <c:strRef>
              <c:f>Sheet1!$W$88</c:f>
              <c:strCache>
                <c:ptCount val="1"/>
                <c:pt idx="0">
                  <c:v>오리지널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Sheet1!$V$89:$V$98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Sheet1!$W$89:$W$98</c:f>
              <c:numCache>
                <c:formatCode>0.00E+00</c:formatCode>
                <c:ptCount val="10"/>
                <c:pt idx="0" formatCode="General">
                  <c:v>0.1224764</c:v>
                </c:pt>
                <c:pt idx="1">
                  <c:v>1.1954176E-7</c:v>
                </c:pt>
                <c:pt idx="2">
                  <c:v>1.1923667500000001E-7</c:v>
                </c:pt>
                <c:pt idx="3">
                  <c:v>1.1924824000000001E-7</c:v>
                </c:pt>
                <c:pt idx="4">
                  <c:v>1.1926181E-7</c:v>
                </c:pt>
                <c:pt idx="5">
                  <c:v>1.1922464E-7</c:v>
                </c:pt>
                <c:pt idx="6">
                  <c:v>1.1923790999999999E-7</c:v>
                </c:pt>
                <c:pt idx="7">
                  <c:v>1.1933552000000001E-7</c:v>
                </c:pt>
                <c:pt idx="8">
                  <c:v>1.1932447E-7</c:v>
                </c:pt>
                <c:pt idx="9">
                  <c:v>1.1915604E-7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D1-400F-B5AF-BBEA8472368B}"/>
            </c:ext>
          </c:extLst>
        </c:ser>
        <c:ser>
          <c:idx val="1"/>
          <c:order val="1"/>
          <c:tx>
            <c:strRef>
              <c:f>Sheet1!$X$88</c:f>
              <c:strCache>
                <c:ptCount val="1"/>
                <c:pt idx="0">
                  <c:v>V1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Sheet1!$V$89:$V$98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Sheet1!$X$89:$X$98</c:f>
              <c:numCache>
                <c:formatCode>0.00E+00</c:formatCode>
                <c:ptCount val="10"/>
                <c:pt idx="0" formatCode="General">
                  <c:v>0.12412649000000001</c:v>
                </c:pt>
                <c:pt idx="1">
                  <c:v>1.1928015999999999E-7</c:v>
                </c:pt>
                <c:pt idx="2">
                  <c:v>1.1927801E-7</c:v>
                </c:pt>
                <c:pt idx="3">
                  <c:v>1.1927771E-7</c:v>
                </c:pt>
                <c:pt idx="4">
                  <c:v>1.1927659999999999E-7</c:v>
                </c:pt>
                <c:pt idx="5">
                  <c:v>1.1927577E-7</c:v>
                </c:pt>
                <c:pt idx="6">
                  <c:v>1.1924789999999999E-7</c:v>
                </c:pt>
                <c:pt idx="7">
                  <c:v>1.1927304E-7</c:v>
                </c:pt>
                <c:pt idx="8">
                  <c:v>1.1927304E-7</c:v>
                </c:pt>
                <c:pt idx="9">
                  <c:v>1.1927023E-7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D1-400F-B5AF-BBEA8472368B}"/>
            </c:ext>
          </c:extLst>
        </c:ser>
        <c:ser>
          <c:idx val="2"/>
          <c:order val="2"/>
          <c:tx>
            <c:strRef>
              <c:f>Sheet1!$Y$88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Sheet1!$V$89:$V$98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Sheet1!$Y$89:$Y$98</c:f>
              <c:numCache>
                <c:formatCode>0.00E+00</c:formatCode>
                <c:ptCount val="10"/>
                <c:pt idx="0" formatCode="General">
                  <c:v>0.25832885</c:v>
                </c:pt>
                <c:pt idx="1">
                  <c:v>2.2514799000000001E-4</c:v>
                </c:pt>
                <c:pt idx="2">
                  <c:v>1.1936003999999999E-7</c:v>
                </c:pt>
                <c:pt idx="3">
                  <c:v>1.1935721E-7</c:v>
                </c:pt>
                <c:pt idx="4">
                  <c:v>1.1935458000000001E-7</c:v>
                </c:pt>
                <c:pt idx="5">
                  <c:v>1.1935158000000001E-7</c:v>
                </c:pt>
                <c:pt idx="6">
                  <c:v>1.1934833E-7</c:v>
                </c:pt>
                <c:pt idx="7">
                  <c:v>1.1934499999999999E-7</c:v>
                </c:pt>
                <c:pt idx="8">
                  <c:v>1.1934154000000001E-7</c:v>
                </c:pt>
                <c:pt idx="9">
                  <c:v>1.1933417000000001E-7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D1-400F-B5AF-BBEA84723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1167"/>
        <c:axId val="104654511"/>
      </c:lineChart>
      <c:catAx>
        <c:axId val="10466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Epoch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54511"/>
        <c:crosses val="autoZero"/>
        <c:auto val="1"/>
        <c:lblAlgn val="ctr"/>
        <c:lblOffset val="0"/>
        <c:tickMarkSkip val="1"/>
        <c:noMultiLvlLbl val="0"/>
      </c:catAx>
      <c:valAx>
        <c:axId val="10465451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2.1232858154049225E-2"/>
              <c:y val="0.347113422572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61167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</c:legendEntry>
      <c:layout>
        <c:manualLayout>
          <c:xMode val="edge"/>
          <c:yMode val="edge"/>
          <c:x val="0.20520039725448119"/>
          <c:y val="0.11161265880687372"/>
          <c:w val="0.69483661659924745"/>
          <c:h val="0.1180074185473906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7733652119242"/>
          <c:y val="5.0231758188816755E-2"/>
          <c:w val="0.8125715069977768"/>
          <c:h val="0.78316411935774433"/>
        </c:manualLayout>
      </c:layout>
      <c:lineChart>
        <c:grouping val="standard"/>
        <c:varyColors val="0"/>
        <c:ser>
          <c:idx val="0"/>
          <c:order val="0"/>
          <c:tx>
            <c:strRef>
              <c:f>Sheet1!$W$116</c:f>
              <c:strCache>
                <c:ptCount val="1"/>
                <c:pt idx="0">
                  <c:v>V1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Sheet1!$V$117:$V$126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Sheet1!$W$117:$W$126</c:f>
              <c:numCache>
                <c:formatCode>0.00E+00</c:formatCode>
                <c:ptCount val="10"/>
                <c:pt idx="0">
                  <c:v>4.2369399999999997</c:v>
                </c:pt>
                <c:pt idx="1">
                  <c:v>4.0208729999999999</c:v>
                </c:pt>
                <c:pt idx="2">
                  <c:v>4.0355359999999996</c:v>
                </c:pt>
                <c:pt idx="3">
                  <c:v>4.0775585000000003</c:v>
                </c:pt>
                <c:pt idx="4">
                  <c:v>4.0223699999999996</c:v>
                </c:pt>
                <c:pt idx="5">
                  <c:v>4.0437852999999997</c:v>
                </c:pt>
                <c:pt idx="6">
                  <c:v>4.0233455999999999</c:v>
                </c:pt>
                <c:pt idx="7">
                  <c:v>4.0384656000000003</c:v>
                </c:pt>
                <c:pt idx="8">
                  <c:v>4.0427753600000003</c:v>
                </c:pt>
                <c:pt idx="9">
                  <c:v>4.0268845000000004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C6-4DCC-87D9-D176C6EB292B}"/>
            </c:ext>
          </c:extLst>
        </c:ser>
        <c:ser>
          <c:idx val="1"/>
          <c:order val="1"/>
          <c:tx>
            <c:strRef>
              <c:f>Sheet1!$X$116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Sheet1!$V$117:$V$126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Sheet1!$X$117:$X$126</c:f>
              <c:numCache>
                <c:formatCode>0.00E+00</c:formatCode>
                <c:ptCount val="10"/>
                <c:pt idx="0">
                  <c:v>8.8076199999999993E-2</c:v>
                </c:pt>
                <c:pt idx="1">
                  <c:v>2.6502695E-2</c:v>
                </c:pt>
                <c:pt idx="2">
                  <c:v>1.0889061E-2</c:v>
                </c:pt>
                <c:pt idx="3">
                  <c:v>1.0759374E-2</c:v>
                </c:pt>
                <c:pt idx="4">
                  <c:v>1.6743540000000001E-2</c:v>
                </c:pt>
                <c:pt idx="5">
                  <c:v>1.0674352999999999E-2</c:v>
                </c:pt>
                <c:pt idx="6">
                  <c:v>1.0674355E-2</c:v>
                </c:pt>
                <c:pt idx="7">
                  <c:v>1.0674535400000001E-2</c:v>
                </c:pt>
                <c:pt idx="8">
                  <c:v>1.0674355E-2</c:v>
                </c:pt>
                <c:pt idx="9">
                  <c:v>1.06974353E-2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C6-4DCC-87D9-D176C6EB2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1167"/>
        <c:axId val="104654511"/>
      </c:lineChart>
      <c:catAx>
        <c:axId val="10466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Epoch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54511"/>
        <c:crosses val="autoZero"/>
        <c:auto val="1"/>
        <c:lblAlgn val="ctr"/>
        <c:lblOffset val="0"/>
        <c:tickMarkSkip val="1"/>
        <c:noMultiLvlLbl val="0"/>
      </c:catAx>
      <c:valAx>
        <c:axId val="10465451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2.1232858154049225E-2"/>
              <c:y val="0.347113422572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61167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</c:legendEntry>
      <c:layout>
        <c:manualLayout>
          <c:xMode val="edge"/>
          <c:yMode val="edge"/>
          <c:x val="0.30516347336879168"/>
          <c:y val="0.10755585956062133"/>
          <c:w val="0.4964854506298817"/>
          <c:h val="0.1298391751085621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Graphs</a:t>
            </a:r>
            <a:r>
              <a:rPr lang="ko-KR" altLang="en-US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&amp; paper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3A7A7-EE3B-4E02-AB2E-DA7324F9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BCBD8-FF59-46E7-BECB-BB6C77FD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</a:t>
            </a:r>
            <a:endParaRPr lang="en-US" altLang="ko-KR" dirty="0"/>
          </a:p>
          <a:p>
            <a:pPr lvl="1"/>
            <a:r>
              <a:rPr lang="en-US" altLang="ko-KR" dirty="0"/>
              <a:t>4.1 </a:t>
            </a:r>
            <a:r>
              <a:rPr lang="ko-KR" altLang="en-US" dirty="0"/>
              <a:t>실험 환경 </a:t>
            </a:r>
            <a:r>
              <a:rPr lang="en-US" altLang="ko-KR" dirty="0"/>
              <a:t>– pixel 6 pro, galaxy Note20, galaxy S20+ </a:t>
            </a:r>
            <a:r>
              <a:rPr lang="ko-KR" altLang="en-US" dirty="0"/>
              <a:t>스펙 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4.2 </a:t>
            </a:r>
            <a:r>
              <a:rPr lang="ko-KR" altLang="en-US" dirty="0"/>
              <a:t>학습 시간 실험 </a:t>
            </a:r>
            <a:endParaRPr lang="en-US" altLang="ko-KR" dirty="0"/>
          </a:p>
          <a:p>
            <a:pPr lvl="1"/>
            <a:r>
              <a:rPr lang="en-US" altLang="ko-KR" dirty="0"/>
              <a:t>4.3 </a:t>
            </a:r>
            <a:r>
              <a:rPr lang="ko-KR" altLang="en-US" dirty="0"/>
              <a:t>학습 정확도 실험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DD6F2-1DCA-48D6-98D5-913BF3AF4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9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60C77-AD72-4D37-9B9D-2AD53C9E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1E3C1-0FB2-4C24-BC8F-0B75B70D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기기 스펙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E1D23-5DC4-4DE0-BD60-B0EB6C10D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907CED-F271-40C4-842D-EB89033F3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14002"/>
              </p:ext>
            </p:extLst>
          </p:nvPr>
        </p:nvGraphicFramePr>
        <p:xfrm>
          <a:off x="721453" y="1979802"/>
          <a:ext cx="9622522" cy="2193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194">
                  <a:extLst>
                    <a:ext uri="{9D8B030D-6E8A-4147-A177-3AD203B41FA5}">
                      <a16:colId xmlns:a16="http://schemas.microsoft.com/office/drawing/2014/main" val="4247435350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3201781413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1735058504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601831402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1399946954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2177110444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1585968586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1359177286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791739760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3741998793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172972688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3982763938"/>
                    </a:ext>
                  </a:extLst>
                </a:gridCol>
                <a:gridCol w="740194">
                  <a:extLst>
                    <a:ext uri="{9D8B030D-6E8A-4147-A177-3AD203B41FA5}">
                      <a16:colId xmlns:a16="http://schemas.microsoft.com/office/drawing/2014/main" val="3363424711"/>
                    </a:ext>
                  </a:extLst>
                </a:gridCol>
              </a:tblGrid>
              <a:tr h="31503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 Pixel 6 Pro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 Galaxy Note20 5G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 Galaxy S20+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160216"/>
                  </a:ext>
                </a:extLst>
              </a:tr>
              <a:tr h="26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Chipset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Google Tensor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Qualcomm Snapdragon 865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Qualcomm Snapdragon 865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53126"/>
                  </a:ext>
                </a:extLst>
              </a:tr>
              <a:tr h="26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CPU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Octa-core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2 x 2.80 GHz Cortex-X1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Octa-core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 x 3.0 GHz </a:t>
                      </a:r>
                      <a:r>
                        <a:rPr lang="en-US" sz="1100" u="none" strike="noStrike" dirty="0" err="1">
                          <a:effectLst/>
                        </a:rPr>
                        <a:t>Kyro</a:t>
                      </a:r>
                      <a:r>
                        <a:rPr lang="en-US" sz="1100" u="none" strike="noStrike" dirty="0">
                          <a:effectLst/>
                        </a:rPr>
                        <a:t> 585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Octa-core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 x 2.84GHz </a:t>
                      </a:r>
                      <a:r>
                        <a:rPr lang="en-US" sz="1100" u="none" strike="noStrike" dirty="0" err="1">
                          <a:effectLst/>
                        </a:rPr>
                        <a:t>Kyro</a:t>
                      </a:r>
                      <a:r>
                        <a:rPr lang="en-US" sz="1100" u="none" strike="noStrike" dirty="0">
                          <a:effectLst/>
                        </a:rPr>
                        <a:t> 585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96148"/>
                  </a:ext>
                </a:extLst>
              </a:tr>
              <a:tr h="26835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2 x 2.25 GHz Cortex-A76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 x 2.42 GHz </a:t>
                      </a:r>
                      <a:r>
                        <a:rPr lang="en-US" sz="1100" u="none" strike="noStrike" dirty="0" err="1">
                          <a:effectLst/>
                        </a:rPr>
                        <a:t>Kyro</a:t>
                      </a:r>
                      <a:r>
                        <a:rPr lang="en-US" sz="1100" u="none" strike="noStrike" dirty="0">
                          <a:effectLst/>
                        </a:rPr>
                        <a:t> 585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 x 2.42GHz </a:t>
                      </a:r>
                      <a:r>
                        <a:rPr lang="en-US" sz="1100" u="none" strike="noStrike" dirty="0" err="1">
                          <a:effectLst/>
                        </a:rPr>
                        <a:t>Kyro</a:t>
                      </a:r>
                      <a:r>
                        <a:rPr lang="en-US" sz="1100" u="none" strike="noStrike" dirty="0">
                          <a:effectLst/>
                        </a:rPr>
                        <a:t> 585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04625"/>
                  </a:ext>
                </a:extLst>
              </a:tr>
              <a:tr h="26835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4 x 1.80 GHz Cortex-A55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 x 1.8 GHz </a:t>
                      </a:r>
                      <a:r>
                        <a:rPr lang="en-US" sz="1100" u="none" strike="noStrike" dirty="0" err="1">
                          <a:effectLst/>
                        </a:rPr>
                        <a:t>Kyro</a:t>
                      </a:r>
                      <a:r>
                        <a:rPr lang="en-US" sz="1100" u="none" strike="noStrike" dirty="0">
                          <a:effectLst/>
                        </a:rPr>
                        <a:t> 585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 x 1.8GHz </a:t>
                      </a:r>
                      <a:r>
                        <a:rPr lang="en-US" sz="1100" u="none" strike="noStrike" dirty="0" err="1">
                          <a:effectLst/>
                        </a:rPr>
                        <a:t>Kyro</a:t>
                      </a:r>
                      <a:r>
                        <a:rPr lang="en-US" sz="1100" u="none" strike="noStrike" dirty="0">
                          <a:effectLst/>
                        </a:rPr>
                        <a:t> 585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87184"/>
                  </a:ext>
                </a:extLst>
              </a:tr>
              <a:tr h="26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GPU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Mali-G78 MP20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Adreno 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Adreno 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46700"/>
                  </a:ext>
                </a:extLst>
              </a:tr>
              <a:tr h="26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12 GB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8 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8 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036603"/>
                  </a:ext>
                </a:extLst>
              </a:tr>
              <a:tr h="26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Storage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128 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256 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256 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08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7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44DD6-B16B-4FD1-8959-5CB8ED44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Version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67A75-94B3-41E4-BBF6-62478C6F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오리지널</a:t>
            </a:r>
            <a:endParaRPr lang="en-US" altLang="ko-KR" dirty="0"/>
          </a:p>
          <a:p>
            <a:pPr lvl="1"/>
            <a:r>
              <a:rPr lang="en-US" altLang="ko-KR" dirty="0"/>
              <a:t>TensorFlow Lite</a:t>
            </a:r>
            <a:r>
              <a:rPr lang="ko-KR" altLang="en-US" dirty="0"/>
              <a:t>에서 지원하는 </a:t>
            </a:r>
            <a:r>
              <a:rPr lang="en-US" altLang="ko-KR" dirty="0"/>
              <a:t>model personalization </a:t>
            </a:r>
            <a:r>
              <a:rPr lang="ko-KR" altLang="en-US" dirty="0"/>
              <a:t>예제 프로그램</a:t>
            </a:r>
            <a:endParaRPr lang="en-US" altLang="ko-KR" dirty="0"/>
          </a:p>
          <a:p>
            <a:r>
              <a:rPr lang="en-US" altLang="ko-KR" dirty="0"/>
              <a:t> V1</a:t>
            </a:r>
          </a:p>
          <a:p>
            <a:pPr lvl="1"/>
            <a:r>
              <a:rPr lang="ko-KR" altLang="en-US" dirty="0"/>
              <a:t>메모리에 저장된 데이터를 모두 학습하고 난 후에 스토리지에 저장된 데이터를 학습 </a:t>
            </a:r>
            <a:endParaRPr lang="en-US" altLang="ko-KR" dirty="0"/>
          </a:p>
          <a:p>
            <a:r>
              <a:rPr lang="en-US" altLang="ko-KR" dirty="0"/>
              <a:t>V2</a:t>
            </a:r>
          </a:p>
          <a:p>
            <a:pPr lvl="1"/>
            <a:r>
              <a:rPr lang="ko-KR" altLang="en-US" dirty="0"/>
              <a:t>저장 위치와 상관없이 랜덤하게 데이터를 읽어서 학습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5EDCF-C44B-4D2F-A35D-059017DCB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1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74867-E321-425B-B668-D8C28096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65A91-6C80-4D59-A26D-656C039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수 별 학습 시간 그래프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7BAC60-24C6-4F3B-A50F-DE8F54EF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1A4BD5F-0214-4EC6-990A-F3EDE0E9E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349298"/>
              </p:ext>
            </p:extLst>
          </p:nvPr>
        </p:nvGraphicFramePr>
        <p:xfrm>
          <a:off x="614494" y="2511085"/>
          <a:ext cx="468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1401B7-DE8D-4575-9F71-CAF7EB620F13}"/>
              </a:ext>
            </a:extLst>
          </p:cNvPr>
          <p:cNvSpPr txBox="1"/>
          <p:nvPr/>
        </p:nvSpPr>
        <p:spPr>
          <a:xfrm>
            <a:off x="6438017" y="698847"/>
            <a:ext cx="28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Samsung Galaxy</a:t>
            </a:r>
            <a:r>
              <a:rPr lang="ko-KR" altLang="en-US" b="1" i="1" dirty="0"/>
              <a:t> </a:t>
            </a:r>
            <a:r>
              <a:rPr lang="en-US" altLang="ko-KR" b="1" i="1" dirty="0"/>
              <a:t>Note 20</a:t>
            </a:r>
            <a:endParaRPr lang="ko-KR" altLang="en-US" b="1" i="1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2DD344B-8282-481A-84CF-9616B8086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988651"/>
              </p:ext>
            </p:extLst>
          </p:nvPr>
        </p:nvGraphicFramePr>
        <p:xfrm>
          <a:off x="6438017" y="1068179"/>
          <a:ext cx="468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A73818-72B0-4B93-AA6D-6423562A6569}"/>
              </a:ext>
            </a:extLst>
          </p:cNvPr>
          <p:cNvSpPr txBox="1"/>
          <p:nvPr/>
        </p:nvSpPr>
        <p:spPr>
          <a:xfrm>
            <a:off x="614494" y="2141753"/>
            <a:ext cx="28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Google Pixel 6 Pro</a:t>
            </a:r>
            <a:endParaRPr lang="ko-KR" altLang="en-US" b="1" i="1" dirty="0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8E6AB1C-5064-4E6B-97BC-2AC1271A1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541676"/>
              </p:ext>
            </p:extLst>
          </p:nvPr>
        </p:nvGraphicFramePr>
        <p:xfrm>
          <a:off x="6438017" y="3945657"/>
          <a:ext cx="468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76A7448-53F0-4C68-AC62-E2B443B86BB0}"/>
              </a:ext>
            </a:extLst>
          </p:cNvPr>
          <p:cNvSpPr txBox="1"/>
          <p:nvPr/>
        </p:nvSpPr>
        <p:spPr>
          <a:xfrm>
            <a:off x="6438017" y="3648200"/>
            <a:ext cx="28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Samsung Galaxy</a:t>
            </a:r>
            <a:r>
              <a:rPr lang="ko-KR" altLang="en-US" b="1" i="1" dirty="0"/>
              <a:t> </a:t>
            </a:r>
            <a:r>
              <a:rPr lang="en-US" altLang="ko-KR" b="1" i="1" dirty="0"/>
              <a:t>S20+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14502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BCF8-1BB1-4EFD-BDB6-03ED061F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 Graph – Pixel 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2D63E-1FAA-4CBC-B8B9-6666FABD5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66127"/>
            <a:ext cx="11757660" cy="5146052"/>
          </a:xfrm>
        </p:spPr>
        <p:txBody>
          <a:bodyPr/>
          <a:lstStyle/>
          <a:p>
            <a:r>
              <a:rPr lang="ko-KR" altLang="en-US" dirty="0" err="1"/>
              <a:t>에폭</a:t>
            </a:r>
            <a:r>
              <a:rPr lang="ko-KR" altLang="en-US" dirty="0"/>
              <a:t> 별 정확도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7924F-4A0B-47EF-AE2F-1E0BADEAA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04A5C6E-F8CD-41EA-8550-688CAF24F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193082"/>
              </p:ext>
            </p:extLst>
          </p:nvPr>
        </p:nvGraphicFramePr>
        <p:xfrm>
          <a:off x="489859" y="219397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D85E7A-7805-425F-945F-4C5032633CF5}"/>
              </a:ext>
            </a:extLst>
          </p:cNvPr>
          <p:cNvSpPr txBox="1"/>
          <p:nvPr/>
        </p:nvSpPr>
        <p:spPr>
          <a:xfrm>
            <a:off x="489859" y="1824642"/>
            <a:ext cx="28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en-US" altLang="ko-KR" b="1" dirty="0"/>
              <a:t>2000</a:t>
            </a:r>
            <a:r>
              <a:rPr lang="ko-KR" altLang="en-US" b="1" dirty="0"/>
              <a:t>장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78D7D6F1-B2F7-416D-A252-192C58A52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84167"/>
              </p:ext>
            </p:extLst>
          </p:nvPr>
        </p:nvGraphicFramePr>
        <p:xfrm>
          <a:off x="6207968" y="219397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EDEEC6-9BD4-4E02-B2E8-0D67437C3811}"/>
              </a:ext>
            </a:extLst>
          </p:cNvPr>
          <p:cNvSpPr txBox="1"/>
          <p:nvPr/>
        </p:nvSpPr>
        <p:spPr>
          <a:xfrm>
            <a:off x="6207968" y="1824642"/>
            <a:ext cx="28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en-US" altLang="ko-KR" b="1" dirty="0"/>
              <a:t>3000</a:t>
            </a:r>
            <a:r>
              <a:rPr lang="ko-KR" altLang="en-US" b="1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35622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BCF8-1BB1-4EFD-BDB6-03ED061F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 Graph – Galaxy Note20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2D63E-1FAA-4CBC-B8B9-6666FABD5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66127"/>
            <a:ext cx="11757660" cy="5146052"/>
          </a:xfrm>
        </p:spPr>
        <p:txBody>
          <a:bodyPr/>
          <a:lstStyle/>
          <a:p>
            <a:r>
              <a:rPr lang="ko-KR" altLang="en-US" dirty="0" err="1"/>
              <a:t>에폭</a:t>
            </a:r>
            <a:r>
              <a:rPr lang="ko-KR" altLang="en-US" dirty="0"/>
              <a:t> 별 정확도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7924F-4A0B-47EF-AE2F-1E0BADEAA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85E7A-7805-425F-945F-4C5032633CF5}"/>
              </a:ext>
            </a:extLst>
          </p:cNvPr>
          <p:cNvSpPr txBox="1"/>
          <p:nvPr/>
        </p:nvSpPr>
        <p:spPr>
          <a:xfrm>
            <a:off x="489859" y="1824642"/>
            <a:ext cx="28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en-US" altLang="ko-KR" b="1" dirty="0"/>
              <a:t>2000</a:t>
            </a:r>
            <a:r>
              <a:rPr lang="ko-KR" altLang="en-US" b="1" dirty="0"/>
              <a:t>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DEEC6-9BD4-4E02-B2E8-0D67437C3811}"/>
              </a:ext>
            </a:extLst>
          </p:cNvPr>
          <p:cNvSpPr txBox="1"/>
          <p:nvPr/>
        </p:nvSpPr>
        <p:spPr>
          <a:xfrm>
            <a:off x="6207968" y="1824642"/>
            <a:ext cx="28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en-US" altLang="ko-KR" b="1" dirty="0"/>
              <a:t>3000</a:t>
            </a:r>
            <a:r>
              <a:rPr lang="ko-KR" altLang="en-US" b="1" dirty="0"/>
              <a:t>장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5625A17-0B13-4819-AB39-3399D4162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208824"/>
              </p:ext>
            </p:extLst>
          </p:nvPr>
        </p:nvGraphicFramePr>
        <p:xfrm>
          <a:off x="489859" y="2221453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34CC9A3-8754-482D-BCA5-F2EE48E3C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70705"/>
              </p:ext>
            </p:extLst>
          </p:nvPr>
        </p:nvGraphicFramePr>
        <p:xfrm>
          <a:off x="6207968" y="2221453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633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BCF8-1BB1-4EFD-BDB6-03ED061F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 Graph – Galaxy S20+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2D63E-1FAA-4CBC-B8B9-6666FABD5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66127"/>
            <a:ext cx="11757660" cy="5146052"/>
          </a:xfrm>
        </p:spPr>
        <p:txBody>
          <a:bodyPr/>
          <a:lstStyle/>
          <a:p>
            <a:r>
              <a:rPr lang="ko-KR" altLang="en-US" dirty="0" err="1"/>
              <a:t>에폭</a:t>
            </a:r>
            <a:r>
              <a:rPr lang="ko-KR" altLang="en-US" dirty="0"/>
              <a:t> 별 정확도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7924F-4A0B-47EF-AE2F-1E0BADEAA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85E7A-7805-425F-945F-4C5032633CF5}"/>
              </a:ext>
            </a:extLst>
          </p:cNvPr>
          <p:cNvSpPr txBox="1"/>
          <p:nvPr/>
        </p:nvSpPr>
        <p:spPr>
          <a:xfrm>
            <a:off x="489859" y="1824642"/>
            <a:ext cx="28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en-US" altLang="ko-KR" b="1" dirty="0"/>
              <a:t>2000</a:t>
            </a:r>
            <a:r>
              <a:rPr lang="ko-KR" altLang="en-US" b="1" dirty="0"/>
              <a:t>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DEEC6-9BD4-4E02-B2E8-0D67437C3811}"/>
              </a:ext>
            </a:extLst>
          </p:cNvPr>
          <p:cNvSpPr txBox="1"/>
          <p:nvPr/>
        </p:nvSpPr>
        <p:spPr>
          <a:xfrm>
            <a:off x="6207968" y="1824642"/>
            <a:ext cx="28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en-US" altLang="ko-KR" b="1" dirty="0"/>
              <a:t>3000</a:t>
            </a:r>
            <a:r>
              <a:rPr lang="ko-KR" altLang="en-US" b="1" dirty="0"/>
              <a:t>장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9CBA4108-5281-4FF1-BE8A-8C0C19C70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140979"/>
              </p:ext>
            </p:extLst>
          </p:nvPr>
        </p:nvGraphicFramePr>
        <p:xfrm>
          <a:off x="489859" y="2187761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2695D3C-8E07-4DCA-BA9C-7F5B87A47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519096"/>
              </p:ext>
            </p:extLst>
          </p:nvPr>
        </p:nvGraphicFramePr>
        <p:xfrm>
          <a:off x="6207968" y="2187761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556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059B-D276-4CFB-9BCD-8B2EFB13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9C17-6FFA-46A9-B7CE-EC02C9AA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연구 배경</a:t>
            </a:r>
            <a:endParaRPr lang="en-US" altLang="ko-KR" dirty="0"/>
          </a:p>
          <a:p>
            <a:pPr lvl="1"/>
            <a:r>
              <a:rPr lang="en-US" altLang="ko-KR" dirty="0"/>
              <a:t>2.1 TensorFlow Lite – TF Lite</a:t>
            </a:r>
            <a:r>
              <a:rPr lang="ko-KR" altLang="en-US" dirty="0"/>
              <a:t>에 대한 설명</a:t>
            </a:r>
            <a:r>
              <a:rPr lang="en-US" altLang="ko-KR" dirty="0"/>
              <a:t>, on-device</a:t>
            </a:r>
            <a:r>
              <a:rPr lang="ko-KR" altLang="en-US" dirty="0"/>
              <a:t>에서 지원하는</a:t>
            </a:r>
            <a:r>
              <a:rPr lang="en-US" altLang="ko-KR" dirty="0"/>
              <a:t> </a:t>
            </a:r>
            <a:r>
              <a:rPr lang="ko-KR" altLang="en-US" dirty="0"/>
              <a:t>전이학습에 대한 설명</a:t>
            </a:r>
            <a:r>
              <a:rPr lang="en-US" altLang="ko-KR" dirty="0"/>
              <a:t>, </a:t>
            </a:r>
            <a:r>
              <a:rPr lang="ko-KR" altLang="en-US" dirty="0"/>
              <a:t>제공하는 예제 어플리케이션에서의 </a:t>
            </a:r>
            <a:r>
              <a:rPr lang="en-US" altLang="ko-KR" dirty="0"/>
              <a:t>OOM </a:t>
            </a:r>
            <a:r>
              <a:rPr lang="ko-KR" altLang="en-US" dirty="0"/>
              <a:t>발생 문제 제기</a:t>
            </a:r>
            <a:r>
              <a:rPr lang="en-US" altLang="ko-KR" dirty="0"/>
              <a:t>, </a:t>
            </a:r>
            <a:r>
              <a:rPr lang="ko-KR" altLang="en-US"/>
              <a:t>이미지 사용</a:t>
            </a:r>
            <a:endParaRPr lang="en-US" altLang="ko-KR" dirty="0"/>
          </a:p>
          <a:p>
            <a:pPr lvl="1"/>
            <a:r>
              <a:rPr lang="en-US" altLang="ko-KR" dirty="0"/>
              <a:t>2.2 </a:t>
            </a:r>
            <a:r>
              <a:rPr lang="ko-KR" altLang="en-US" dirty="0"/>
              <a:t>안드로이드 메모리</a:t>
            </a:r>
            <a:r>
              <a:rPr lang="en-US" altLang="ko-KR" dirty="0"/>
              <a:t> – </a:t>
            </a:r>
            <a:r>
              <a:rPr lang="ko-KR" altLang="en-US" dirty="0"/>
              <a:t>안드로이드 메모리 구조 및 </a:t>
            </a:r>
            <a:r>
              <a:rPr lang="en-US" altLang="ko-KR" dirty="0"/>
              <a:t>OOM</a:t>
            </a:r>
            <a:r>
              <a:rPr lang="ko-KR" altLang="en-US" dirty="0"/>
              <a:t>에 대한 이유와 안드로이드의 </a:t>
            </a:r>
            <a:r>
              <a:rPr lang="ko-KR" altLang="en-US" dirty="0" err="1"/>
              <a:t>힙</a:t>
            </a:r>
            <a:r>
              <a:rPr lang="ko-KR" altLang="en-US" dirty="0"/>
              <a:t> 공간 제한에 대한 내용 설명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공간 증가를 위해 </a:t>
            </a:r>
            <a:r>
              <a:rPr lang="en-US" altLang="ko-KR" dirty="0" err="1"/>
              <a:t>largeHeap</a:t>
            </a:r>
            <a:r>
              <a:rPr lang="en-US" altLang="ko-KR" dirty="0"/>
              <a:t> </a:t>
            </a:r>
            <a:r>
              <a:rPr lang="ko-KR" altLang="en-US" dirty="0"/>
              <a:t>옵션 사용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00686-F105-43C4-B6A9-4CE8F5BB9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09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C9E5F-2609-4AAA-B69E-A3A3F7C0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BC708-233D-4131-8AEB-D9B00FDC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제안 기법</a:t>
            </a:r>
            <a:endParaRPr lang="en-US" altLang="ko-KR" dirty="0"/>
          </a:p>
          <a:p>
            <a:pPr lvl="1"/>
            <a:r>
              <a:rPr lang="ko-KR" altLang="en-US" dirty="0"/>
              <a:t>예제 어플리케이션에서 메모리에 데이터를 저장하여 </a:t>
            </a:r>
            <a:r>
              <a:rPr lang="en-US" altLang="ko-KR" dirty="0"/>
              <a:t>OOM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1"/>
            <a:r>
              <a:rPr lang="ko-KR" altLang="en-US" dirty="0"/>
              <a:t>스토리지에 데이터 저장하는 방식 제안 </a:t>
            </a:r>
            <a:endParaRPr lang="en-US" altLang="ko-KR" dirty="0"/>
          </a:p>
          <a:p>
            <a:pPr lvl="1"/>
            <a:r>
              <a:rPr lang="ko-KR" altLang="en-US" dirty="0"/>
              <a:t>메모리의 속도가 빠르기 때문에 메모리에 일부 저장 후 나머지를 스토리지에 저장하는 방식 사용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9D3DA-E85F-4A8B-B42D-6EEF1BD6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0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와이드스크린</PresentationFormat>
  <Paragraphs>103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roboto</vt:lpstr>
      <vt:lpstr>맑은 고딕</vt:lpstr>
      <vt:lpstr>lato</vt:lpstr>
      <vt:lpstr>Wingdings</vt:lpstr>
      <vt:lpstr>Arial</vt:lpstr>
      <vt:lpstr>Office 테마</vt:lpstr>
      <vt:lpstr>PowerPoint 프레젠테이션</vt:lpstr>
      <vt:lpstr>Devices </vt:lpstr>
      <vt:lpstr>Application Version</vt:lpstr>
      <vt:lpstr>Result Graph</vt:lpstr>
      <vt:lpstr>Result Graph – Pixel 6</vt:lpstr>
      <vt:lpstr>Result Graph – Galaxy Note20</vt:lpstr>
      <vt:lpstr>Result Graph – Galaxy S20+</vt:lpstr>
      <vt:lpstr>Paper</vt:lpstr>
      <vt:lpstr>Paper</vt:lpstr>
      <vt:lpstr>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2022-04-01T05:39:31Z</dcterms:modified>
</cp:coreProperties>
</file>