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B88C0"/>
    <a:srgbClr val="990000"/>
    <a:srgbClr val="5B9BD5"/>
    <a:srgbClr val="70AD47"/>
    <a:srgbClr val="FFC000"/>
    <a:srgbClr val="ED7D31"/>
    <a:srgbClr val="ED833B"/>
    <a:srgbClr val="A54C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4" autoAdjust="0"/>
  </p:normalViewPr>
  <p:slideViewPr>
    <p:cSldViewPr snapToGrid="0" showGuides="1">
      <p:cViewPr>
        <p:scale>
          <a:sx n="66" d="100"/>
          <a:sy n="66" d="100"/>
        </p:scale>
        <p:origin x="48" y="98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BB: Booting Booster for </a:t>
            </a:r>
          </a:p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Connsumer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Electronic with modern OS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Geunsik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Lim,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MyungJoo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Ham</a:t>
            </a:r>
          </a:p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R&amp;D Center, Samsung Electronics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BD5C2-453F-0EDF-B6C3-71AB7808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E47A2-50E7-7397-F5A1-7A609E76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의 주요 구성요소</a:t>
            </a:r>
            <a:r>
              <a:rPr lang="en-US" altLang="ko-KR" dirty="0"/>
              <a:t> – </a:t>
            </a:r>
            <a:r>
              <a:rPr lang="ko-KR" altLang="en-US" dirty="0"/>
              <a:t>하드웨어 및 프로세스를 연결하는 핵심 인터페이스</a:t>
            </a:r>
            <a:endParaRPr lang="en-US" altLang="ko-KR" dirty="0"/>
          </a:p>
          <a:p>
            <a:r>
              <a:rPr lang="en-US" altLang="ko-KR" dirty="0"/>
              <a:t>kernel image</a:t>
            </a:r>
            <a:r>
              <a:rPr lang="ko-KR" altLang="en-US" dirty="0"/>
              <a:t>는 압축된 상태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swapper</a:t>
            </a:r>
            <a:r>
              <a:rPr lang="ko-KR" altLang="en-US" dirty="0"/>
              <a:t>에 의해 압축 해제</a:t>
            </a:r>
            <a:endParaRPr lang="en-US" altLang="ko-KR" dirty="0"/>
          </a:p>
          <a:p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 등 하드웨어 점검 후 </a:t>
            </a:r>
            <a:r>
              <a:rPr lang="en-US" altLang="ko-KR" dirty="0"/>
              <a:t>/var/log/</a:t>
            </a:r>
            <a:r>
              <a:rPr lang="en-US" altLang="ko-KR" dirty="0" err="1"/>
              <a:t>dmesg</a:t>
            </a:r>
            <a:r>
              <a:rPr lang="en-US" altLang="ko-KR" dirty="0"/>
              <a:t>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r>
              <a:rPr lang="en-US" altLang="ko-KR" dirty="0"/>
              <a:t>root filesystem </a:t>
            </a:r>
            <a:r>
              <a:rPr lang="ko-KR" altLang="en-US" dirty="0"/>
              <a:t>마운트</a:t>
            </a:r>
            <a:r>
              <a:rPr lang="en-US" altLang="ko-KR" dirty="0"/>
              <a:t>, </a:t>
            </a:r>
            <a:r>
              <a:rPr lang="ko-KR" altLang="en-US" dirty="0"/>
              <a:t>이 과정이 실패하면 </a:t>
            </a:r>
            <a:r>
              <a:rPr lang="en-US" altLang="ko-KR" dirty="0"/>
              <a:t>“</a:t>
            </a:r>
            <a:r>
              <a:rPr lang="ko-KR" altLang="en-US" dirty="0"/>
              <a:t>커널 패닉</a:t>
            </a:r>
            <a:r>
              <a:rPr lang="en-US" altLang="ko-KR" dirty="0"/>
              <a:t>”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swapper</a:t>
            </a:r>
            <a:r>
              <a:rPr lang="ko-KR" altLang="en-US" dirty="0"/>
              <a:t> 프로세스</a:t>
            </a:r>
            <a:r>
              <a:rPr lang="en-US" altLang="ko-KR" dirty="0"/>
              <a:t>(PID 0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swapper</a:t>
            </a:r>
            <a:r>
              <a:rPr lang="ko-KR" altLang="en-US" dirty="0"/>
              <a:t>는 각 장치 드라이브 초기화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(PID 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90D1-FECC-6F66-E15A-8A9BF925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4C5D-4ADF-53FD-F4D1-5EA8267A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6F509-F0E5-46D0-E56B-B1DC8F02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PID 1</a:t>
            </a:r>
            <a:r>
              <a:rPr lang="ko-KR" altLang="en-US" dirty="0"/>
              <a:t>번인 프로세스</a:t>
            </a:r>
            <a:r>
              <a:rPr lang="en-US" altLang="ko-KR" dirty="0"/>
              <a:t>, </a:t>
            </a:r>
            <a:r>
              <a:rPr lang="ko-KR" altLang="en-US" dirty="0"/>
              <a:t>커널이 직접 실행하는 유일한 프로세스</a:t>
            </a:r>
            <a:endParaRPr lang="en-US" altLang="ko-KR" dirty="0"/>
          </a:p>
          <a:p>
            <a:r>
              <a:rPr lang="ko-KR" altLang="en-US" dirty="0"/>
              <a:t>부모 프로세스를 가지지 않는 유일한 프로세스</a:t>
            </a:r>
            <a:r>
              <a:rPr lang="en-US" altLang="ko-KR" dirty="0"/>
              <a:t>, </a:t>
            </a:r>
            <a:r>
              <a:rPr lang="ko-KR" altLang="en-US" dirty="0"/>
              <a:t>다른 프로세스들의 조상</a:t>
            </a:r>
            <a:endParaRPr lang="en-US" altLang="ko-KR" dirty="0"/>
          </a:p>
          <a:p>
            <a:r>
              <a:rPr lang="ko-KR" altLang="en-US" dirty="0"/>
              <a:t>프로세스 및 시스템의 초기화와 관리를 수행</a:t>
            </a:r>
            <a:endParaRPr lang="en-US" altLang="ko-KR" dirty="0"/>
          </a:p>
          <a:p>
            <a:pPr lvl="1"/>
            <a:r>
              <a:rPr lang="ko-KR" altLang="en-US" dirty="0"/>
              <a:t>파일 시스템 점검</a:t>
            </a:r>
            <a:r>
              <a:rPr lang="en-US" altLang="ko-KR" dirty="0"/>
              <a:t>, </a:t>
            </a:r>
            <a:r>
              <a:rPr lang="ko-KR" altLang="en-US" dirty="0"/>
              <a:t>서비스 프로세스 관리</a:t>
            </a:r>
            <a:r>
              <a:rPr lang="en-US" altLang="ko-KR" dirty="0"/>
              <a:t>, </a:t>
            </a:r>
            <a:r>
              <a:rPr lang="ko-KR" altLang="en-US" dirty="0"/>
              <a:t>가상 콘솔  접속 관리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 err="1"/>
              <a:t>Systmed</a:t>
            </a:r>
            <a:r>
              <a:rPr lang="en-US" altLang="ko-KR" dirty="0"/>
              <a:t> </a:t>
            </a:r>
            <a:r>
              <a:rPr lang="ko-KR" altLang="en-US" dirty="0"/>
              <a:t>가 널리 사용됨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B3443-B58F-EAC7-F57B-2A6B2296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5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835F-0933-822F-3AEB-785E1FC4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B584E-314D-73B0-BB19-A3C41BC0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TV, </a:t>
            </a:r>
            <a:r>
              <a:rPr lang="ko-KR" altLang="en-US" dirty="0"/>
              <a:t>카메라 등의 가전제품의 경우 부팅 시간은 중요한 지표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TV</a:t>
            </a:r>
            <a:r>
              <a:rPr lang="ko-KR" altLang="en-US" dirty="0"/>
              <a:t>를 켜는데 컴퓨터와 같이 </a:t>
            </a:r>
            <a:r>
              <a:rPr lang="en-US" altLang="ko-KR" dirty="0"/>
              <a:t>1</a:t>
            </a:r>
            <a:r>
              <a:rPr lang="ko-KR" altLang="en-US" dirty="0"/>
              <a:t>분 가량이 걸린다면 아무도 해당 </a:t>
            </a:r>
            <a:r>
              <a:rPr lang="en-US" altLang="ko-KR" dirty="0"/>
              <a:t>TV</a:t>
            </a:r>
            <a:r>
              <a:rPr lang="ko-KR" altLang="en-US" dirty="0"/>
              <a:t>를 구매하지 않을 것</a:t>
            </a:r>
            <a:endParaRPr lang="en-US" altLang="ko-KR" dirty="0"/>
          </a:p>
          <a:p>
            <a:r>
              <a:rPr lang="ko-KR" altLang="en-US" dirty="0"/>
              <a:t>일반적인 스마트 가전제품의</a:t>
            </a:r>
            <a:r>
              <a:rPr lang="en-US" altLang="ko-KR" dirty="0"/>
              <a:t> OS</a:t>
            </a:r>
            <a:r>
              <a:rPr lang="ko-KR" altLang="en-US" dirty="0"/>
              <a:t>에서 부팅시간 감소를 위한 기법</a:t>
            </a:r>
            <a:endParaRPr lang="en-US" altLang="ko-KR" dirty="0"/>
          </a:p>
          <a:p>
            <a:pPr lvl="1"/>
            <a:r>
              <a:rPr lang="en-US" altLang="ko-KR" dirty="0"/>
              <a:t>Suspend-to-RAM</a:t>
            </a:r>
          </a:p>
          <a:p>
            <a:pPr lvl="1"/>
            <a:r>
              <a:rPr lang="en-US" altLang="ko-KR" dirty="0"/>
              <a:t>Hibernation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8A723-DF1F-15F0-5011-36E657474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4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734B4-FB41-C286-FAAB-D8BE302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Suspend-to-RAM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13D7B-12F4-CED8-CD36-294D9397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생각하는 대기모드</a:t>
            </a:r>
            <a:endParaRPr lang="en-US" altLang="ko-KR" dirty="0"/>
          </a:p>
          <a:p>
            <a:pPr lvl="1"/>
            <a:r>
              <a:rPr lang="ko-KR" altLang="en-US" dirty="0"/>
              <a:t>모든 하드웨어 정보를 메모리에 저장</a:t>
            </a:r>
            <a:endParaRPr lang="en-US" altLang="ko-KR" dirty="0"/>
          </a:p>
          <a:p>
            <a:pPr lvl="1"/>
            <a:r>
              <a:rPr lang="ko-KR" altLang="en-US" dirty="0"/>
              <a:t>메모리 및 주 전력 공급장치에만 전력 공급</a:t>
            </a:r>
            <a:endParaRPr lang="en-US" altLang="ko-KR" dirty="0"/>
          </a:p>
          <a:p>
            <a:pPr lvl="1"/>
            <a:r>
              <a:rPr lang="ko-KR" altLang="en-US" dirty="0"/>
              <a:t>대부분의 스마트폰에서 사용하는 방식</a:t>
            </a:r>
            <a:endParaRPr lang="en-US" altLang="ko-KR" dirty="0"/>
          </a:p>
          <a:p>
            <a:r>
              <a:rPr lang="ko-KR" altLang="en-US" dirty="0"/>
              <a:t>많은 소비자가 전력 소모를 고려하여 </a:t>
            </a:r>
            <a:r>
              <a:rPr lang="en-US" altLang="ko-KR" dirty="0"/>
              <a:t>TV</a:t>
            </a:r>
            <a:r>
              <a:rPr lang="ko-KR" altLang="en-US" dirty="0"/>
              <a:t>를 </a:t>
            </a:r>
            <a:r>
              <a:rPr lang="en-US" altLang="ko-KR" dirty="0"/>
              <a:t>unplug </a:t>
            </a:r>
          </a:p>
          <a:p>
            <a:pPr lvl="1"/>
            <a:r>
              <a:rPr lang="en-US" altLang="ko-KR" dirty="0"/>
              <a:t>RAM</a:t>
            </a:r>
            <a:r>
              <a:rPr lang="ko-KR" altLang="en-US" dirty="0"/>
              <a:t>에 저장된 데이터 휘발 </a:t>
            </a:r>
            <a:endParaRPr lang="en-US" altLang="ko-KR" dirty="0"/>
          </a:p>
          <a:p>
            <a:pPr lvl="1"/>
            <a:r>
              <a:rPr lang="ko-KR" altLang="en-US" dirty="0"/>
              <a:t>부팅 속도 지연</a:t>
            </a:r>
            <a:endParaRPr lang="en-US" altLang="ko-KR" dirty="0"/>
          </a:p>
          <a:p>
            <a:r>
              <a:rPr lang="en-US" altLang="ko-KR" dirty="0"/>
              <a:t>TV</a:t>
            </a:r>
            <a:r>
              <a:rPr lang="ko-KR" altLang="en-US" dirty="0"/>
              <a:t>에 적용하기 힘든 방식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68E9C-5224-FC93-77CD-1018952EB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2943-118B-25EA-335A-B3EC920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Hibernation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B4A49-A5A4-6D4E-37A1-10A72CB1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절전 모드 </a:t>
            </a:r>
            <a:endParaRPr lang="en-US" altLang="ko-KR" dirty="0"/>
          </a:p>
          <a:p>
            <a:pPr lvl="1"/>
            <a:r>
              <a:rPr lang="ko-KR" altLang="en-US" dirty="0"/>
              <a:t>메모리를 포함한 모든 하드웨어 상태를 디스크에 저장하고 모든 전력 차단</a:t>
            </a:r>
            <a:endParaRPr lang="en-US" altLang="ko-KR" dirty="0"/>
          </a:p>
          <a:p>
            <a:pPr lvl="1"/>
            <a:r>
              <a:rPr lang="ko-KR" altLang="en-US" dirty="0"/>
              <a:t>부팅 과정에 상태를 복구 </a:t>
            </a:r>
            <a:endParaRPr lang="en-US" altLang="ko-KR" dirty="0"/>
          </a:p>
          <a:p>
            <a:r>
              <a:rPr lang="ko-KR" altLang="en-US" dirty="0"/>
              <a:t>부팅 이후 초기 상태가 일정하지 않으면 </a:t>
            </a:r>
            <a:r>
              <a:rPr lang="en-US" altLang="ko-KR" dirty="0"/>
              <a:t>Hibernation image</a:t>
            </a:r>
            <a:r>
              <a:rPr lang="ko-KR" altLang="en-US" dirty="0"/>
              <a:t> 업데이트 필요</a:t>
            </a:r>
            <a:endParaRPr lang="en-US" altLang="ko-KR" dirty="0"/>
          </a:p>
          <a:p>
            <a:pPr lvl="1"/>
            <a:r>
              <a:rPr lang="ko-KR" altLang="en-US" dirty="0"/>
              <a:t>종료 시 과도한 시간 필요</a:t>
            </a:r>
            <a:endParaRPr lang="en-US" altLang="ko-KR" dirty="0"/>
          </a:p>
          <a:p>
            <a:pPr lvl="1"/>
            <a:r>
              <a:rPr lang="ko-KR" altLang="en-US" dirty="0"/>
              <a:t>장치 즉시 재시작 및 종료 이후 </a:t>
            </a:r>
            <a:r>
              <a:rPr lang="en-US" altLang="ko-KR" dirty="0"/>
              <a:t>unplug </a:t>
            </a:r>
            <a:r>
              <a:rPr lang="ko-KR" altLang="en-US" dirty="0"/>
              <a:t>불가능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en-US" altLang="ko-KR" dirty="0"/>
              <a:t>TV</a:t>
            </a:r>
            <a:r>
              <a:rPr lang="ko-KR" altLang="en-US" dirty="0"/>
              <a:t>의 경우 </a:t>
            </a:r>
            <a:r>
              <a:rPr lang="en-US" altLang="ko-KR" dirty="0"/>
              <a:t>Cold Booting</a:t>
            </a:r>
            <a:r>
              <a:rPr lang="ko-KR" altLang="en-US" dirty="0"/>
              <a:t> 성능이 중요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B782D-39B0-1451-24ED-CCE9258DF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978F-08D9-D9D6-5117-6D2B2A1A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9BCC7-E277-F52F-4706-A8B7E6E4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Cold</a:t>
            </a:r>
            <a:r>
              <a:rPr lang="ko-KR" altLang="en-US" dirty="0"/>
              <a:t> </a:t>
            </a:r>
            <a:r>
              <a:rPr lang="en-US" altLang="ko-KR" dirty="0"/>
              <a:t>Booting</a:t>
            </a:r>
          </a:p>
          <a:p>
            <a:pPr lvl="1"/>
            <a:r>
              <a:rPr lang="en-US" altLang="ko-KR" dirty="0"/>
              <a:t>Bootloader</a:t>
            </a:r>
            <a:r>
              <a:rPr lang="ko-KR" altLang="en-US" dirty="0"/>
              <a:t>에서 시작하고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kernel</a:t>
            </a:r>
            <a:r>
              <a:rPr lang="ko-KR" altLang="en-US" dirty="0"/>
              <a:t>을 </a:t>
            </a:r>
            <a:r>
              <a:rPr lang="en-US" altLang="ko-KR" dirty="0"/>
              <a:t>load </a:t>
            </a:r>
          </a:p>
          <a:p>
            <a:pPr lvl="1"/>
            <a:r>
              <a:rPr lang="en-US" altLang="ko-KR" dirty="0"/>
              <a:t>kernel</a:t>
            </a:r>
            <a:r>
              <a:rPr lang="ko-KR" altLang="en-US" dirty="0"/>
              <a:t>은 부팅 완료 이후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scheme</a:t>
            </a:r>
            <a:r>
              <a:rPr lang="ko-KR" altLang="en-US" dirty="0"/>
              <a:t> 을 </a:t>
            </a:r>
            <a:r>
              <a:rPr lang="en-US" altLang="ko-KR" dirty="0"/>
              <a:t>load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scheme: OS</a:t>
            </a:r>
            <a:r>
              <a:rPr lang="ko-KR" altLang="en-US" dirty="0"/>
              <a:t>와 시작 프로그램 및 미리 정의된 시작프로그램을 </a:t>
            </a:r>
            <a:r>
              <a:rPr lang="en-US" altLang="ko-KR" dirty="0"/>
              <a:t>load </a:t>
            </a:r>
            <a:r>
              <a:rPr lang="ko-KR" altLang="en-US" dirty="0"/>
              <a:t>하고 초기화</a:t>
            </a:r>
            <a:endParaRPr lang="en-US" altLang="ko-KR" dirty="0"/>
          </a:p>
          <a:p>
            <a:r>
              <a:rPr lang="ko-KR" altLang="en-US" dirty="0"/>
              <a:t>주변 기기 및 구성 요소</a:t>
            </a:r>
            <a:r>
              <a:rPr lang="en-US" altLang="ko-KR" dirty="0"/>
              <a:t>, OS </a:t>
            </a:r>
            <a:r>
              <a:rPr lang="ko-KR" altLang="en-US" dirty="0"/>
              <a:t>서비스 수의 지속적 증가로 </a:t>
            </a:r>
            <a:r>
              <a:rPr lang="en-US" altLang="ko-KR" dirty="0"/>
              <a:t>Cold Booting </a:t>
            </a:r>
            <a:r>
              <a:rPr lang="ko-KR" altLang="en-US" dirty="0"/>
              <a:t>시간이 증가</a:t>
            </a:r>
            <a:endParaRPr lang="en-US" altLang="ko-KR" dirty="0"/>
          </a:p>
          <a:p>
            <a:r>
              <a:rPr lang="ko-KR" altLang="en-US" dirty="0"/>
              <a:t>본 논문은 시스템 소프트웨어 패키지의 이해 없이  부팅 성능을 개선함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A1656-7248-D8BB-7B2D-8F72FC18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FCC79-7E25-680A-BFE9-731764B8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Booting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DB8C4-A2A5-BFD9-50BD-9DB3F8E1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전원 공급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BIOS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Bootloader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kernel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91F0C-3A2E-802D-9541-78C826037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202DF-718C-FC9D-522A-F3DF1D4C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전원 공급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59FBE-F5CE-BE67-F29E-B5EF422B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메인보드의 </a:t>
            </a:r>
            <a:r>
              <a:rPr lang="en-US" altLang="ko-KR" dirty="0"/>
              <a:t>ROM-BIOS</a:t>
            </a:r>
            <a:r>
              <a:rPr lang="ko-KR" altLang="en-US" dirty="0"/>
              <a:t>에 있는 </a:t>
            </a:r>
            <a:r>
              <a:rPr lang="en-US" altLang="ko-KR" dirty="0"/>
              <a:t>BIOS </a:t>
            </a:r>
            <a:r>
              <a:rPr lang="ko-KR" altLang="en-US" dirty="0"/>
              <a:t>프로그램 자동 실행</a:t>
            </a:r>
            <a:endParaRPr lang="en-US" altLang="ko-KR" dirty="0"/>
          </a:p>
          <a:p>
            <a:r>
              <a:rPr lang="en-US" altLang="ko-KR" dirty="0"/>
              <a:t>BIOS</a:t>
            </a:r>
            <a:r>
              <a:rPr lang="ko-KR" altLang="en-US" dirty="0"/>
              <a:t>는 전원 공급과 동시에 메모리의 특정 주소에 자동으로 로드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는 전원 공급과 동시에  메모리의</a:t>
            </a:r>
            <a:r>
              <a:rPr lang="en-US" altLang="ko-KR" dirty="0"/>
              <a:t> BIOS </a:t>
            </a:r>
            <a:r>
              <a:rPr lang="ko-KR" altLang="en-US" dirty="0"/>
              <a:t>프로그램을 자동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11ED8-E695-C466-A81D-4A2A6727B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9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FEC7-62DE-7DBF-03F5-0AD1C92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90223-B28F-AD19-9D35-D4064D22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진단 기능</a:t>
            </a:r>
            <a:r>
              <a:rPr lang="en-US" altLang="ko-KR" dirty="0"/>
              <a:t> (POST, Power On Self Test)</a:t>
            </a:r>
          </a:p>
          <a:p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</a:t>
            </a:r>
            <a:r>
              <a:rPr lang="ko-KR" altLang="en-US" dirty="0"/>
              <a:t> 그래픽카드 등 각종 장치들의 이상 유무 검사</a:t>
            </a:r>
            <a:endParaRPr lang="en-US" altLang="ko-KR" dirty="0"/>
          </a:p>
          <a:p>
            <a:r>
              <a:rPr lang="ko-KR" altLang="en-US" dirty="0"/>
              <a:t>해당 장치들 초기화</a:t>
            </a:r>
            <a:endParaRPr lang="en-US" altLang="ko-KR" dirty="0"/>
          </a:p>
          <a:p>
            <a:r>
              <a:rPr lang="ko-KR" altLang="en-US" dirty="0"/>
              <a:t>위 과정이 완료되면</a:t>
            </a:r>
            <a:r>
              <a:rPr lang="en-US" altLang="ko-KR" dirty="0"/>
              <a:t> </a:t>
            </a:r>
            <a:r>
              <a:rPr lang="ko-KR" altLang="en-US" dirty="0"/>
              <a:t>검색된 부팅 매체</a:t>
            </a:r>
            <a:r>
              <a:rPr lang="en-US" altLang="ko-KR" dirty="0"/>
              <a:t>(</a:t>
            </a:r>
            <a:r>
              <a:rPr lang="ko-KR" altLang="en-US" dirty="0"/>
              <a:t>하드디스크</a:t>
            </a:r>
            <a:r>
              <a:rPr lang="en-US" altLang="ko-KR" dirty="0"/>
              <a:t>, USB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Boot loader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Bootloader</a:t>
            </a:r>
            <a:r>
              <a:rPr lang="ko-KR" altLang="en-US" dirty="0"/>
              <a:t>가 메모리에 적재되면 </a:t>
            </a:r>
            <a:r>
              <a:rPr lang="en-US" altLang="ko-KR" dirty="0"/>
              <a:t>BIOS </a:t>
            </a:r>
            <a:r>
              <a:rPr lang="ko-KR" altLang="en-US" dirty="0"/>
              <a:t>종료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AF2BA7-E6EC-032F-420C-07EF912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7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4C05-6EA1-57A3-C8A1-E505B172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 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65F54-8DB2-62C8-E658-B5D64E33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가 시작되기 전에</a:t>
            </a:r>
            <a:r>
              <a:rPr lang="en-US" altLang="ko-KR" dirty="0"/>
              <a:t> </a:t>
            </a:r>
            <a:r>
              <a:rPr lang="ko-KR" altLang="en-US" dirty="0"/>
              <a:t>미리 실행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kernel</a:t>
            </a:r>
            <a:r>
              <a:rPr lang="ko-KR" altLang="en-US" dirty="0"/>
              <a:t>을 시동하기 위한 모든 작업을 진행하고 최종적으로 </a:t>
            </a:r>
            <a:r>
              <a:rPr lang="en-US" altLang="ko-KR" dirty="0"/>
              <a:t>OS</a:t>
            </a:r>
            <a:r>
              <a:rPr lang="ko-KR" altLang="en-US" dirty="0"/>
              <a:t>를 시동하기 위한 프로그램</a:t>
            </a:r>
            <a:endParaRPr lang="en-US" altLang="ko-KR" dirty="0"/>
          </a:p>
          <a:p>
            <a:r>
              <a:rPr lang="ko-KR" altLang="en-US" dirty="0"/>
              <a:t>현재는 대부분의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/>
              <a:t>GRUB(</a:t>
            </a:r>
            <a:r>
              <a:rPr lang="en-US" altLang="ko-KR" dirty="0" err="1"/>
              <a:t>GRand</a:t>
            </a:r>
            <a:r>
              <a:rPr lang="en-US" altLang="ko-KR" dirty="0"/>
              <a:t> </a:t>
            </a:r>
            <a:r>
              <a:rPr lang="en-US" altLang="ko-KR" dirty="0" err="1"/>
              <a:t>Unfied</a:t>
            </a:r>
            <a:r>
              <a:rPr lang="en-US" altLang="ko-KR" dirty="0"/>
              <a:t> Bootloader)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메모리 초기화</a:t>
            </a:r>
            <a:r>
              <a:rPr lang="en-US" altLang="ko-KR" dirty="0"/>
              <a:t>, </a:t>
            </a:r>
            <a:r>
              <a:rPr lang="ko-KR" altLang="en-US" dirty="0"/>
              <a:t>하드웨어 초기화</a:t>
            </a:r>
            <a:r>
              <a:rPr lang="en-US" altLang="ko-KR" dirty="0"/>
              <a:t>, </a:t>
            </a:r>
            <a:r>
              <a:rPr lang="ko-KR" altLang="en-US" dirty="0"/>
              <a:t>네트워크 초기화 등을 수행</a:t>
            </a:r>
            <a:endParaRPr lang="en-US" altLang="ko-KR" dirty="0"/>
          </a:p>
          <a:p>
            <a:r>
              <a:rPr lang="en-US" altLang="ko-KR" dirty="0"/>
              <a:t>kernel</a:t>
            </a:r>
            <a:r>
              <a:rPr lang="ko-KR" altLang="en-US" dirty="0"/>
              <a:t> 및 램디스크 적재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BA16-06E2-EF1D-E533-EBD58F2B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8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와이드스크린</PresentationFormat>
  <Paragraphs>81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Wingdings</vt:lpstr>
      <vt:lpstr>roboto</vt:lpstr>
      <vt:lpstr>Arial</vt:lpstr>
      <vt:lpstr>lato</vt:lpstr>
      <vt:lpstr>맑은 고딕</vt:lpstr>
      <vt:lpstr>Office 테마</vt:lpstr>
      <vt:lpstr>PowerPoint 프레젠테이션</vt:lpstr>
      <vt:lpstr>Introduction</vt:lpstr>
      <vt:lpstr>Suspend-to-RAM</vt:lpstr>
      <vt:lpstr>Hibernation</vt:lpstr>
      <vt:lpstr>Introduction</vt:lpstr>
      <vt:lpstr>Linux Booting </vt:lpstr>
      <vt:lpstr>전원 공급</vt:lpstr>
      <vt:lpstr>BIOS</vt:lpstr>
      <vt:lpstr>Boot Loader</vt:lpstr>
      <vt:lpstr>kernel</vt:lpstr>
      <vt:lpstr>Init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2022-05-25T09:40:36Z</dcterms:modified>
</cp:coreProperties>
</file>