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  <p1510:client id="{FCD3E685-7FC2-4BDF-9F5C-91237A2D37B5}" v="317" dt="2022-08-31T00:56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03" d="100"/>
          <a:sy n="103" d="100"/>
        </p:scale>
        <p:origin x="126" y="348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eph">
            <a:extLst>
              <a:ext uri="{FF2B5EF4-FFF2-40B4-BE49-F238E27FC236}">
                <a16:creationId xmlns:a16="http://schemas.microsoft.com/office/drawing/2014/main" id="{57B3A6BA-97CD-D720-AA2F-570FBDA2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88" y="2315643"/>
            <a:ext cx="5749212" cy="39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E9EAEF-B8DB-C5FB-E735-E5CB9B89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 &amp; PG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78B9A-0236-8DAB-750E-F56791B3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Placement Group(PG)</a:t>
            </a:r>
            <a:r>
              <a:rPr lang="ko-KR" altLang="en-US" dirty="0"/>
              <a:t>와 </a:t>
            </a:r>
            <a:r>
              <a:rPr lang="en-US" altLang="ko-KR" dirty="0"/>
              <a:t>Pool</a:t>
            </a:r>
            <a:r>
              <a:rPr lang="ko-KR" altLang="en-US" dirty="0"/>
              <a:t>의 역할 및 차이점 </a:t>
            </a:r>
            <a:endParaRPr lang="en-US" altLang="ko-KR" dirty="0"/>
          </a:p>
          <a:p>
            <a:r>
              <a:rPr lang="en-US" altLang="ko-KR" dirty="0"/>
              <a:t>Data Pool, Metadata Pool </a:t>
            </a:r>
            <a:r>
              <a:rPr lang="ko-KR" altLang="en-US" dirty="0"/>
              <a:t>의 차이 </a:t>
            </a:r>
            <a:endParaRPr lang="en-US" altLang="ko-KR" dirty="0"/>
          </a:p>
          <a:p>
            <a:pPr lvl="1"/>
            <a:r>
              <a:rPr lang="en-US" altLang="ko-KR" dirty="0"/>
              <a:t>Pool</a:t>
            </a:r>
            <a:r>
              <a:rPr lang="ko-KR" altLang="en-US" dirty="0"/>
              <a:t>은 </a:t>
            </a:r>
            <a:r>
              <a:rPr lang="en-US" altLang="ko-KR" dirty="0"/>
              <a:t>CRUSH</a:t>
            </a:r>
            <a:r>
              <a:rPr lang="ko-KR" altLang="en-US" dirty="0"/>
              <a:t>를 통해 </a:t>
            </a:r>
            <a:r>
              <a:rPr lang="en-US" altLang="ko-KR" dirty="0"/>
              <a:t>OSD</a:t>
            </a:r>
            <a:r>
              <a:rPr lang="ko-KR" altLang="en-US" dirty="0"/>
              <a:t>와 </a:t>
            </a:r>
            <a:r>
              <a:rPr lang="en-US" altLang="ko-KR" dirty="0"/>
              <a:t>mapping</a:t>
            </a:r>
          </a:p>
          <a:p>
            <a:pPr lvl="1"/>
            <a:r>
              <a:rPr lang="en-US" altLang="ko-KR" dirty="0"/>
              <a:t>Metadata Pool</a:t>
            </a:r>
            <a:r>
              <a:rPr lang="ko-KR" altLang="en-US" dirty="0"/>
              <a:t>은 어떤 역할을 하는지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7D584-B988-9032-3C51-8B2182172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30" name="Picture 6" descr="Ceph] Ceph: Overview : 네이버 블로그">
            <a:extLst>
              <a:ext uri="{FF2B5EF4-FFF2-40B4-BE49-F238E27FC236}">
                <a16:creationId xmlns:a16="http://schemas.microsoft.com/office/drawing/2014/main" id="{38D4F2EB-5E48-F36F-3DED-636642440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0" y="3564294"/>
            <a:ext cx="5424910" cy="27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29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83E4E-6BCC-BFDB-95C3-C7F8F054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BAD68-5816-8CDC-11F1-01DB11FB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r>
              <a:rPr lang="ko-KR" altLang="en-US" dirty="0"/>
              <a:t> 사용 방법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FS</a:t>
            </a:r>
            <a:r>
              <a:rPr lang="ko-KR" altLang="en-US" dirty="0"/>
              <a:t>를 </a:t>
            </a:r>
            <a:r>
              <a:rPr lang="ko-KR" altLang="en-US" dirty="0" err="1"/>
              <a:t>마운트해서</a:t>
            </a:r>
            <a:r>
              <a:rPr lang="ko-KR" altLang="en-US" dirty="0"/>
              <a:t> 사용 </a:t>
            </a:r>
            <a:endParaRPr lang="en-US" altLang="ko-KR" dirty="0"/>
          </a:p>
          <a:p>
            <a:pPr lvl="1"/>
            <a:r>
              <a:rPr lang="en-US" altLang="ko-KR" dirty="0" err="1"/>
              <a:t>rados</a:t>
            </a:r>
            <a:r>
              <a:rPr lang="en-US" altLang="ko-KR" dirty="0"/>
              <a:t> put {object </a:t>
            </a:r>
            <a:r>
              <a:rPr lang="ko-KR" altLang="en-US" dirty="0"/>
              <a:t>명</a:t>
            </a:r>
            <a:r>
              <a:rPr lang="en-US" altLang="ko-KR" dirty="0"/>
              <a:t>} {</a:t>
            </a:r>
            <a:r>
              <a:rPr lang="ko-KR" altLang="en-US" dirty="0"/>
              <a:t>파일</a:t>
            </a:r>
            <a:r>
              <a:rPr lang="en-US" altLang="ko-KR" dirty="0"/>
              <a:t>} --pool={pool}</a:t>
            </a:r>
            <a:r>
              <a:rPr lang="ko-KR" altLang="en-US" dirty="0"/>
              <a:t>을 사용해서 객체로 데이터 저장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OSD &amp; MDS</a:t>
            </a:r>
          </a:p>
          <a:p>
            <a:pPr lvl="1"/>
            <a:r>
              <a:rPr lang="en-US" altLang="ko-KR" dirty="0"/>
              <a:t>Object Storage</a:t>
            </a:r>
            <a:r>
              <a:rPr lang="ko-KR" altLang="en-US" dirty="0"/>
              <a:t>를 구성할 때 </a:t>
            </a:r>
            <a:r>
              <a:rPr lang="en-US" altLang="ko-KR" dirty="0"/>
              <a:t>MDS</a:t>
            </a:r>
            <a:r>
              <a:rPr lang="ko-KR" altLang="en-US" dirty="0"/>
              <a:t>를 사용 여부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환경 구성 중에는 </a:t>
            </a:r>
            <a:r>
              <a:rPr lang="en-US" altLang="ko-KR" dirty="0"/>
              <a:t>MDS</a:t>
            </a:r>
            <a:r>
              <a:rPr lang="ko-KR" altLang="en-US" dirty="0"/>
              <a:t>가 없을 때 오류 발생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129679-C643-6161-A18E-1C639CCD7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A70020-6CAC-14AC-B5CB-5CBA160D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65" y="4679773"/>
            <a:ext cx="827838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와이드스크린</PresentationFormat>
  <Paragraphs>19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lato</vt:lpstr>
      <vt:lpstr>Wingdings</vt:lpstr>
      <vt:lpstr>roboto</vt:lpstr>
      <vt:lpstr>맑은 고딕</vt:lpstr>
      <vt:lpstr>Office 테마</vt:lpstr>
      <vt:lpstr>PowerPoint 프레젠테이션</vt:lpstr>
      <vt:lpstr>Pool &amp; PG</vt:lpstr>
      <vt:lpstr>OSD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660</cp:revision>
  <dcterms:created xsi:type="dcterms:W3CDTF">2020-03-06T02:35:36Z</dcterms:created>
  <dcterms:modified xsi:type="dcterms:W3CDTF">2022-09-20T01:09:27Z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