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0" r:id="rId7"/>
    <p:sldId id="258" r:id="rId8"/>
    <p:sldId id="261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Bench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7928-F3EC-276C-13F0-C07B14BD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CF02-ED83-D9A4-8168-66FB0DEA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 완료 </a:t>
            </a:r>
            <a:endParaRPr lang="en-US" altLang="ko-KR" dirty="0"/>
          </a:p>
          <a:p>
            <a:pPr lvl="1"/>
            <a:r>
              <a:rPr lang="en-US" altLang="ko-KR" dirty="0" err="1"/>
              <a:t>mon</a:t>
            </a:r>
            <a:r>
              <a:rPr lang="en-US" altLang="ko-KR" dirty="0"/>
              <a:t>, </a:t>
            </a:r>
            <a:r>
              <a:rPr lang="en-US" altLang="ko-KR" dirty="0" err="1"/>
              <a:t>mgr</a:t>
            </a:r>
            <a:r>
              <a:rPr lang="en-US" altLang="ko-KR" dirty="0"/>
              <a:t>  : </a:t>
            </a:r>
            <a:r>
              <a:rPr lang="en-US" altLang="ko-KR" dirty="0" err="1"/>
              <a:t>cheolhyeon</a:t>
            </a:r>
            <a:endParaRPr lang="en-US" altLang="ko-KR" dirty="0"/>
          </a:p>
          <a:p>
            <a:pPr lvl="1"/>
            <a:r>
              <a:rPr lang="en-US" altLang="ko-KR" dirty="0" err="1"/>
              <a:t>osd</a:t>
            </a:r>
            <a:r>
              <a:rPr lang="en-US" altLang="ko-KR" dirty="0"/>
              <a:t> (3 </a:t>
            </a:r>
            <a:r>
              <a:rPr lang="en-US" altLang="ko-KR" dirty="0" err="1"/>
              <a:t>ea</a:t>
            </a:r>
            <a:r>
              <a:rPr lang="en-US" altLang="ko-KR" dirty="0"/>
              <a:t>): </a:t>
            </a:r>
            <a:r>
              <a:rPr lang="en-US" altLang="ko-KR" dirty="0" err="1"/>
              <a:t>noslab-gpu</a:t>
            </a:r>
            <a:endParaRPr lang="en-US" altLang="ko-KR" dirty="0"/>
          </a:p>
          <a:p>
            <a:pPr lvl="1"/>
            <a:r>
              <a:rPr lang="en-US" altLang="ko-KR" dirty="0" err="1"/>
              <a:t>mds</a:t>
            </a:r>
            <a:r>
              <a:rPr lang="en-US" altLang="ko-KR" dirty="0"/>
              <a:t> : </a:t>
            </a:r>
            <a:r>
              <a:rPr lang="en-US" altLang="ko-KR" dirty="0" err="1"/>
              <a:t>noslab-ssd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F01F2-131E-B9B8-C08B-7C45E46C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44CDE-D922-F226-A574-B35EFFF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60" y="820853"/>
            <a:ext cx="5800725" cy="316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11CC4E-BE07-2C4B-1034-457C03E5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60" y="4109980"/>
            <a:ext cx="6400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DF5F-D757-A3BC-D771-8EFD18F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25E2E-B5A6-7292-4F36-35CCB25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명령으로 쓰기 성능 확인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BD808-7715-70C5-462A-165CD05F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33DA4-EBC7-F3AA-EA52-41BDECED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7" y="1437462"/>
            <a:ext cx="6328805" cy="50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DF5F-D757-A3BC-D771-8EFD18F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25E2E-B5A6-7292-4F36-35CCB25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명령으로 읽기 성능 확인 </a:t>
            </a:r>
            <a:r>
              <a:rPr lang="en-US" altLang="ko-KR" dirty="0"/>
              <a:t>(</a:t>
            </a:r>
            <a:r>
              <a:rPr lang="ko-KR" altLang="en-US" dirty="0"/>
              <a:t>순차 읽기</a:t>
            </a:r>
            <a:r>
              <a:rPr lang="en-US" altLang="ko-KR" dirty="0"/>
              <a:t>, </a:t>
            </a:r>
            <a:r>
              <a:rPr lang="ko-KR" altLang="en-US" dirty="0"/>
              <a:t>랜덤 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BD808-7715-70C5-462A-165CD05F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87EAB-DFF3-B9B7-6830-BD27351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3" y="2002433"/>
            <a:ext cx="5755555" cy="36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85DD65-D9CA-2B5D-A002-162625E7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00" y="2002433"/>
            <a:ext cx="494597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4000-5907-695E-4DA3-E45D41E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D6196-0DC9-3E67-2B82-995BEA5D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명령의 옵션이 정확하게 파악되지 않은 상태 </a:t>
            </a:r>
            <a:endParaRPr lang="en-US" altLang="ko-KR" dirty="0"/>
          </a:p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r>
              <a:rPr lang="ko-KR" altLang="en-US" dirty="0"/>
              <a:t>의 옵션을 정확히 파악해서 다시한번 실험 </a:t>
            </a:r>
            <a:r>
              <a:rPr lang="ko-KR" altLang="en-US"/>
              <a:t>수행 예정 </a:t>
            </a:r>
            <a:endParaRPr lang="en-US" altLang="ko-KR" dirty="0"/>
          </a:p>
          <a:p>
            <a:r>
              <a:rPr lang="en-US" altLang="ko-KR" dirty="0" err="1"/>
              <a:t>fio</a:t>
            </a:r>
            <a:r>
              <a:rPr lang="ko-KR" altLang="en-US" dirty="0"/>
              <a:t>를 통한 </a:t>
            </a:r>
            <a:r>
              <a:rPr lang="en-US" altLang="ko-KR" dirty="0"/>
              <a:t>benchmark</a:t>
            </a:r>
            <a:r>
              <a:rPr lang="ko-KR" altLang="en-US" dirty="0"/>
              <a:t>까지 수행 한 후 구성을 변경해서 다시 실험 예정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9925F-413A-74C5-0404-FAF7666DF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와이드스크린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Wingdings</vt:lpstr>
      <vt:lpstr>Arial</vt:lpstr>
      <vt:lpstr>lato</vt:lpstr>
      <vt:lpstr>roboto</vt:lpstr>
      <vt:lpstr>Office 테마</vt:lpstr>
      <vt:lpstr>PowerPoint 프레젠테이션</vt:lpstr>
      <vt:lpstr>Ceph </vt:lpstr>
      <vt:lpstr>Rados Bench</vt:lpstr>
      <vt:lpstr>Rados Bench</vt:lpstr>
      <vt:lpstr>Rados 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2022-10-12T05:54:55Z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