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8"/>
  </p:notesMasterIdLst>
  <p:sldIdLst>
    <p:sldId id="256" r:id="rId5"/>
    <p:sldId id="311" r:id="rId6"/>
    <p:sldId id="298" r:id="rId7"/>
    <p:sldId id="300" r:id="rId8"/>
    <p:sldId id="302" r:id="rId9"/>
    <p:sldId id="301" r:id="rId10"/>
    <p:sldId id="304" r:id="rId11"/>
    <p:sldId id="303" r:id="rId12"/>
    <p:sldId id="312" r:id="rId13"/>
    <p:sldId id="299" r:id="rId14"/>
    <p:sldId id="305" r:id="rId15"/>
    <p:sldId id="306" r:id="rId16"/>
    <p:sldId id="307" r:id="rId17"/>
    <p:sldId id="308" r:id="rId18"/>
    <p:sldId id="309" r:id="rId19"/>
    <p:sldId id="313" r:id="rId20"/>
    <p:sldId id="310" r:id="rId21"/>
    <p:sldId id="314" r:id="rId22"/>
    <p:sldId id="315" r:id="rId23"/>
    <p:sldId id="316" r:id="rId24"/>
    <p:sldId id="318" r:id="rId25"/>
    <p:sldId id="319" r:id="rId26"/>
    <p:sldId id="321" r:id="rId27"/>
  </p:sldIdLst>
  <p:sldSz cx="12192000" cy="6858000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421A90AD-1F43-EA27-9968-13EE502B3116}" v="1442" dt="2022-08-24T04:36:50.611"/>
    <p1510:client id="{8E2D5C3B-F050-46B4-95B1-5F69C4238AE7}" v="184" dt="2022-06-28T07:57:07.062"/>
    <p1510:client id="{A13186CB-EDAA-4420-BED7-FCC4D86B4CB2}" v="5" dt="2022-08-24T01:07:05.713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5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528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Install Guide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1DB6F-D6F1-3376-0BFB-9AE05222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-deploy Install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CD41-F4E3-6FA2-6687-B6E92536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설치를 위해 </a:t>
            </a:r>
            <a:r>
              <a:rPr lang="en-US" altLang="ko-KR" dirty="0" err="1"/>
              <a:t>ceph</a:t>
            </a:r>
            <a:r>
              <a:rPr lang="en-US" altLang="ko-KR" dirty="0"/>
              <a:t>-deploy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FD073-992B-5335-B2A9-9843A404F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026F2-A302-D0A7-6EDD-68018DAAA20B}"/>
              </a:ext>
            </a:extLst>
          </p:cNvPr>
          <p:cNvSpPr txBox="1"/>
          <p:nvPr/>
        </p:nvSpPr>
        <p:spPr>
          <a:xfrm>
            <a:off x="542471" y="1822667"/>
            <a:ext cx="1036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pip install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47E5CD-1FA8-8234-712F-089B49E9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6" y="2494581"/>
            <a:ext cx="10277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91C6-7926-E57B-5DA6-D7127969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57B15-B7B3-16CC-5C72-3965C85E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-deploy</a:t>
            </a:r>
            <a:r>
              <a:rPr lang="ko-KR" altLang="en-US" dirty="0"/>
              <a:t>를 통해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로그 등을 관리하기 위해 폴더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 초기 모니터 노드 지정</a:t>
            </a:r>
            <a:r>
              <a:rPr lang="en-US" altLang="ko-KR" dirty="0"/>
              <a:t>, {node} </a:t>
            </a:r>
            <a:r>
              <a:rPr lang="ko-KR" altLang="en-US" dirty="0"/>
              <a:t>에 지정할 노드 이름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E1797-EE98-0F36-3533-ECB14985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4B1EB-0E1A-9412-2DC8-10696B39FFCF}"/>
              </a:ext>
            </a:extLst>
          </p:cNvPr>
          <p:cNvSpPr txBox="1"/>
          <p:nvPr/>
        </p:nvSpPr>
        <p:spPr>
          <a:xfrm>
            <a:off x="542471" y="2217295"/>
            <a:ext cx="1036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mkdir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ceph_deploy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cd </a:t>
            </a:r>
            <a:r>
              <a:rPr lang="en-US" altLang="ko-KR" b="1" dirty="0" err="1">
                <a:cs typeface="lato"/>
              </a:rPr>
              <a:t>ceph_deploy</a:t>
            </a:r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new {node}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A2DD2D-3E01-9ED3-3C30-5426023E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3508472"/>
            <a:ext cx="6147133" cy="33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5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D34F6-BA1F-E4BF-483C-B130B8A8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623B5-428A-627E-6FEC-0B02DEFE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-deploy</a:t>
            </a:r>
            <a:r>
              <a:rPr lang="ko-KR" altLang="en-US" dirty="0"/>
              <a:t>를 통해 각 노드에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{node}</a:t>
            </a:r>
            <a:r>
              <a:rPr lang="ko-KR" altLang="en-US" dirty="0"/>
              <a:t>에 </a:t>
            </a:r>
            <a:r>
              <a:rPr lang="en-US" altLang="ko-KR" dirty="0" err="1"/>
              <a:t>ceph</a:t>
            </a:r>
            <a:r>
              <a:rPr lang="ko-KR" altLang="en-US" dirty="0"/>
              <a:t>을 설치할 노드 이름 입력 </a:t>
            </a:r>
            <a:r>
              <a:rPr lang="en-US" altLang="ko-KR" dirty="0"/>
              <a:t>(</a:t>
            </a:r>
            <a:r>
              <a:rPr lang="ko-KR" altLang="en-US" dirty="0"/>
              <a:t>모니터로 지정한 노드도 </a:t>
            </a:r>
            <a:r>
              <a:rPr lang="en-US" altLang="ko-KR" dirty="0" err="1"/>
              <a:t>ceph</a:t>
            </a:r>
            <a:r>
              <a:rPr lang="ko-KR" altLang="en-US" dirty="0"/>
              <a:t>을 </a:t>
            </a:r>
            <a:r>
              <a:rPr lang="ko-KR" altLang="en-US" dirty="0" err="1"/>
              <a:t>설치해야함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4BFBA-F9FD-6FB6-999F-80E0E5D1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A83F4-B542-A23E-9C6E-A8ECDE3E5F06}"/>
              </a:ext>
            </a:extLst>
          </p:cNvPr>
          <p:cNvSpPr txBox="1"/>
          <p:nvPr/>
        </p:nvSpPr>
        <p:spPr>
          <a:xfrm>
            <a:off x="542471" y="2074397"/>
            <a:ext cx="103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{node} {node} {node} ....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9BADD-13E7-9140-4A21-BF141A6F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1" y="2443729"/>
            <a:ext cx="7790688" cy="40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65614-B9F5-3F38-2824-27C647A8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E91F6-83A4-EE66-39E7-66A89BD2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en-US" altLang="ko-KR" dirty="0" err="1"/>
              <a:t>mon</a:t>
            </a:r>
            <a:r>
              <a:rPr lang="en-US" altLang="ko-KR" dirty="0"/>
              <a:t> </a:t>
            </a:r>
            <a:r>
              <a:rPr lang="ko-KR" altLang="en-US" dirty="0"/>
              <a:t>노드 설정 및 관리 키 배포 </a:t>
            </a:r>
            <a:endParaRPr lang="en-US" altLang="ko-KR" dirty="0"/>
          </a:p>
          <a:p>
            <a:pPr lvl="1"/>
            <a:r>
              <a:rPr lang="en-US" altLang="ko-KR" dirty="0" err="1"/>
              <a:t>mon</a:t>
            </a:r>
            <a:r>
              <a:rPr lang="en-US" altLang="ko-KR" dirty="0"/>
              <a:t> </a:t>
            </a:r>
            <a:r>
              <a:rPr lang="ko-KR" altLang="en-US" dirty="0"/>
              <a:t>노드 설정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ceph.client.admin.keyring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  <a:r>
              <a:rPr lang="en-US" altLang="ko-KR" dirty="0"/>
              <a:t>, {node}</a:t>
            </a:r>
            <a:r>
              <a:rPr lang="ko-KR" altLang="en-US" dirty="0"/>
              <a:t>에 </a:t>
            </a:r>
            <a:r>
              <a:rPr lang="ko-KR" altLang="en-US" dirty="0" err="1"/>
              <a:t>노드명</a:t>
            </a:r>
            <a:r>
              <a:rPr lang="ko-KR" altLang="en-US" dirty="0"/>
              <a:t> 입력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40AEE-9E8C-EE55-2D35-55D50FAC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95F7E-0BDE-F983-AA4A-903A782978DB}"/>
              </a:ext>
            </a:extLst>
          </p:cNvPr>
          <p:cNvSpPr txBox="1"/>
          <p:nvPr/>
        </p:nvSpPr>
        <p:spPr>
          <a:xfrm>
            <a:off x="542471" y="2006983"/>
            <a:ext cx="10363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</a:t>
            </a:r>
            <a:r>
              <a:rPr lang="en-US" altLang="ko-KR" b="1" dirty="0" err="1">
                <a:cs typeface="lato"/>
              </a:rPr>
              <a:t>mon</a:t>
            </a:r>
            <a:r>
              <a:rPr lang="en-US" altLang="ko-KR" b="1" dirty="0">
                <a:cs typeface="lato"/>
              </a:rPr>
              <a:t> create-initial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admin {node} {node} ...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BDE98C-D36B-4DAA-8A7A-4A1AC19E2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929" b="26725"/>
          <a:stretch/>
        </p:blipFill>
        <p:spPr>
          <a:xfrm>
            <a:off x="86725" y="3586815"/>
            <a:ext cx="6039898" cy="2682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F9317-3A94-B643-39C8-DC787938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536"/>
          <a:stretch/>
        </p:blipFill>
        <p:spPr>
          <a:xfrm>
            <a:off x="6277695" y="3586815"/>
            <a:ext cx="5827580" cy="26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04AC6-5B50-827F-46F2-F890DF6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197E8-34DC-E481-4345-93CB80C5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ko-KR" altLang="en-US" dirty="0"/>
              <a:t>노드 생성 및 </a:t>
            </a:r>
            <a:r>
              <a:rPr lang="en-US" altLang="ko-KR" dirty="0" err="1"/>
              <a:t>osd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mgr</a:t>
            </a:r>
            <a:r>
              <a:rPr lang="en-US" altLang="ko-KR" dirty="0"/>
              <a:t> </a:t>
            </a:r>
            <a:r>
              <a:rPr lang="ko-KR" altLang="en-US" dirty="0"/>
              <a:t>노드 생성</a:t>
            </a:r>
            <a:r>
              <a:rPr lang="en-US" altLang="ko-KR" dirty="0"/>
              <a:t>, {node}</a:t>
            </a:r>
            <a:r>
              <a:rPr lang="ko-KR" altLang="en-US" dirty="0"/>
              <a:t>에 </a:t>
            </a:r>
            <a:r>
              <a:rPr lang="ko-KR" altLang="en-US" dirty="0" err="1"/>
              <a:t>노드명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osd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{/dev/disk}</a:t>
            </a:r>
            <a:r>
              <a:rPr lang="ko-KR" altLang="en-US" dirty="0"/>
              <a:t>에 </a:t>
            </a:r>
            <a:r>
              <a:rPr lang="en-US" altLang="ko-KR" dirty="0" err="1"/>
              <a:t>osd</a:t>
            </a:r>
            <a:r>
              <a:rPr lang="ko-KR" altLang="en-US" dirty="0"/>
              <a:t>를 생성할 디스크 입력</a:t>
            </a:r>
            <a:r>
              <a:rPr lang="en-US" altLang="ko-KR" dirty="0"/>
              <a:t>, {node}</a:t>
            </a:r>
            <a:r>
              <a:rPr lang="ko-KR" altLang="en-US" dirty="0"/>
              <a:t>에 </a:t>
            </a:r>
            <a:r>
              <a:rPr lang="ko-KR" altLang="en-US" dirty="0" err="1"/>
              <a:t>노드명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C3D7-1A9E-54BA-7A9E-A5B529A6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89A67-821D-5F2C-D9D6-1EF6B3439D3D}"/>
              </a:ext>
            </a:extLst>
          </p:cNvPr>
          <p:cNvSpPr txBox="1"/>
          <p:nvPr/>
        </p:nvSpPr>
        <p:spPr>
          <a:xfrm>
            <a:off x="542471" y="2006983"/>
            <a:ext cx="10363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</a:t>
            </a:r>
            <a:r>
              <a:rPr lang="en-US" altLang="ko-KR" b="1" dirty="0" err="1">
                <a:cs typeface="lato"/>
              </a:rPr>
              <a:t>mgr</a:t>
            </a:r>
            <a:r>
              <a:rPr lang="en-US" altLang="ko-KR" b="1" dirty="0">
                <a:cs typeface="lato"/>
              </a:rPr>
              <a:t> create {node}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 </a:t>
            </a:r>
            <a:r>
              <a:rPr lang="en-US" altLang="ko-KR" b="1" dirty="0" err="1">
                <a:cs typeface="lato"/>
              </a:rPr>
              <a:t>osd</a:t>
            </a:r>
            <a:r>
              <a:rPr lang="en-US" altLang="ko-KR" b="1" dirty="0">
                <a:cs typeface="lato"/>
              </a:rPr>
              <a:t> create –data {/dev/disk} {node}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76D2C6-92CA-A4D7-A206-9179A80F4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89" b="32564"/>
          <a:stretch/>
        </p:blipFill>
        <p:spPr>
          <a:xfrm>
            <a:off x="0" y="3696372"/>
            <a:ext cx="5984555" cy="2573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8B9958-6D90-8DA6-FB4A-EC98C5F96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69" b="48474"/>
          <a:stretch/>
        </p:blipFill>
        <p:spPr>
          <a:xfrm>
            <a:off x="6125336" y="3696372"/>
            <a:ext cx="6038279" cy="24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8A3DD-BA34-C6BA-0921-AC7FEBB0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EDA96-95F4-2C6C-C86A-51BF2C1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en-US" altLang="ko-KR" dirty="0" err="1"/>
              <a:t>mds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en-US" altLang="ko-KR" dirty="0" err="1"/>
              <a:t>mds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{node}</a:t>
            </a:r>
            <a:r>
              <a:rPr lang="ko-KR" altLang="en-US" dirty="0"/>
              <a:t>에 </a:t>
            </a:r>
            <a:r>
              <a:rPr lang="ko-KR" altLang="en-US" dirty="0" err="1"/>
              <a:t>노드명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상태 확인 </a:t>
            </a:r>
            <a:endParaRPr lang="en-US" altLang="ko-KR" dirty="0"/>
          </a:p>
          <a:p>
            <a:pPr lvl="1"/>
            <a:r>
              <a:rPr lang="ko-KR" altLang="en-US" dirty="0"/>
              <a:t>설치 완료된 </a:t>
            </a:r>
            <a:r>
              <a:rPr lang="en-US" altLang="ko-KR" dirty="0" err="1"/>
              <a:t>ceph</a:t>
            </a:r>
            <a:r>
              <a:rPr lang="ko-KR" altLang="en-US" dirty="0"/>
              <a:t>의 상태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91B3C-ADE4-8D82-50ED-96DA8CB61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9C772-1C76-11E2-1717-A24264359F1D}"/>
              </a:ext>
            </a:extLst>
          </p:cNvPr>
          <p:cNvSpPr txBox="1"/>
          <p:nvPr/>
        </p:nvSpPr>
        <p:spPr>
          <a:xfrm>
            <a:off x="542471" y="2006983"/>
            <a:ext cx="10363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-deploy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mds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create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{node}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-s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5B1E24-E90C-81B8-C1BB-C1B7846EE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2"/>
          <a:stretch/>
        </p:blipFill>
        <p:spPr>
          <a:xfrm>
            <a:off x="5269541" y="866128"/>
            <a:ext cx="6672453" cy="25322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1358C9-F462-35B9-99A6-ACD215D2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41" y="3893891"/>
            <a:ext cx="3756765" cy="25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1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C23B-FF2F-C081-77DA-BC3C526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222A4-132B-6BA5-5F5C-8CCAB4B0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Settings for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Install</a:t>
            </a:r>
          </a:p>
          <a:p>
            <a:r>
              <a:rPr lang="en-US" altLang="ko-KR" dirty="0" err="1">
                <a:solidFill>
                  <a:schemeClr val="tx2"/>
                </a:solidFill>
              </a:rPr>
              <a:t>Ceph</a:t>
            </a:r>
            <a:r>
              <a:rPr lang="en-US" altLang="ko-KR" dirty="0">
                <a:solidFill>
                  <a:schemeClr val="tx2"/>
                </a:solidFill>
              </a:rPr>
              <a:t> mount &amp; Usage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D197D-8140-F9DD-FC93-3B9E68919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0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D4B5B-2434-EDB3-1091-B72B2AC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Mount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EC2AE-074F-F1D5-853C-E454261D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pool</a:t>
            </a:r>
            <a:r>
              <a:rPr lang="ko-KR" altLang="en-US" dirty="0"/>
              <a:t>은 </a:t>
            </a:r>
            <a:r>
              <a:rPr lang="ko-KR" altLang="en-US" dirty="0" err="1"/>
              <a:t>개채를</a:t>
            </a:r>
            <a:r>
              <a:rPr lang="ko-KR" altLang="en-US" dirty="0"/>
              <a:t> 저장하기 위한 논리적 파티션</a:t>
            </a:r>
            <a:endParaRPr lang="en-US" altLang="ko-KR" dirty="0"/>
          </a:p>
          <a:p>
            <a:pPr lvl="1"/>
            <a:r>
              <a:rPr lang="ko-KR" altLang="en-US" dirty="0" err="1"/>
              <a:t>개채</a:t>
            </a:r>
            <a:r>
              <a:rPr lang="ko-KR" altLang="en-US" dirty="0"/>
              <a:t> 복원</a:t>
            </a:r>
            <a:r>
              <a:rPr lang="en-US" altLang="ko-KR" dirty="0"/>
              <a:t>, PG, CRUSH, </a:t>
            </a:r>
            <a:r>
              <a:rPr lang="ko-KR" altLang="en-US" dirty="0"/>
              <a:t>스냅샷 등을 지원 </a:t>
            </a:r>
            <a:endParaRPr lang="en-US" altLang="ko-KR" dirty="0"/>
          </a:p>
          <a:p>
            <a:pPr lvl="1"/>
            <a:r>
              <a:rPr lang="ko-KR" altLang="en-US" dirty="0"/>
              <a:t>데이터 및 메타데이터를 위한 풀을 각각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{count}</a:t>
            </a:r>
            <a:r>
              <a:rPr lang="ko-KR" altLang="en-US" dirty="0"/>
              <a:t>는 </a:t>
            </a:r>
            <a:r>
              <a:rPr lang="en-US" altLang="ko-KR" dirty="0"/>
              <a:t>OSD </a:t>
            </a:r>
            <a:r>
              <a:rPr lang="ko-KR" altLang="en-US" dirty="0"/>
              <a:t>수</a:t>
            </a:r>
            <a:r>
              <a:rPr lang="en-US" altLang="ko-KR" dirty="0"/>
              <a:t> x 100 / Replication</a:t>
            </a:r>
            <a:r>
              <a:rPr lang="ko-KR" altLang="en-US" dirty="0"/>
              <a:t>의 수로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77A2D-091F-29D9-81B2-4394FB39C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016C4-193A-46DD-3F75-84390D6C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5" y="2318775"/>
            <a:ext cx="5539735" cy="3950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9D02B-722D-FE4D-B05E-433D246EC70C}"/>
              </a:ext>
            </a:extLst>
          </p:cNvPr>
          <p:cNvSpPr txBox="1"/>
          <p:nvPr/>
        </p:nvSpPr>
        <p:spPr>
          <a:xfrm>
            <a:off x="542471" y="3178558"/>
            <a:ext cx="1036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osd</a:t>
            </a:r>
            <a:r>
              <a:rPr lang="en-US" altLang="ko-KR" b="1" dirty="0">
                <a:cs typeface="lato"/>
              </a:rPr>
              <a:t> pool create </a:t>
            </a:r>
            <a:r>
              <a:rPr lang="en-US" altLang="ko-KR" b="1" dirty="0" err="1">
                <a:cs typeface="lato"/>
              </a:rPr>
              <a:t>cephfs_data</a:t>
            </a:r>
            <a:r>
              <a:rPr lang="en-US" altLang="ko-KR" b="1" dirty="0">
                <a:cs typeface="lato"/>
              </a:rPr>
              <a:t> {count}</a:t>
            </a: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osd</a:t>
            </a:r>
            <a:r>
              <a:rPr lang="en-US" altLang="ko-KR" b="1" dirty="0">
                <a:cs typeface="lato"/>
              </a:rPr>
              <a:t> pool create </a:t>
            </a:r>
            <a:r>
              <a:rPr lang="en-US" altLang="ko-KR" b="1" dirty="0" err="1">
                <a:cs typeface="lato"/>
              </a:rPr>
              <a:t>cephfs_metadata</a:t>
            </a:r>
            <a:r>
              <a:rPr lang="en-US" altLang="ko-KR" b="1" dirty="0">
                <a:cs typeface="lato"/>
              </a:rPr>
              <a:t> {count}</a:t>
            </a:r>
          </a:p>
        </p:txBody>
      </p:sp>
    </p:spTree>
    <p:extLst>
      <p:ext uri="{BB962C8B-B14F-4D97-AF65-F5344CB8AC3E}">
        <p14:creationId xmlns:p14="http://schemas.microsoft.com/office/powerpoint/2010/main" val="20224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9D066-1748-D5E2-D125-6DB430E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</a:t>
            </a:r>
            <a:r>
              <a:rPr lang="en-US" altLang="ko-KR" dirty="0"/>
              <a:t>Mount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18A30-BD47-6B01-18E4-2B17987F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File System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앞서 생성한 </a:t>
            </a:r>
            <a:r>
              <a:rPr lang="en-US" altLang="ko-KR" dirty="0"/>
              <a:t>pool</a:t>
            </a:r>
            <a:r>
              <a:rPr lang="ko-KR" altLang="en-US" dirty="0"/>
              <a:t>들을 하나의 </a:t>
            </a:r>
            <a:r>
              <a:rPr lang="en-US" altLang="ko-KR" dirty="0"/>
              <a:t>FS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생성 결과 확인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96C6E-94DE-2BAA-FBCE-F10FEB98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2C6D4-241E-1AB0-8B8F-8977BE3DD1FC}"/>
              </a:ext>
            </a:extLst>
          </p:cNvPr>
          <p:cNvSpPr txBox="1"/>
          <p:nvPr/>
        </p:nvSpPr>
        <p:spPr>
          <a:xfrm>
            <a:off x="542471" y="1962406"/>
            <a:ext cx="1036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fs new </a:t>
            </a:r>
            <a:r>
              <a:rPr lang="en-US" altLang="ko-KR" b="1" dirty="0" err="1">
                <a:cs typeface="lato"/>
              </a:rPr>
              <a:t>cephfs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cephfs_metadata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cephfs_data</a:t>
            </a:r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–s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518E78-A860-58C8-15D2-85B86A29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5" y="2484310"/>
            <a:ext cx="9267825" cy="37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9DDD75-A7EC-8F35-3B51-92525B7F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66" y="3519502"/>
            <a:ext cx="5838825" cy="27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5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1FB-813C-82BB-4EAA-137E05C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Mount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37E45-7647-43C8-B980-249AC927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</a:t>
            </a:r>
            <a:r>
              <a:rPr lang="en-US" altLang="ko-KR" dirty="0"/>
              <a:t>FS </a:t>
            </a:r>
            <a:r>
              <a:rPr lang="ko-KR" altLang="en-US" dirty="0"/>
              <a:t>마운트 </a:t>
            </a:r>
            <a:endParaRPr lang="en-US" altLang="ko-KR" dirty="0"/>
          </a:p>
          <a:p>
            <a:pPr lvl="1"/>
            <a:r>
              <a:rPr lang="ko-KR" altLang="en-US" dirty="0"/>
              <a:t>마운트를 위해 </a:t>
            </a:r>
            <a:r>
              <a:rPr lang="en-US" altLang="ko-KR" dirty="0" err="1"/>
              <a:t>ceph</a:t>
            </a:r>
            <a:r>
              <a:rPr lang="en-US" altLang="ko-KR" dirty="0"/>
              <a:t>-common </a:t>
            </a:r>
            <a:r>
              <a:rPr lang="ko-KR" altLang="en-US" dirty="0"/>
              <a:t>패키지가 필요 </a:t>
            </a:r>
            <a:endParaRPr lang="en-US" altLang="ko-KR" dirty="0"/>
          </a:p>
          <a:p>
            <a:pPr lvl="1"/>
            <a:r>
              <a:rPr lang="en-US" altLang="ko-KR" dirty="0" err="1"/>
              <a:t>ceph_deploy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 err="1"/>
              <a:t>ceph.client.admin.keyring</a:t>
            </a:r>
            <a:r>
              <a:rPr lang="en-US" altLang="ko-KR" dirty="0"/>
              <a:t> </a:t>
            </a:r>
            <a:r>
              <a:rPr lang="ko-KR" altLang="en-US" dirty="0"/>
              <a:t>파일에서 보안 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마운트 할 폴더 생성 후 마운트</a:t>
            </a:r>
            <a:r>
              <a:rPr lang="en-US" altLang="ko-KR" dirty="0"/>
              <a:t>, {node}</a:t>
            </a:r>
            <a:r>
              <a:rPr lang="ko-KR" altLang="en-US" dirty="0"/>
              <a:t>에 </a:t>
            </a:r>
            <a:r>
              <a:rPr lang="ko-KR" altLang="en-US" dirty="0" err="1"/>
              <a:t>노드명</a:t>
            </a:r>
            <a:r>
              <a:rPr lang="en-US" altLang="ko-KR" dirty="0"/>
              <a:t>, {</a:t>
            </a:r>
            <a:r>
              <a:rPr lang="ko-KR" altLang="en-US" dirty="0"/>
              <a:t>보안키</a:t>
            </a:r>
            <a:r>
              <a:rPr lang="en-US" altLang="ko-KR" dirty="0"/>
              <a:t>}</a:t>
            </a:r>
            <a:r>
              <a:rPr lang="ko-KR" altLang="en-US" dirty="0"/>
              <a:t>에 </a:t>
            </a:r>
            <a:r>
              <a:rPr lang="en-US" altLang="ko-KR" dirty="0"/>
              <a:t>‘key=’ </a:t>
            </a:r>
            <a:r>
              <a:rPr lang="ko-KR" altLang="en-US" dirty="0"/>
              <a:t>이후부터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191B6-CF8D-7165-F407-CB0436A93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77841-7867-AE82-1219-11DF64603BB9}"/>
              </a:ext>
            </a:extLst>
          </p:cNvPr>
          <p:cNvSpPr txBox="1"/>
          <p:nvPr/>
        </p:nvSpPr>
        <p:spPr>
          <a:xfrm>
            <a:off x="542471" y="2551837"/>
            <a:ext cx="1036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cat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ceph.client.admin..keyring</a:t>
            </a:r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mkdir</a:t>
            </a:r>
            <a:r>
              <a:rPr lang="en-US" altLang="ko-KR" b="1" dirty="0">
                <a:cs typeface="lato"/>
              </a:rPr>
              <a:t> /</a:t>
            </a:r>
            <a:r>
              <a:rPr lang="en-US" altLang="ko-KR" b="1" dirty="0" err="1">
                <a:cs typeface="lato"/>
              </a:rPr>
              <a:t>mnt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ceph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mount –t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{node} :/ /</a:t>
            </a:r>
            <a:r>
              <a:rPr lang="en-US" altLang="ko-KR" b="1" dirty="0" err="1">
                <a:cs typeface="lato"/>
              </a:rPr>
              <a:t>mnt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–o name=admin, secret={</a:t>
            </a:r>
            <a:r>
              <a:rPr lang="ko-KR" altLang="en-US" b="1" dirty="0">
                <a:cs typeface="lato"/>
              </a:rPr>
              <a:t>보안키</a:t>
            </a:r>
            <a:r>
              <a:rPr lang="en-US" altLang="ko-KR" b="1" dirty="0">
                <a:cs typeface="lat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0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C23B-FF2F-C081-77DA-BC3C526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222A4-132B-6BA5-5F5C-8CCAB4B0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Settings for </a:t>
            </a:r>
            <a:r>
              <a:rPr lang="en-US" altLang="ko-KR" dirty="0" err="1"/>
              <a:t>Ceph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Install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mount &amp; Usage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D197D-8140-F9DD-FC93-3B9E68919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0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DC38D-2EF7-0CE9-E880-73A96BD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Mount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B9C0E-5ED4-B18E-4BE1-4DAA1BBF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재부팅 후 자동 마운트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설정 추가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BF40F-F00A-B053-5C4E-F64944788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95F4C9-B233-C571-68DA-948C6092B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"/>
          <a:stretch/>
        </p:blipFill>
        <p:spPr>
          <a:xfrm>
            <a:off x="184334" y="2009451"/>
            <a:ext cx="1175766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AB16-236A-1A55-FBA8-C8DBE5B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D0B5E-A629-4CC0-46FF-59145584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osd</a:t>
            </a:r>
            <a:r>
              <a:rPr lang="ko-KR" altLang="en-US" dirty="0"/>
              <a:t>의 저장 상태 확인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의 상태 확인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 err="1"/>
              <a:t>osd</a:t>
            </a:r>
            <a:r>
              <a:rPr lang="ko-KR" altLang="en-US" dirty="0"/>
              <a:t>별 사용량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242CE-AEFD-13C3-0A60-C280BACD5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707FA-A0DE-B491-DCA2-66FED4E9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5473712"/>
            <a:ext cx="615315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F0A72-D6F7-2992-770E-3FE73AEE0619}"/>
              </a:ext>
            </a:extLst>
          </p:cNvPr>
          <p:cNvSpPr txBox="1"/>
          <p:nvPr/>
        </p:nvSpPr>
        <p:spPr>
          <a:xfrm>
            <a:off x="529771" y="2007909"/>
            <a:ext cx="10363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–s 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pg</a:t>
            </a:r>
            <a:r>
              <a:rPr lang="en-US" altLang="ko-KR" b="1" dirty="0">
                <a:cs typeface="lato"/>
              </a:rPr>
              <a:t> dump </a:t>
            </a:r>
            <a:r>
              <a:rPr lang="en-US" altLang="ko-KR" b="1" dirty="0" err="1">
                <a:cs typeface="lato"/>
              </a:rPr>
              <a:t>osds</a:t>
            </a:r>
            <a:endParaRPr lang="en-US" altLang="ko-KR" b="1" dirty="0">
              <a:cs typeface="lat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BD40F-D50D-91C6-3C42-B03A46DF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2402924"/>
            <a:ext cx="4857750" cy="20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0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D831-943B-C077-3EC7-78BDDEE0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Usage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0F117-4E7F-B85E-D157-1FAA4E60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65188"/>
            <a:ext cx="11757660" cy="5146052"/>
          </a:xfrm>
        </p:spPr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 에 오브젝트 추가 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pool</a:t>
            </a:r>
            <a:r>
              <a:rPr lang="ko-KR" altLang="en-US" dirty="0"/>
              <a:t>에 파일을 객체로 추가하는 방법 </a:t>
            </a:r>
            <a:r>
              <a:rPr lang="en-US" altLang="ko-KR" dirty="0"/>
              <a:t>\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pool</a:t>
            </a:r>
            <a:r>
              <a:rPr lang="ko-KR" altLang="en-US" dirty="0"/>
              <a:t>에 저장된 객체 확인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2B072-8DEF-B8C1-EAA7-05A705ED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6A4DD-B456-69E7-4F8D-DAEDFF1FBFDE}"/>
              </a:ext>
            </a:extLst>
          </p:cNvPr>
          <p:cNvSpPr txBox="1"/>
          <p:nvPr/>
        </p:nvSpPr>
        <p:spPr>
          <a:xfrm>
            <a:off x="542471" y="2007909"/>
            <a:ext cx="10363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rados</a:t>
            </a:r>
            <a:r>
              <a:rPr lang="en-US" altLang="ko-KR" b="1" dirty="0">
                <a:cs typeface="lato"/>
              </a:rPr>
              <a:t> put {</a:t>
            </a:r>
            <a:r>
              <a:rPr lang="ko-KR" altLang="en-US" b="1" dirty="0">
                <a:cs typeface="lato"/>
              </a:rPr>
              <a:t>오브젝트</a:t>
            </a:r>
            <a:r>
              <a:rPr lang="en-US" altLang="ko-KR" b="1" dirty="0">
                <a:cs typeface="lato"/>
              </a:rPr>
              <a:t>} {</a:t>
            </a:r>
            <a:r>
              <a:rPr lang="ko-KR" altLang="en-US" b="1" dirty="0">
                <a:cs typeface="lato"/>
              </a:rPr>
              <a:t>파일</a:t>
            </a:r>
            <a:r>
              <a:rPr lang="en-US" altLang="ko-KR" b="1" dirty="0">
                <a:cs typeface="lato"/>
              </a:rPr>
              <a:t>} –pool={pool}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rados</a:t>
            </a:r>
            <a:r>
              <a:rPr lang="en-US" altLang="ko-KR" b="1" dirty="0">
                <a:cs typeface="lato"/>
              </a:rPr>
              <a:t> –p {pool} ls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68A27-8580-C3DE-1DBE-0BECF90D9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24"/>
          <a:stretch/>
        </p:blipFill>
        <p:spPr>
          <a:xfrm>
            <a:off x="863600" y="2576670"/>
            <a:ext cx="6858000" cy="230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EE48B2-3FC0-DA7A-8B32-A62EBE700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55" b="-1"/>
          <a:stretch/>
        </p:blipFill>
        <p:spPr>
          <a:xfrm>
            <a:off x="863600" y="3986102"/>
            <a:ext cx="6858000" cy="5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52876-87F5-B28D-5F66-FA2EC82E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1448F-1EE0-D90F-6EA5-48F4A57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FS </a:t>
            </a:r>
            <a:r>
              <a:rPr lang="ko-KR" altLang="en-US" dirty="0"/>
              <a:t>확인 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pool </a:t>
            </a:r>
            <a:r>
              <a:rPr lang="ko-KR" altLang="en-US" dirty="0"/>
              <a:t>목록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fs </a:t>
            </a:r>
            <a:r>
              <a:rPr lang="ko-KR" altLang="en-US" dirty="0"/>
              <a:t>목록 확인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en-US" altLang="ko-KR" dirty="0"/>
              <a:t> fs </a:t>
            </a:r>
            <a:r>
              <a:rPr lang="ko-KR" altLang="en-US" dirty="0"/>
              <a:t>상태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5C952-74A7-A3B9-9AA9-55B8A73A6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08C7-62F5-B1B8-01A4-7D8A8EDAE63D}"/>
              </a:ext>
            </a:extLst>
          </p:cNvPr>
          <p:cNvSpPr txBox="1"/>
          <p:nvPr/>
        </p:nvSpPr>
        <p:spPr>
          <a:xfrm>
            <a:off x="542471" y="1995209"/>
            <a:ext cx="103632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osd</a:t>
            </a:r>
            <a:r>
              <a:rPr lang="en-US" altLang="ko-KR" b="1" dirty="0">
                <a:cs typeface="lato"/>
              </a:rPr>
              <a:t> pool ls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sz="1400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fs ls 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sz="1100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</a:t>
            </a:r>
            <a:r>
              <a:rPr lang="en-US" altLang="ko-KR" b="1" dirty="0">
                <a:cs typeface="lato"/>
              </a:rPr>
              <a:t> fs status {</a:t>
            </a:r>
            <a:r>
              <a:rPr lang="en-US" altLang="ko-KR" b="1" dirty="0" err="1">
                <a:cs typeface="lato"/>
              </a:rPr>
              <a:t>cephfs</a:t>
            </a:r>
            <a:r>
              <a:rPr lang="en-US" altLang="ko-KR" b="1" dirty="0">
                <a:cs typeface="lato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DBB8C2-3191-25A7-713F-5F9D9DE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58644"/>
            <a:ext cx="8229600" cy="4133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B30168-2C6D-4792-5414-5832BDE5C4EC}"/>
              </a:ext>
            </a:extLst>
          </p:cNvPr>
          <p:cNvSpPr/>
          <p:nvPr/>
        </p:nvSpPr>
        <p:spPr>
          <a:xfrm>
            <a:off x="3962400" y="1258644"/>
            <a:ext cx="3911600" cy="176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902395-0166-D4CC-A333-67A2037EFCD2}"/>
              </a:ext>
            </a:extLst>
          </p:cNvPr>
          <p:cNvSpPr/>
          <p:nvPr/>
        </p:nvSpPr>
        <p:spPr>
          <a:xfrm>
            <a:off x="3962400" y="1766656"/>
            <a:ext cx="3365500" cy="176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24D92E-86D2-D985-2AAD-3C68C29615E7}"/>
              </a:ext>
            </a:extLst>
          </p:cNvPr>
          <p:cNvSpPr/>
          <p:nvPr/>
        </p:nvSpPr>
        <p:spPr>
          <a:xfrm>
            <a:off x="3962400" y="2106979"/>
            <a:ext cx="4305300" cy="2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AF3A5-C0FD-3586-90E2-9EB6A01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98F08-E370-9CC7-41C4-2832884F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방화벽 해제 </a:t>
            </a:r>
            <a:endParaRPr lang="en-US" altLang="ko-KR" dirty="0"/>
          </a:p>
          <a:p>
            <a:pPr marL="575945" lvl="1"/>
            <a:r>
              <a:rPr lang="ko-KR" altLang="en-US" dirty="0"/>
              <a:t>노드간 통신을 위해 방화벽을 해제</a:t>
            </a:r>
            <a:endParaRPr lang="en-US" altLang="ko-KR" dirty="0">
              <a:cs typeface="lato"/>
            </a:endParaRPr>
          </a:p>
          <a:p>
            <a:pPr marL="575945" lvl="1"/>
            <a:r>
              <a:rPr lang="ko-KR" altLang="en-US" dirty="0"/>
              <a:t>모든 노드들에 적용</a:t>
            </a:r>
            <a:endParaRPr lang="en-US" altLang="ko-KR" dirty="0"/>
          </a:p>
          <a:p>
            <a:pPr marL="228545"/>
            <a:endParaRPr lang="en-US" altLang="ko-KR" dirty="0">
              <a:cs typeface="lato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3C482-67FC-4B65-1E0E-5633BB6C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42ECD58-2C56-9913-B9FF-5CE9DB00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2" y="4482585"/>
            <a:ext cx="10807699" cy="128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2B09-F19A-1C6D-8232-87AE390EC2DB}"/>
              </a:ext>
            </a:extLst>
          </p:cNvPr>
          <p:cNvSpPr txBox="1"/>
          <p:nvPr/>
        </p:nvSpPr>
        <p:spPr>
          <a:xfrm>
            <a:off x="542471" y="2967335"/>
            <a:ext cx="829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systemctl</a:t>
            </a:r>
            <a:r>
              <a:rPr lang="en-US" altLang="ko-KR" b="1" dirty="0">
                <a:cs typeface="lato"/>
              </a:rPr>
              <a:t> stop </a:t>
            </a:r>
            <a:r>
              <a:rPr lang="en-US" altLang="ko-KR" b="1" dirty="0" err="1">
                <a:cs typeface="lato"/>
              </a:rPr>
              <a:t>firewalld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systemctl</a:t>
            </a:r>
            <a:r>
              <a:rPr lang="en-US" altLang="ko-KR" b="1" dirty="0">
                <a:cs typeface="lato"/>
              </a:rPr>
              <a:t> disable </a:t>
            </a:r>
            <a:r>
              <a:rPr lang="en-US" altLang="ko-KR" b="1" dirty="0" err="1">
                <a:cs typeface="lato"/>
              </a:rPr>
              <a:t>firewalld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sed –</a:t>
            </a:r>
            <a:r>
              <a:rPr lang="en-US" altLang="ko-KR" b="1" dirty="0" err="1">
                <a:cs typeface="lato"/>
              </a:rPr>
              <a:t>i</a:t>
            </a:r>
            <a:r>
              <a:rPr lang="en-US" altLang="ko-KR" b="1" dirty="0">
                <a:cs typeface="lato"/>
              </a:rPr>
              <a:t> “s/SELINUX=enforcing/SELINUX=disabled/g” /</a:t>
            </a:r>
            <a:r>
              <a:rPr lang="en-US" altLang="ko-KR" b="1" dirty="0" err="1">
                <a:cs typeface="lato"/>
              </a:rPr>
              <a:t>etc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selinux</a:t>
            </a:r>
            <a:r>
              <a:rPr lang="en-US" altLang="ko-KR" b="1" dirty="0">
                <a:cs typeface="lato"/>
              </a:rPr>
              <a:t>/config;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40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19E0-9CCD-A7B1-27A1-07C2155B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E6B2-2E8B-5EFA-2440-ECEED2A1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 </a:t>
            </a:r>
            <a:r>
              <a:rPr lang="ko-KR" altLang="en-US" dirty="0"/>
              <a:t>파일 설정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파일을 열어 노드들의 정보 기입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F63229-0102-EBE3-05A0-0DCE0349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9C979-CD86-058D-003A-869376573C00}"/>
              </a:ext>
            </a:extLst>
          </p:cNvPr>
          <p:cNvSpPr txBox="1"/>
          <p:nvPr/>
        </p:nvSpPr>
        <p:spPr>
          <a:xfrm>
            <a:off x="542471" y="2838818"/>
            <a:ext cx="82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/>
              <a:t># vi /</a:t>
            </a:r>
            <a:r>
              <a:rPr lang="en-US" altLang="ko-KR" b="1" dirty="0" err="1"/>
              <a:t>etc</a:t>
            </a:r>
            <a:r>
              <a:rPr lang="en-US" altLang="ko-KR" b="1" dirty="0"/>
              <a:t>/hosts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8DF518-AF34-DEBB-B0C0-1E60BA03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8" y="3726617"/>
            <a:ext cx="3657434" cy="15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B805-9E73-9FAA-C7B5-89823C0B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4D5C9-CE0E-DA70-57E3-F25CAD7D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을 사용하고 배포할 계정 생성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노드들에서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913FC-30BD-303F-255B-BC15B9E4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FBE95-01B6-B067-A384-74D237F572B9}"/>
              </a:ext>
            </a:extLst>
          </p:cNvPr>
          <p:cNvSpPr txBox="1"/>
          <p:nvPr/>
        </p:nvSpPr>
        <p:spPr>
          <a:xfrm>
            <a:off x="542471" y="2338160"/>
            <a:ext cx="10363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useradd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–d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/home/</a:t>
            </a:r>
            <a:r>
              <a:rPr lang="en-US" altLang="ko-KR" b="1" dirty="0" err="1">
                <a:cs typeface="lato"/>
              </a:rPr>
              <a:t>cephuser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>
                <a:cs typeface="lato"/>
              </a:rPr>
              <a:t>–m</a:t>
            </a:r>
            <a:r>
              <a:rPr lang="ko-KR" altLang="en-US" b="1" dirty="0">
                <a:cs typeface="lato"/>
              </a:rPr>
              <a:t> </a:t>
            </a:r>
            <a:r>
              <a:rPr lang="en-US" altLang="ko-KR" b="1" dirty="0" err="1">
                <a:cs typeface="lato"/>
              </a:rPr>
              <a:t>cephuser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passwd </a:t>
            </a:r>
            <a:r>
              <a:rPr lang="en-US" altLang="ko-KR" b="1" dirty="0" err="1">
                <a:cs typeface="lato"/>
              </a:rPr>
              <a:t>cephuser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enter password</a:t>
            </a:r>
          </a:p>
          <a:p>
            <a:pPr marL="228545"/>
            <a:r>
              <a:rPr lang="en-US" altLang="ko-KR" b="1" dirty="0">
                <a:cs typeface="lato"/>
              </a:rPr>
              <a:t>retype password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echo “</a:t>
            </a:r>
            <a:r>
              <a:rPr lang="en-US" altLang="ko-KR" b="1" dirty="0" err="1">
                <a:cs typeface="lato"/>
              </a:rPr>
              <a:t>cephuser</a:t>
            </a:r>
            <a:r>
              <a:rPr lang="en-US" altLang="ko-KR" b="1" dirty="0">
                <a:cs typeface="lato"/>
              </a:rPr>
              <a:t> ALL = (root) NOPASSWD:ALL” | </a:t>
            </a:r>
            <a:r>
              <a:rPr lang="en-US" altLang="ko-KR" b="1" dirty="0" err="1">
                <a:cs typeface="lato"/>
              </a:rPr>
              <a:t>sudo</a:t>
            </a:r>
            <a:r>
              <a:rPr lang="en-US" altLang="ko-KR" b="1" dirty="0">
                <a:cs typeface="lato"/>
              </a:rPr>
              <a:t> tee /</a:t>
            </a:r>
            <a:r>
              <a:rPr lang="en-US" altLang="ko-KR" b="1" dirty="0" err="1">
                <a:cs typeface="lato"/>
              </a:rPr>
              <a:t>etc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sudoers.d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cephuser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chmod</a:t>
            </a:r>
            <a:r>
              <a:rPr lang="en-US" altLang="ko-KR" b="1" dirty="0">
                <a:cs typeface="lato"/>
              </a:rPr>
              <a:t> 0440 /</a:t>
            </a:r>
            <a:r>
              <a:rPr lang="en-US" altLang="ko-KR" b="1" dirty="0" err="1">
                <a:cs typeface="lato"/>
              </a:rPr>
              <a:t>etc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sudoers.d</a:t>
            </a:r>
            <a:r>
              <a:rPr lang="en-US" altLang="ko-KR" b="1" dirty="0">
                <a:cs typeface="lato"/>
              </a:rPr>
              <a:t>/</a:t>
            </a:r>
            <a:r>
              <a:rPr lang="en-US" altLang="ko-KR" b="1" dirty="0" err="1">
                <a:cs typeface="lato"/>
              </a:rPr>
              <a:t>cephuser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su</a:t>
            </a:r>
            <a:r>
              <a:rPr lang="en-US" altLang="ko-KR" b="1" dirty="0">
                <a:cs typeface="lato"/>
              </a:rPr>
              <a:t> - </a:t>
            </a:r>
            <a:r>
              <a:rPr lang="en-US" altLang="ko-KR" b="1" dirty="0" err="1">
                <a:cs typeface="lato"/>
              </a:rPr>
              <a:t>cephuser</a:t>
            </a:r>
            <a:endParaRPr lang="en-US" altLang="ko-KR" b="1" dirty="0">
              <a:cs typeface="lat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7D2BC2-B147-9FE3-0FDC-EA94B31F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" y="4966525"/>
            <a:ext cx="4287813" cy="9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04F1A-3E75-C184-D3D3-0B90D032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0D499-8E5D-C058-ABAF-40E1EEC0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yum repository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RedHat </a:t>
            </a:r>
            <a:r>
              <a:rPr lang="ko-KR" altLang="en-US" dirty="0"/>
              <a:t>계열 </a:t>
            </a:r>
            <a:r>
              <a:rPr lang="en-US" altLang="ko-KR" dirty="0"/>
              <a:t>Linux</a:t>
            </a:r>
            <a:r>
              <a:rPr lang="ko-KR" altLang="en-US" dirty="0"/>
              <a:t> 기준으로 설명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yum.repos.d</a:t>
            </a:r>
            <a:r>
              <a:rPr lang="en-US" altLang="ko-KR" dirty="0"/>
              <a:t>/</a:t>
            </a:r>
            <a:r>
              <a:rPr lang="ko-KR" altLang="en-US" dirty="0"/>
              <a:t>에 </a:t>
            </a:r>
            <a:r>
              <a:rPr lang="en-US" altLang="ko-KR" dirty="0" err="1"/>
              <a:t>ceph.repo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{release version}</a:t>
            </a:r>
            <a:r>
              <a:rPr lang="ko-KR" altLang="en-US" dirty="0"/>
              <a:t>에 설치하고자 하는 버전 입력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4808-AC27-F9A7-31B0-CE48BDF92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1A67D4-C743-9158-8D31-391B037F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4530737"/>
            <a:ext cx="10829925" cy="1400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2BEBB-604B-0219-8F6E-4CFE830B878B}"/>
              </a:ext>
            </a:extLst>
          </p:cNvPr>
          <p:cNvSpPr txBox="1"/>
          <p:nvPr/>
        </p:nvSpPr>
        <p:spPr>
          <a:xfrm>
            <a:off x="228600" y="2734070"/>
            <a:ext cx="1224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# curl –silent –remote-name –location https://github.com/ceph/ceph/raw/quincy/src/cephadm/cephadm</a:t>
            </a:r>
          </a:p>
          <a:p>
            <a:pPr marL="228545"/>
            <a:r>
              <a:rPr lang="en-US" altLang="ko-KR" b="1" dirty="0">
                <a:cs typeface="lato"/>
              </a:rPr>
              <a:t># </a:t>
            </a:r>
            <a:r>
              <a:rPr lang="en-US" altLang="ko-KR" b="1" dirty="0" err="1">
                <a:cs typeface="lato"/>
              </a:rPr>
              <a:t>chmod</a:t>
            </a:r>
            <a:r>
              <a:rPr lang="en-US" altLang="ko-KR" b="1" dirty="0">
                <a:cs typeface="lato"/>
              </a:rPr>
              <a:t> +x </a:t>
            </a:r>
            <a:r>
              <a:rPr lang="en-US" altLang="ko-KR" b="1" dirty="0" err="1">
                <a:cs typeface="lato"/>
              </a:rPr>
              <a:t>cephadm</a:t>
            </a:r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# ./</a:t>
            </a:r>
            <a:r>
              <a:rPr lang="en-US" altLang="ko-KR" b="1" dirty="0" err="1">
                <a:cs typeface="lato"/>
              </a:rPr>
              <a:t>cephadm</a:t>
            </a:r>
            <a:r>
              <a:rPr lang="en-US" altLang="ko-KR" b="1" dirty="0">
                <a:cs typeface="lato"/>
              </a:rPr>
              <a:t> add-repo –release {release version}</a:t>
            </a:r>
          </a:p>
          <a:p>
            <a:pPr marL="228545"/>
            <a:r>
              <a:rPr lang="en-US" altLang="ko-KR" b="1" dirty="0">
                <a:cs typeface="lato"/>
              </a:rPr>
              <a:t># yum –y update;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588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550A3-88DA-E409-46FA-5D4B1E5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8CC2E-C087-27C1-A053-0F0A0E0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 err="1"/>
              <a:t>ssh</a:t>
            </a:r>
            <a:r>
              <a:rPr lang="ko-KR" altLang="en-US" dirty="0"/>
              <a:t> 사용을 편리하게 하기 위한 설정</a:t>
            </a:r>
            <a:endParaRPr lang="en-US" altLang="ko-KR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config </a:t>
            </a:r>
            <a:r>
              <a:rPr lang="ko-KR" altLang="en-US" dirty="0"/>
              <a:t>파일 작성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49A9B-7292-34BC-3089-ED127344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917A2-E9A6-88FA-A788-13991AD6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" y="2853118"/>
            <a:ext cx="3877580" cy="28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EFF5E-58F3-987E-4B6C-F7ABED18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9FA7F-031C-6943-338D-D106DAEA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key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을 관리할 </a:t>
            </a:r>
            <a:r>
              <a:rPr lang="en-US" altLang="ko-KR" dirty="0"/>
              <a:t>node</a:t>
            </a:r>
            <a:r>
              <a:rPr lang="ko-KR" altLang="en-US" dirty="0"/>
              <a:t>에서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키를 생성하고 다른 노드에 배포</a:t>
            </a:r>
            <a:endParaRPr lang="en-US" altLang="ko-KR" dirty="0"/>
          </a:p>
          <a:p>
            <a:pPr lvl="1"/>
            <a:r>
              <a:rPr lang="ko-KR" altLang="en-US" dirty="0"/>
              <a:t>키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키 배포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4A17D-C826-13CD-0194-FAFB92F9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F32C4-8E1C-025B-B8AF-4E6E58B6D5E0}"/>
              </a:ext>
            </a:extLst>
          </p:cNvPr>
          <p:cNvSpPr txBox="1"/>
          <p:nvPr/>
        </p:nvSpPr>
        <p:spPr>
          <a:xfrm>
            <a:off x="542471" y="2481035"/>
            <a:ext cx="10363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45"/>
            <a:r>
              <a:rPr lang="en-US" altLang="ko-KR" b="1" dirty="0">
                <a:cs typeface="lato"/>
              </a:rPr>
              <a:t>$</a:t>
            </a:r>
            <a:r>
              <a:rPr lang="en-US" altLang="ko-KR" b="1" dirty="0" err="1">
                <a:cs typeface="lato"/>
              </a:rPr>
              <a:t>ssh</a:t>
            </a:r>
            <a:r>
              <a:rPr lang="en-US" altLang="ko-KR" b="1" dirty="0">
                <a:cs typeface="lato"/>
              </a:rPr>
              <a:t>-keygen</a:t>
            </a: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endParaRPr lang="en-US" altLang="ko-KR" b="1" dirty="0">
              <a:cs typeface="lato"/>
            </a:endParaRPr>
          </a:p>
          <a:p>
            <a:pPr marL="228545"/>
            <a:r>
              <a:rPr lang="en-US" altLang="ko-KR" b="1" dirty="0">
                <a:cs typeface="lato"/>
              </a:rPr>
              <a:t>$ for node in {node1,node2,node3}; do</a:t>
            </a:r>
          </a:p>
          <a:p>
            <a:pPr marL="228545"/>
            <a:r>
              <a:rPr lang="en-US" altLang="ko-KR" b="1" dirty="0">
                <a:cs typeface="lato"/>
              </a:rPr>
              <a:t>&gt; </a:t>
            </a:r>
            <a:r>
              <a:rPr lang="en-US" altLang="ko-KR" b="1" dirty="0" err="1">
                <a:cs typeface="lato"/>
              </a:rPr>
              <a:t>ssh</a:t>
            </a:r>
            <a:r>
              <a:rPr lang="en-US" altLang="ko-KR" b="1" dirty="0">
                <a:cs typeface="lato"/>
              </a:rPr>
              <a:t>-copy-id </a:t>
            </a:r>
            <a:r>
              <a:rPr lang="en-US" altLang="ko-KR" b="1" dirty="0" err="1">
                <a:cs typeface="lato"/>
              </a:rPr>
              <a:t>cephuser</a:t>
            </a:r>
            <a:r>
              <a:rPr lang="en-US" altLang="ko-KR" b="1" dirty="0">
                <a:cs typeface="lato"/>
              </a:rPr>
              <a:t>@$node;</a:t>
            </a:r>
          </a:p>
          <a:p>
            <a:pPr marL="228545"/>
            <a:r>
              <a:rPr lang="en-US" altLang="ko-KR" b="1" dirty="0">
                <a:cs typeface="lato"/>
              </a:rPr>
              <a:t>&gt; done</a:t>
            </a:r>
          </a:p>
          <a:p>
            <a:pPr marL="228545"/>
            <a:endParaRPr lang="en-US" altLang="ko-KR" b="1" dirty="0">
              <a:cs typeface="la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D10D8C-CFBF-0838-F934-E94505C2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3" y="2338160"/>
            <a:ext cx="62198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7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BC23B-FF2F-C081-77DA-BC3C526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222A4-132B-6BA5-5F5C-8CCAB4B0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Settings for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2"/>
                </a:solidFill>
              </a:rPr>
              <a:t>Ceph</a:t>
            </a:r>
            <a:r>
              <a:rPr lang="en-US" altLang="ko-KR" dirty="0">
                <a:solidFill>
                  <a:schemeClr val="tx2"/>
                </a:solidFill>
              </a:rPr>
              <a:t> Install</a:t>
            </a:r>
          </a:p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Ceph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mount &amp; Usage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D197D-8140-F9DD-FC93-3B9E68919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와이드스크린</PresentationFormat>
  <Paragraphs>234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roboto</vt:lpstr>
      <vt:lpstr>Wingdings</vt:lpstr>
      <vt:lpstr>lato</vt:lpstr>
      <vt:lpstr>맑은 고딕</vt:lpstr>
      <vt:lpstr>Office 테마</vt:lpstr>
      <vt:lpstr>PowerPoint 프레젠테이션</vt:lpstr>
      <vt:lpstr>Contents</vt:lpstr>
      <vt:lpstr>Settings</vt:lpstr>
      <vt:lpstr>Settings</vt:lpstr>
      <vt:lpstr>Settings</vt:lpstr>
      <vt:lpstr>Settings</vt:lpstr>
      <vt:lpstr>Settings</vt:lpstr>
      <vt:lpstr>Settings</vt:lpstr>
      <vt:lpstr>Contents</vt:lpstr>
      <vt:lpstr>Ceph-deploy Install </vt:lpstr>
      <vt:lpstr>Ceph Install</vt:lpstr>
      <vt:lpstr>Ceph Install</vt:lpstr>
      <vt:lpstr>Ceph Install</vt:lpstr>
      <vt:lpstr>Ceph Install</vt:lpstr>
      <vt:lpstr>Ceph Install</vt:lpstr>
      <vt:lpstr>Contents</vt:lpstr>
      <vt:lpstr>Ceph Mount</vt:lpstr>
      <vt:lpstr>Ceph Mount</vt:lpstr>
      <vt:lpstr>Ceph Mount</vt:lpstr>
      <vt:lpstr>Ceph Mount </vt:lpstr>
      <vt:lpstr>Ceph Usage</vt:lpstr>
      <vt:lpstr>Ceph Usage </vt:lpstr>
      <vt:lpstr>Ceph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884</cp:revision>
  <dcterms:created xsi:type="dcterms:W3CDTF">2020-03-06T02:35:36Z</dcterms:created>
  <dcterms:modified xsi:type="dcterms:W3CDTF">2022-09-20T00:03:32Z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