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A6A6A6"/>
    <a:srgbClr val="000000"/>
    <a:srgbClr val="8FAADC"/>
    <a:srgbClr val="FFFFFF"/>
    <a:srgbClr val="38572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1CAAF-E5C5-D7D1-77C3-D7C409B67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E21F41-3D2F-3CBA-682D-8E5CAB920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B586C-74EF-B048-CA93-0FD71294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EC13-1254-4FEB-A3D0-54C256A73543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A7989-55B8-7C8F-B629-A3837DDA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840D1F-2CE4-D00B-F7A4-BA9BA824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2D2F-CFA1-46AB-B871-BDFE915BE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2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1889F-03A0-6840-D60C-E997DF3D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983006-2350-FA66-F91D-1E4CBCB36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A8F1B0-52DC-1462-B2DB-11696E525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EC13-1254-4FEB-A3D0-54C256A73543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520551-F2A1-6449-C9FB-1BDA0EB3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A0C0C1-8967-840F-F67B-BC9F4D78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2D2F-CFA1-46AB-B871-BDFE915BE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492ADE-742F-9CFB-CE99-56AD3EDCD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50747F-730D-1813-BFF6-651F256C8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1E51A-6B92-776C-96CE-2FB1D202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EC13-1254-4FEB-A3D0-54C256A73543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A042B-BD62-73E6-2DB6-7218850E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DC16D-5638-401D-160E-5A063B0E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2D2F-CFA1-46AB-B871-BDFE915BE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77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1949D-F830-BEC8-8AEC-85C14E8D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29FF76-01E5-6264-70F4-DA0BEE60C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5CF55-F25D-A68E-DE92-FDA741AD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EC13-1254-4FEB-A3D0-54C256A73543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9C1BF4-B469-C5BA-2498-57690A0D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C5FD7F-460A-2831-7EE4-B992E094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2D2F-CFA1-46AB-B871-BDFE915BE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47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582C6-3ABD-168D-F29F-2CCCEB11E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CC774-3373-5FCA-2C01-51EC79950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23DB0E-3122-C243-2045-9752D1090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EC13-1254-4FEB-A3D0-54C256A73543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5B0622-F47D-AD06-BB93-5926575D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5B5C3-FCCD-8662-A946-5DFBFB8A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2D2F-CFA1-46AB-B871-BDFE915BE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3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35D2C-3FA5-2C22-1DFE-99FA3604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9E3D88-E66D-34A2-CEE3-482BDECCB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1172FF-800E-B2E1-C1EC-54596BD99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DCAD44-513B-99C5-605C-2E171EEDB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EC13-1254-4FEB-A3D0-54C256A73543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D6F2EC-3EC7-A554-3E78-025D02ED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A1FDEB-3862-BB95-2C4C-BB358880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2D2F-CFA1-46AB-B871-BDFE915BE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71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2FD1-BC90-138C-93E5-19C96FE57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26FB22-6021-A51A-B56D-F2D954839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18321-ADAF-933B-8F4F-B00170CEA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2A7653-820A-9431-28DF-E1D6337A5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288D30-DCF7-14E3-07D2-DAF5BE598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63035C-FF7E-0020-0BAB-58E569C1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EC13-1254-4FEB-A3D0-54C256A73543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9036FE-7669-51C7-F9E3-7ABAD599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21039F-A6B7-53FD-A16A-E2B5246BA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2D2F-CFA1-46AB-B871-BDFE915BE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83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7C516-FD21-FF20-643F-341B5C6E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90CE4F-9B09-1469-D25D-883BC09D6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EC13-1254-4FEB-A3D0-54C256A73543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2DA1AE-C390-76AB-1B41-DBBFBDF8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E9B15C-B8CB-BCFF-E915-F3E92596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2D2F-CFA1-46AB-B871-BDFE915BE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80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005266-8922-4F2B-D893-CAE6E304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EC13-1254-4FEB-A3D0-54C256A73543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3F08EF-3238-B37C-2247-3F41C832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AB4095-A7A2-A7B8-A479-2C7FE2FA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2D2F-CFA1-46AB-B871-BDFE915BE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86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1CCDB-04D7-2CB1-F710-D31F6FD81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15F860-25B9-C111-6FA5-746EFBB2F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B0256B-20E8-DD83-BA5E-BFC331CF4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D05910-98C7-AF27-6142-43104015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EC13-1254-4FEB-A3D0-54C256A73543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453415-EB15-09C2-5A80-1B5B3FB3D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67B71D-9507-588C-2ACC-9F16C4CD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2D2F-CFA1-46AB-B871-BDFE915BE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23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CC03-6D72-BD7C-20C7-D82FE1932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400606-BE1A-5324-53BE-20EF7B73C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F18045-246D-7EC0-4F15-1868C1A39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93F29-CD15-DF04-0D0D-2816CFC57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EC13-1254-4FEB-A3D0-54C256A73543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31663-D5CE-9F4F-6F68-A2BDC91F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E050DE-316A-1533-0213-6972EFB65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2D2F-CFA1-46AB-B871-BDFE915BE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57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67E470-A282-DC88-9BD0-8B253860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741C57-2CA7-F287-78A6-A22DA83B1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0F995D-7FE3-FEE2-2F00-BA18F4F48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AEC13-1254-4FEB-A3D0-54C256A73543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EEAB2D-F27B-C20C-C639-ED3E1F5E1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122A3-4ED0-CF2C-2662-366B5CF66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82D2F-CFA1-46AB-B871-BDFE915BE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그래픽 23" descr="이미지 윤곽선">
            <a:extLst>
              <a:ext uri="{FF2B5EF4-FFF2-40B4-BE49-F238E27FC236}">
                <a16:creationId xmlns:a16="http://schemas.microsoft.com/office/drawing/2014/main" id="{12719692-63A4-B668-1980-C69DFC6CD37E}"/>
              </a:ext>
            </a:extLst>
          </p:cNvPr>
          <p:cNvGrpSpPr/>
          <p:nvPr/>
        </p:nvGrpSpPr>
        <p:grpSpPr>
          <a:xfrm>
            <a:off x="337501" y="813192"/>
            <a:ext cx="587530" cy="465972"/>
            <a:chOff x="337501" y="813192"/>
            <a:chExt cx="587530" cy="465972"/>
          </a:xfrm>
          <a:solidFill>
            <a:srgbClr val="000000"/>
          </a:solidFill>
        </p:grpSpPr>
        <p:sp>
          <p:nvSpPr>
            <p:cNvPr id="962" name="자유형: 도형 961">
              <a:extLst>
                <a:ext uri="{FF2B5EF4-FFF2-40B4-BE49-F238E27FC236}">
                  <a16:creationId xmlns:a16="http://schemas.microsoft.com/office/drawing/2014/main" id="{F4128318-B683-3879-A7D2-F4EBE7536CDE}"/>
                </a:ext>
              </a:extLst>
            </p:cNvPr>
            <p:cNvSpPr/>
            <p:nvPr/>
          </p:nvSpPr>
          <p:spPr>
            <a:xfrm>
              <a:off x="384310" y="961763"/>
              <a:ext cx="412410" cy="249869"/>
            </a:xfrm>
            <a:custGeom>
              <a:avLst/>
              <a:gdLst>
                <a:gd name="connsiteX0" fmla="*/ 7218 w 412410"/>
                <a:gd name="connsiteY0" fmla="*/ 249869 h 249869"/>
                <a:gd name="connsiteX1" fmla="*/ 405657 w 412410"/>
                <a:gd name="connsiteY1" fmla="*/ 249869 h 249869"/>
                <a:gd name="connsiteX2" fmla="*/ 412411 w 412410"/>
                <a:gd name="connsiteY2" fmla="*/ 243116 h 249869"/>
                <a:gd name="connsiteX3" fmla="*/ 411735 w 412410"/>
                <a:gd name="connsiteY3" fmla="*/ 239739 h 249869"/>
                <a:gd name="connsiteX4" fmla="*/ 317190 w 412410"/>
                <a:gd name="connsiteY4" fmla="*/ 77662 h 249869"/>
                <a:gd name="connsiteX5" fmla="*/ 311112 w 412410"/>
                <a:gd name="connsiteY5" fmla="*/ 74285 h 249869"/>
                <a:gd name="connsiteX6" fmla="*/ 311112 w 412410"/>
                <a:gd name="connsiteY6" fmla="*/ 74285 h 249869"/>
                <a:gd name="connsiteX7" fmla="*/ 305034 w 412410"/>
                <a:gd name="connsiteY7" fmla="*/ 77662 h 249869"/>
                <a:gd name="connsiteX8" fmla="*/ 262489 w 412410"/>
                <a:gd name="connsiteY8" fmla="*/ 156675 h 249869"/>
                <a:gd name="connsiteX9" fmla="*/ 161191 w 412410"/>
                <a:gd name="connsiteY9" fmla="*/ 2701 h 249869"/>
                <a:gd name="connsiteX10" fmla="*/ 155788 w 412410"/>
                <a:gd name="connsiteY10" fmla="*/ 0 h 249869"/>
                <a:gd name="connsiteX11" fmla="*/ 155788 w 412410"/>
                <a:gd name="connsiteY11" fmla="*/ 0 h 249869"/>
                <a:gd name="connsiteX12" fmla="*/ 150386 w 412410"/>
                <a:gd name="connsiteY12" fmla="*/ 3377 h 249869"/>
                <a:gd name="connsiteX13" fmla="*/ 70022 w 412410"/>
                <a:gd name="connsiteY13" fmla="*/ 130337 h 249869"/>
                <a:gd name="connsiteX14" fmla="*/ 67996 w 412410"/>
                <a:gd name="connsiteY14" fmla="*/ 133038 h 249869"/>
                <a:gd name="connsiteX15" fmla="*/ 1140 w 412410"/>
                <a:gd name="connsiteY15" fmla="*/ 239739 h 249869"/>
                <a:gd name="connsiteX16" fmla="*/ 3166 w 412410"/>
                <a:gd name="connsiteY16" fmla="*/ 249194 h 249869"/>
                <a:gd name="connsiteX17" fmla="*/ 7218 w 412410"/>
                <a:gd name="connsiteY17" fmla="*/ 249869 h 249869"/>
                <a:gd name="connsiteX18" fmla="*/ 311112 w 412410"/>
                <a:gd name="connsiteY18" fmla="*/ 95220 h 249869"/>
                <a:gd name="connsiteX19" fmla="*/ 394177 w 412410"/>
                <a:gd name="connsiteY19" fmla="*/ 236363 h 249869"/>
                <a:gd name="connsiteX20" fmla="*/ 314489 w 412410"/>
                <a:gd name="connsiteY20" fmla="*/ 236363 h 249869"/>
                <a:gd name="connsiteX21" fmla="*/ 270593 w 412410"/>
                <a:gd name="connsiteY21" fmla="*/ 169506 h 249869"/>
                <a:gd name="connsiteX22" fmla="*/ 311112 w 412410"/>
                <a:gd name="connsiteY22" fmla="*/ 95220 h 249869"/>
                <a:gd name="connsiteX23" fmla="*/ 311112 w 412410"/>
                <a:gd name="connsiteY23" fmla="*/ 95220 h 249869"/>
                <a:gd name="connsiteX24" fmla="*/ 311112 w 412410"/>
                <a:gd name="connsiteY24" fmla="*/ 95220 h 249869"/>
                <a:gd name="connsiteX25" fmla="*/ 223996 w 412410"/>
                <a:gd name="connsiteY25" fmla="*/ 122909 h 249869"/>
                <a:gd name="connsiteX26" fmla="*/ 182801 w 412410"/>
                <a:gd name="connsiteY26" fmla="*/ 98597 h 249869"/>
                <a:gd name="connsiteX27" fmla="*/ 174697 w 412410"/>
                <a:gd name="connsiteY27" fmla="*/ 99948 h 249869"/>
                <a:gd name="connsiteX28" fmla="*/ 155788 w 412410"/>
                <a:gd name="connsiteY28" fmla="*/ 118857 h 249869"/>
                <a:gd name="connsiteX29" fmla="*/ 140256 w 412410"/>
                <a:gd name="connsiteY29" fmla="*/ 103324 h 249869"/>
                <a:gd name="connsiteX30" fmla="*/ 132827 w 412410"/>
                <a:gd name="connsiteY30" fmla="*/ 101974 h 249869"/>
                <a:gd name="connsiteX31" fmla="*/ 92983 w 412410"/>
                <a:gd name="connsiteY31" fmla="*/ 119532 h 249869"/>
                <a:gd name="connsiteX32" fmla="*/ 155788 w 412410"/>
                <a:gd name="connsiteY32" fmla="*/ 19584 h 249869"/>
                <a:gd name="connsiteX33" fmla="*/ 155788 w 412410"/>
                <a:gd name="connsiteY33" fmla="*/ 19584 h 249869"/>
                <a:gd name="connsiteX34" fmla="*/ 223996 w 412410"/>
                <a:gd name="connsiteY34" fmla="*/ 122909 h 249869"/>
                <a:gd name="connsiteX35" fmla="*/ 80152 w 412410"/>
                <a:gd name="connsiteY35" fmla="*/ 140467 h 249869"/>
                <a:gd name="connsiteX36" fmla="*/ 134178 w 412410"/>
                <a:gd name="connsiteY36" fmla="*/ 116155 h 249869"/>
                <a:gd name="connsiteX37" fmla="*/ 151061 w 412410"/>
                <a:gd name="connsiteY37" fmla="*/ 133038 h 249869"/>
                <a:gd name="connsiteX38" fmla="*/ 160516 w 412410"/>
                <a:gd name="connsiteY38" fmla="*/ 133038 h 249869"/>
                <a:gd name="connsiteX39" fmla="*/ 180775 w 412410"/>
                <a:gd name="connsiteY39" fmla="*/ 112779 h 249869"/>
                <a:gd name="connsiteX40" fmla="*/ 240204 w 412410"/>
                <a:gd name="connsiteY40" fmla="*/ 147220 h 249869"/>
                <a:gd name="connsiteX41" fmla="*/ 240204 w 412410"/>
                <a:gd name="connsiteY41" fmla="*/ 147220 h 249869"/>
                <a:gd name="connsiteX42" fmla="*/ 298281 w 412410"/>
                <a:gd name="connsiteY42" fmla="*/ 236363 h 249869"/>
                <a:gd name="connsiteX43" fmla="*/ 19373 w 412410"/>
                <a:gd name="connsiteY43" fmla="*/ 236363 h 249869"/>
                <a:gd name="connsiteX44" fmla="*/ 80152 w 412410"/>
                <a:gd name="connsiteY44" fmla="*/ 140467 h 249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12410" h="249869">
                  <a:moveTo>
                    <a:pt x="7218" y="249869"/>
                  </a:moveTo>
                  <a:lnTo>
                    <a:pt x="405657" y="249869"/>
                  </a:lnTo>
                  <a:cubicBezTo>
                    <a:pt x="409709" y="249869"/>
                    <a:pt x="412411" y="247168"/>
                    <a:pt x="412411" y="243116"/>
                  </a:cubicBezTo>
                  <a:cubicBezTo>
                    <a:pt x="412411" y="241765"/>
                    <a:pt x="412411" y="241090"/>
                    <a:pt x="411735" y="239739"/>
                  </a:cubicBezTo>
                  <a:lnTo>
                    <a:pt x="317190" y="77662"/>
                  </a:lnTo>
                  <a:cubicBezTo>
                    <a:pt x="315840" y="75636"/>
                    <a:pt x="313814" y="74285"/>
                    <a:pt x="311112" y="74285"/>
                  </a:cubicBezTo>
                  <a:lnTo>
                    <a:pt x="311112" y="74285"/>
                  </a:lnTo>
                  <a:cubicBezTo>
                    <a:pt x="308411" y="74285"/>
                    <a:pt x="306385" y="75636"/>
                    <a:pt x="305034" y="77662"/>
                  </a:cubicBezTo>
                  <a:lnTo>
                    <a:pt x="262489" y="156675"/>
                  </a:lnTo>
                  <a:lnTo>
                    <a:pt x="161191" y="2701"/>
                  </a:lnTo>
                  <a:cubicBezTo>
                    <a:pt x="160516" y="1351"/>
                    <a:pt x="157814" y="0"/>
                    <a:pt x="155788" y="0"/>
                  </a:cubicBezTo>
                  <a:lnTo>
                    <a:pt x="155788" y="0"/>
                  </a:lnTo>
                  <a:cubicBezTo>
                    <a:pt x="153762" y="0"/>
                    <a:pt x="151061" y="1351"/>
                    <a:pt x="150386" y="3377"/>
                  </a:cubicBezTo>
                  <a:lnTo>
                    <a:pt x="70022" y="130337"/>
                  </a:lnTo>
                  <a:cubicBezTo>
                    <a:pt x="69347" y="131012"/>
                    <a:pt x="68672" y="132363"/>
                    <a:pt x="67996" y="133038"/>
                  </a:cubicBezTo>
                  <a:lnTo>
                    <a:pt x="1140" y="239739"/>
                  </a:lnTo>
                  <a:cubicBezTo>
                    <a:pt x="-886" y="243116"/>
                    <a:pt x="-211" y="247168"/>
                    <a:pt x="3166" y="249194"/>
                  </a:cubicBezTo>
                  <a:cubicBezTo>
                    <a:pt x="4516" y="249194"/>
                    <a:pt x="5867" y="249869"/>
                    <a:pt x="7218" y="249869"/>
                  </a:cubicBezTo>
                  <a:close/>
                  <a:moveTo>
                    <a:pt x="311112" y="95220"/>
                  </a:moveTo>
                  <a:lnTo>
                    <a:pt x="394177" y="236363"/>
                  </a:lnTo>
                  <a:lnTo>
                    <a:pt x="314489" y="236363"/>
                  </a:lnTo>
                  <a:lnTo>
                    <a:pt x="270593" y="169506"/>
                  </a:lnTo>
                  <a:lnTo>
                    <a:pt x="311112" y="95220"/>
                  </a:lnTo>
                  <a:cubicBezTo>
                    <a:pt x="311112" y="95220"/>
                    <a:pt x="311112" y="95220"/>
                    <a:pt x="311112" y="95220"/>
                  </a:cubicBezTo>
                  <a:cubicBezTo>
                    <a:pt x="311112" y="95220"/>
                    <a:pt x="311112" y="95220"/>
                    <a:pt x="311112" y="95220"/>
                  </a:cubicBezTo>
                  <a:close/>
                  <a:moveTo>
                    <a:pt x="223996" y="122909"/>
                  </a:moveTo>
                  <a:lnTo>
                    <a:pt x="182801" y="98597"/>
                  </a:lnTo>
                  <a:cubicBezTo>
                    <a:pt x="180100" y="97246"/>
                    <a:pt x="176723" y="97246"/>
                    <a:pt x="174697" y="99948"/>
                  </a:cubicBezTo>
                  <a:lnTo>
                    <a:pt x="155788" y="118857"/>
                  </a:lnTo>
                  <a:lnTo>
                    <a:pt x="140256" y="103324"/>
                  </a:lnTo>
                  <a:cubicBezTo>
                    <a:pt x="138230" y="101298"/>
                    <a:pt x="135529" y="100623"/>
                    <a:pt x="132827" y="101974"/>
                  </a:cubicBezTo>
                  <a:lnTo>
                    <a:pt x="92983" y="119532"/>
                  </a:lnTo>
                  <a:lnTo>
                    <a:pt x="155788" y="19584"/>
                  </a:lnTo>
                  <a:cubicBezTo>
                    <a:pt x="155788" y="19584"/>
                    <a:pt x="155788" y="19584"/>
                    <a:pt x="155788" y="19584"/>
                  </a:cubicBezTo>
                  <a:cubicBezTo>
                    <a:pt x="155788" y="19584"/>
                    <a:pt x="223996" y="122909"/>
                    <a:pt x="223996" y="122909"/>
                  </a:cubicBezTo>
                  <a:close/>
                  <a:moveTo>
                    <a:pt x="80152" y="140467"/>
                  </a:moveTo>
                  <a:lnTo>
                    <a:pt x="134178" y="116155"/>
                  </a:lnTo>
                  <a:lnTo>
                    <a:pt x="151061" y="133038"/>
                  </a:lnTo>
                  <a:cubicBezTo>
                    <a:pt x="153762" y="135740"/>
                    <a:pt x="157814" y="135740"/>
                    <a:pt x="160516" y="133038"/>
                  </a:cubicBezTo>
                  <a:lnTo>
                    <a:pt x="180775" y="112779"/>
                  </a:lnTo>
                  <a:lnTo>
                    <a:pt x="240204" y="147220"/>
                  </a:lnTo>
                  <a:cubicBezTo>
                    <a:pt x="240204" y="147220"/>
                    <a:pt x="240204" y="147220"/>
                    <a:pt x="240204" y="147220"/>
                  </a:cubicBezTo>
                  <a:lnTo>
                    <a:pt x="298281" y="236363"/>
                  </a:lnTo>
                  <a:lnTo>
                    <a:pt x="19373" y="236363"/>
                  </a:lnTo>
                  <a:lnTo>
                    <a:pt x="80152" y="140467"/>
                  </a:lnTo>
                  <a:close/>
                </a:path>
              </a:pathLst>
            </a:custGeom>
            <a:solidFill>
              <a:srgbClr val="000000"/>
            </a:solidFill>
            <a:ln w="67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3" name="자유형: 도형 962">
              <a:extLst>
                <a:ext uri="{FF2B5EF4-FFF2-40B4-BE49-F238E27FC236}">
                  <a16:creationId xmlns:a16="http://schemas.microsoft.com/office/drawing/2014/main" id="{42A807A4-396F-8C04-C561-3E394C5623A9}"/>
                </a:ext>
              </a:extLst>
            </p:cNvPr>
            <p:cNvSpPr/>
            <p:nvPr/>
          </p:nvSpPr>
          <p:spPr>
            <a:xfrm>
              <a:off x="432046" y="948256"/>
              <a:ext cx="40519" cy="40519"/>
            </a:xfrm>
            <a:custGeom>
              <a:avLst/>
              <a:gdLst>
                <a:gd name="connsiteX0" fmla="*/ 20260 w 40519"/>
                <a:gd name="connsiteY0" fmla="*/ 40519 h 40519"/>
                <a:gd name="connsiteX1" fmla="*/ 40519 w 40519"/>
                <a:gd name="connsiteY1" fmla="*/ 20260 h 40519"/>
                <a:gd name="connsiteX2" fmla="*/ 20260 w 40519"/>
                <a:gd name="connsiteY2" fmla="*/ 0 h 40519"/>
                <a:gd name="connsiteX3" fmla="*/ 0 w 40519"/>
                <a:gd name="connsiteY3" fmla="*/ 20260 h 40519"/>
                <a:gd name="connsiteX4" fmla="*/ 20260 w 40519"/>
                <a:gd name="connsiteY4" fmla="*/ 40519 h 40519"/>
                <a:gd name="connsiteX5" fmla="*/ 20260 w 40519"/>
                <a:gd name="connsiteY5" fmla="*/ 13506 h 40519"/>
                <a:gd name="connsiteX6" fmla="*/ 27013 w 40519"/>
                <a:gd name="connsiteY6" fmla="*/ 20260 h 40519"/>
                <a:gd name="connsiteX7" fmla="*/ 20260 w 40519"/>
                <a:gd name="connsiteY7" fmla="*/ 27013 h 40519"/>
                <a:gd name="connsiteX8" fmla="*/ 13506 w 40519"/>
                <a:gd name="connsiteY8" fmla="*/ 20260 h 40519"/>
                <a:gd name="connsiteX9" fmla="*/ 20260 w 40519"/>
                <a:gd name="connsiteY9" fmla="*/ 13506 h 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519" h="40519">
                  <a:moveTo>
                    <a:pt x="20260" y="40519"/>
                  </a:moveTo>
                  <a:cubicBezTo>
                    <a:pt x="31740" y="40519"/>
                    <a:pt x="40519" y="31740"/>
                    <a:pt x="40519" y="20260"/>
                  </a:cubicBezTo>
                  <a:cubicBezTo>
                    <a:pt x="40519" y="8779"/>
                    <a:pt x="31740" y="0"/>
                    <a:pt x="20260" y="0"/>
                  </a:cubicBezTo>
                  <a:cubicBezTo>
                    <a:pt x="8779" y="0"/>
                    <a:pt x="0" y="8779"/>
                    <a:pt x="0" y="20260"/>
                  </a:cubicBezTo>
                  <a:cubicBezTo>
                    <a:pt x="0" y="31740"/>
                    <a:pt x="8779" y="40519"/>
                    <a:pt x="20260" y="40519"/>
                  </a:cubicBezTo>
                  <a:close/>
                  <a:moveTo>
                    <a:pt x="20260" y="13506"/>
                  </a:moveTo>
                  <a:cubicBezTo>
                    <a:pt x="24312" y="13506"/>
                    <a:pt x="27013" y="16208"/>
                    <a:pt x="27013" y="20260"/>
                  </a:cubicBezTo>
                  <a:cubicBezTo>
                    <a:pt x="27013" y="24312"/>
                    <a:pt x="24312" y="27013"/>
                    <a:pt x="20260" y="27013"/>
                  </a:cubicBezTo>
                  <a:cubicBezTo>
                    <a:pt x="16208" y="27013"/>
                    <a:pt x="13506" y="24312"/>
                    <a:pt x="13506" y="20260"/>
                  </a:cubicBezTo>
                  <a:cubicBezTo>
                    <a:pt x="13506" y="16208"/>
                    <a:pt x="16208" y="13506"/>
                    <a:pt x="20260" y="13506"/>
                  </a:cubicBezTo>
                  <a:close/>
                </a:path>
              </a:pathLst>
            </a:custGeom>
            <a:solidFill>
              <a:srgbClr val="000000"/>
            </a:solidFill>
            <a:ln w="67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4" name="자유형: 도형 963">
              <a:extLst>
                <a:ext uri="{FF2B5EF4-FFF2-40B4-BE49-F238E27FC236}">
                  <a16:creationId xmlns:a16="http://schemas.microsoft.com/office/drawing/2014/main" id="{650C70F3-6A7E-F60E-555F-9EC5ECA27AAF}"/>
                </a:ext>
              </a:extLst>
            </p:cNvPr>
            <p:cNvSpPr/>
            <p:nvPr/>
          </p:nvSpPr>
          <p:spPr>
            <a:xfrm>
              <a:off x="337501" y="813192"/>
              <a:ext cx="587530" cy="465972"/>
            </a:xfrm>
            <a:custGeom>
              <a:avLst/>
              <a:gdLst>
                <a:gd name="connsiteX0" fmla="*/ 74285 w 587530"/>
                <a:gd name="connsiteY0" fmla="*/ 0 h 465972"/>
                <a:gd name="connsiteX1" fmla="*/ 74285 w 587530"/>
                <a:gd name="connsiteY1" fmla="*/ 74285 h 465972"/>
                <a:gd name="connsiteX2" fmla="*/ 0 w 587530"/>
                <a:gd name="connsiteY2" fmla="*/ 74285 h 465972"/>
                <a:gd name="connsiteX3" fmla="*/ 0 w 587530"/>
                <a:gd name="connsiteY3" fmla="*/ 465972 h 465972"/>
                <a:gd name="connsiteX4" fmla="*/ 513245 w 587530"/>
                <a:gd name="connsiteY4" fmla="*/ 465972 h 465972"/>
                <a:gd name="connsiteX5" fmla="*/ 513245 w 587530"/>
                <a:gd name="connsiteY5" fmla="*/ 391687 h 465972"/>
                <a:gd name="connsiteX6" fmla="*/ 587530 w 587530"/>
                <a:gd name="connsiteY6" fmla="*/ 391687 h 465972"/>
                <a:gd name="connsiteX7" fmla="*/ 587530 w 587530"/>
                <a:gd name="connsiteY7" fmla="*/ 0 h 465972"/>
                <a:gd name="connsiteX8" fmla="*/ 74285 w 587530"/>
                <a:gd name="connsiteY8" fmla="*/ 0 h 465972"/>
                <a:gd name="connsiteX9" fmla="*/ 499738 w 587530"/>
                <a:gd name="connsiteY9" fmla="*/ 452466 h 465972"/>
                <a:gd name="connsiteX10" fmla="*/ 13506 w 587530"/>
                <a:gd name="connsiteY10" fmla="*/ 452466 h 465972"/>
                <a:gd name="connsiteX11" fmla="*/ 13506 w 587530"/>
                <a:gd name="connsiteY11" fmla="*/ 87792 h 465972"/>
                <a:gd name="connsiteX12" fmla="*/ 499738 w 587530"/>
                <a:gd name="connsiteY12" fmla="*/ 87792 h 465972"/>
                <a:gd name="connsiteX13" fmla="*/ 499738 w 587530"/>
                <a:gd name="connsiteY13" fmla="*/ 452466 h 465972"/>
                <a:gd name="connsiteX14" fmla="*/ 574024 w 587530"/>
                <a:gd name="connsiteY14" fmla="*/ 378180 h 465972"/>
                <a:gd name="connsiteX15" fmla="*/ 513245 w 587530"/>
                <a:gd name="connsiteY15" fmla="*/ 378180 h 465972"/>
                <a:gd name="connsiteX16" fmla="*/ 513245 w 587530"/>
                <a:gd name="connsiteY16" fmla="*/ 74285 h 465972"/>
                <a:gd name="connsiteX17" fmla="*/ 87792 w 587530"/>
                <a:gd name="connsiteY17" fmla="*/ 74285 h 465972"/>
                <a:gd name="connsiteX18" fmla="*/ 87792 w 587530"/>
                <a:gd name="connsiteY18" fmla="*/ 13506 h 465972"/>
                <a:gd name="connsiteX19" fmla="*/ 574024 w 587530"/>
                <a:gd name="connsiteY19" fmla="*/ 13506 h 465972"/>
                <a:gd name="connsiteX20" fmla="*/ 574024 w 587530"/>
                <a:gd name="connsiteY20" fmla="*/ 378180 h 46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87530" h="465972">
                  <a:moveTo>
                    <a:pt x="74285" y="0"/>
                  </a:moveTo>
                  <a:lnTo>
                    <a:pt x="74285" y="74285"/>
                  </a:lnTo>
                  <a:lnTo>
                    <a:pt x="0" y="74285"/>
                  </a:lnTo>
                  <a:lnTo>
                    <a:pt x="0" y="465972"/>
                  </a:lnTo>
                  <a:lnTo>
                    <a:pt x="513245" y="465972"/>
                  </a:lnTo>
                  <a:lnTo>
                    <a:pt x="513245" y="391687"/>
                  </a:lnTo>
                  <a:lnTo>
                    <a:pt x="587530" y="391687"/>
                  </a:lnTo>
                  <a:lnTo>
                    <a:pt x="587530" y="0"/>
                  </a:lnTo>
                  <a:lnTo>
                    <a:pt x="74285" y="0"/>
                  </a:lnTo>
                  <a:close/>
                  <a:moveTo>
                    <a:pt x="499738" y="452466"/>
                  </a:moveTo>
                  <a:lnTo>
                    <a:pt x="13506" y="452466"/>
                  </a:lnTo>
                  <a:lnTo>
                    <a:pt x="13506" y="87792"/>
                  </a:lnTo>
                  <a:lnTo>
                    <a:pt x="499738" y="87792"/>
                  </a:lnTo>
                  <a:lnTo>
                    <a:pt x="499738" y="452466"/>
                  </a:lnTo>
                  <a:close/>
                  <a:moveTo>
                    <a:pt x="574024" y="378180"/>
                  </a:moveTo>
                  <a:lnTo>
                    <a:pt x="513245" y="378180"/>
                  </a:lnTo>
                  <a:lnTo>
                    <a:pt x="513245" y="74285"/>
                  </a:lnTo>
                  <a:lnTo>
                    <a:pt x="87792" y="74285"/>
                  </a:lnTo>
                  <a:lnTo>
                    <a:pt x="87792" y="13506"/>
                  </a:lnTo>
                  <a:lnTo>
                    <a:pt x="574024" y="13506"/>
                  </a:lnTo>
                  <a:lnTo>
                    <a:pt x="574024" y="378180"/>
                  </a:lnTo>
                  <a:close/>
                </a:path>
              </a:pathLst>
            </a:custGeom>
            <a:solidFill>
              <a:srgbClr val="000000"/>
            </a:solidFill>
            <a:ln w="67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93" name="TextBox 492">
            <a:extLst>
              <a:ext uri="{FF2B5EF4-FFF2-40B4-BE49-F238E27FC236}">
                <a16:creationId xmlns:a16="http://schemas.microsoft.com/office/drawing/2014/main" id="{B8752996-3BCA-DD5D-0B76-EF02B20E0A04}"/>
              </a:ext>
            </a:extLst>
          </p:cNvPr>
          <p:cNvSpPr txBox="1"/>
          <p:nvPr/>
        </p:nvSpPr>
        <p:spPr>
          <a:xfrm>
            <a:off x="219626" y="1254489"/>
            <a:ext cx="830035" cy="244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Image Data</a:t>
            </a:r>
            <a:endParaRPr lang="ko-KR" altLang="en-US" sz="1100" b="1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94" name="직사각형 493">
            <a:extLst>
              <a:ext uri="{FF2B5EF4-FFF2-40B4-BE49-F238E27FC236}">
                <a16:creationId xmlns:a16="http://schemas.microsoft.com/office/drawing/2014/main" id="{CA5ED9CB-DBA8-A2C8-E26B-C1E0F2639B0F}"/>
              </a:ext>
            </a:extLst>
          </p:cNvPr>
          <p:cNvSpPr/>
          <p:nvPr/>
        </p:nvSpPr>
        <p:spPr>
          <a:xfrm>
            <a:off x="904407" y="1722935"/>
            <a:ext cx="1692208" cy="5505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5" name="직사각형 494">
            <a:extLst>
              <a:ext uri="{FF2B5EF4-FFF2-40B4-BE49-F238E27FC236}">
                <a16:creationId xmlns:a16="http://schemas.microsoft.com/office/drawing/2014/main" id="{077F9489-E0C2-BC37-2520-FD89BCA706C6}"/>
              </a:ext>
            </a:extLst>
          </p:cNvPr>
          <p:cNvSpPr/>
          <p:nvPr/>
        </p:nvSpPr>
        <p:spPr>
          <a:xfrm>
            <a:off x="2489783" y="2066963"/>
            <a:ext cx="106832" cy="705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96" name="직사각형 495">
            <a:extLst>
              <a:ext uri="{FF2B5EF4-FFF2-40B4-BE49-F238E27FC236}">
                <a16:creationId xmlns:a16="http://schemas.microsoft.com/office/drawing/2014/main" id="{98EFE30A-1369-038D-381B-0EAA0E687FB5}"/>
              </a:ext>
            </a:extLst>
          </p:cNvPr>
          <p:cNvSpPr/>
          <p:nvPr/>
        </p:nvSpPr>
        <p:spPr>
          <a:xfrm>
            <a:off x="904407" y="2066963"/>
            <a:ext cx="106832" cy="705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97" name="직사각형 496">
            <a:extLst>
              <a:ext uri="{FF2B5EF4-FFF2-40B4-BE49-F238E27FC236}">
                <a16:creationId xmlns:a16="http://schemas.microsoft.com/office/drawing/2014/main" id="{3CA9E663-A350-0DAA-EF5E-A7E6E05B4444}"/>
              </a:ext>
            </a:extLst>
          </p:cNvPr>
          <p:cNvSpPr/>
          <p:nvPr/>
        </p:nvSpPr>
        <p:spPr>
          <a:xfrm>
            <a:off x="869956" y="2082067"/>
            <a:ext cx="64334" cy="403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8" name="직사각형 497">
            <a:extLst>
              <a:ext uri="{FF2B5EF4-FFF2-40B4-BE49-F238E27FC236}">
                <a16:creationId xmlns:a16="http://schemas.microsoft.com/office/drawing/2014/main" id="{D95DC632-92DC-6B7C-4DCE-A339EC0413E9}"/>
              </a:ext>
            </a:extLst>
          </p:cNvPr>
          <p:cNvSpPr/>
          <p:nvPr/>
        </p:nvSpPr>
        <p:spPr>
          <a:xfrm>
            <a:off x="2564447" y="2082067"/>
            <a:ext cx="64334" cy="403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B9EC7B49-A0CB-1469-74BA-94C4A7731DB3}"/>
              </a:ext>
            </a:extLst>
          </p:cNvPr>
          <p:cNvSpPr txBox="1"/>
          <p:nvPr/>
        </p:nvSpPr>
        <p:spPr>
          <a:xfrm>
            <a:off x="1178631" y="2268545"/>
            <a:ext cx="1143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Memory</a:t>
            </a:r>
            <a:endParaRPr lang="ko-KR" altLang="en-US" sz="1100" b="1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CBAD8131-BEC9-E7A2-0F86-3C092811CC6B}"/>
              </a:ext>
            </a:extLst>
          </p:cNvPr>
          <p:cNvSpPr txBox="1"/>
          <p:nvPr/>
        </p:nvSpPr>
        <p:spPr>
          <a:xfrm>
            <a:off x="1662938" y="2055286"/>
            <a:ext cx="830035" cy="201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i="1" dirty="0">
                <a:solidFill>
                  <a:srgbClr val="4472C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Threshold</a:t>
            </a:r>
            <a:endParaRPr lang="ko-KR" altLang="en-US" sz="800" b="1" i="1" dirty="0">
              <a:solidFill>
                <a:srgbClr val="4472C4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01" name="원통형 500">
            <a:extLst>
              <a:ext uri="{FF2B5EF4-FFF2-40B4-BE49-F238E27FC236}">
                <a16:creationId xmlns:a16="http://schemas.microsoft.com/office/drawing/2014/main" id="{5FE1B10E-CEE5-BC34-5A91-8E17E029F0C0}"/>
              </a:ext>
            </a:extLst>
          </p:cNvPr>
          <p:cNvSpPr/>
          <p:nvPr/>
        </p:nvSpPr>
        <p:spPr>
          <a:xfrm>
            <a:off x="904408" y="2806233"/>
            <a:ext cx="1692207" cy="1238767"/>
          </a:xfrm>
          <a:prstGeom prst="can">
            <a:avLst>
              <a:gd name="adj" fmla="val 1951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9B5AD6-A924-2962-E4C4-44674C8D8D2D}"/>
              </a:ext>
            </a:extLst>
          </p:cNvPr>
          <p:cNvSpPr txBox="1"/>
          <p:nvPr/>
        </p:nvSpPr>
        <p:spPr>
          <a:xfrm>
            <a:off x="1178631" y="4045000"/>
            <a:ext cx="1143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Storage</a:t>
            </a:r>
          </a:p>
        </p:txBody>
      </p:sp>
      <p:cxnSp>
        <p:nvCxnSpPr>
          <p:cNvPr id="73" name="연결선: 구부러짐 72">
            <a:extLst>
              <a:ext uri="{FF2B5EF4-FFF2-40B4-BE49-F238E27FC236}">
                <a16:creationId xmlns:a16="http://schemas.microsoft.com/office/drawing/2014/main" id="{1C0829CB-2774-9C83-9400-57923D1F33FA}"/>
              </a:ext>
            </a:extLst>
          </p:cNvPr>
          <p:cNvCxnSpPr>
            <a:cxnSpLocks/>
            <a:endCxn id="554" idx="0"/>
          </p:cNvCxnSpPr>
          <p:nvPr/>
        </p:nvCxnSpPr>
        <p:spPr>
          <a:xfrm>
            <a:off x="958798" y="1036048"/>
            <a:ext cx="1009869" cy="808215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F60C6F2-F83D-4CF8-5329-3ECD153D5069}"/>
              </a:ext>
            </a:extLst>
          </p:cNvPr>
          <p:cNvSpPr/>
          <p:nvPr/>
        </p:nvSpPr>
        <p:spPr>
          <a:xfrm>
            <a:off x="1123508" y="1844263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E1CB7D7-D67C-C40D-4BB4-FE77ABC6E40A}"/>
              </a:ext>
            </a:extLst>
          </p:cNvPr>
          <p:cNvSpPr/>
          <p:nvPr/>
        </p:nvSpPr>
        <p:spPr>
          <a:xfrm>
            <a:off x="1123508" y="1907003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62F22B8-623A-0366-A9E6-4806666907F7}"/>
              </a:ext>
            </a:extLst>
          </p:cNvPr>
          <p:cNvSpPr/>
          <p:nvPr/>
        </p:nvSpPr>
        <p:spPr>
          <a:xfrm>
            <a:off x="1123508" y="1969742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A6A0D65-E75F-CA50-B4DE-DF318106077A}"/>
              </a:ext>
            </a:extLst>
          </p:cNvPr>
          <p:cNvSpPr/>
          <p:nvPr/>
        </p:nvSpPr>
        <p:spPr>
          <a:xfrm>
            <a:off x="1246945" y="1844263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19A5F6D-712D-149C-6D81-C3D5DA104387}"/>
              </a:ext>
            </a:extLst>
          </p:cNvPr>
          <p:cNvSpPr/>
          <p:nvPr/>
        </p:nvSpPr>
        <p:spPr>
          <a:xfrm>
            <a:off x="1246945" y="1907003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A24685A-914B-E068-9C6E-0E72FC175396}"/>
              </a:ext>
            </a:extLst>
          </p:cNvPr>
          <p:cNvSpPr/>
          <p:nvPr/>
        </p:nvSpPr>
        <p:spPr>
          <a:xfrm>
            <a:off x="1246945" y="1969742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0BC1755-45DD-B677-B318-A298D105D152}"/>
              </a:ext>
            </a:extLst>
          </p:cNvPr>
          <p:cNvSpPr/>
          <p:nvPr/>
        </p:nvSpPr>
        <p:spPr>
          <a:xfrm>
            <a:off x="1123508" y="2026804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7E5A735-F374-0F80-1956-21DEF8CCF4E9}"/>
              </a:ext>
            </a:extLst>
          </p:cNvPr>
          <p:cNvSpPr/>
          <p:nvPr/>
        </p:nvSpPr>
        <p:spPr>
          <a:xfrm>
            <a:off x="1246945" y="2026804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B5F80E0-F944-8535-453F-F7B06B654CC1}"/>
              </a:ext>
            </a:extLst>
          </p:cNvPr>
          <p:cNvSpPr/>
          <p:nvPr/>
        </p:nvSpPr>
        <p:spPr>
          <a:xfrm>
            <a:off x="1459719" y="1844263"/>
            <a:ext cx="241665" cy="2445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75A1C80-47F0-EEAE-71A3-A768CF40F652}"/>
              </a:ext>
            </a:extLst>
          </p:cNvPr>
          <p:cNvSpPr/>
          <p:nvPr/>
        </p:nvSpPr>
        <p:spPr>
          <a:xfrm>
            <a:off x="1786116" y="1844263"/>
            <a:ext cx="241665" cy="2445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A03298C-A4BB-D2C2-F811-0DB22765FAF7}"/>
              </a:ext>
            </a:extLst>
          </p:cNvPr>
          <p:cNvSpPr/>
          <p:nvPr/>
        </p:nvSpPr>
        <p:spPr>
          <a:xfrm>
            <a:off x="2111217" y="1844263"/>
            <a:ext cx="241665" cy="2445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9363C20-FF9F-B939-3B3F-E47AD10E2D86}"/>
              </a:ext>
            </a:extLst>
          </p:cNvPr>
          <p:cNvSpPr/>
          <p:nvPr/>
        </p:nvSpPr>
        <p:spPr>
          <a:xfrm>
            <a:off x="1457114" y="1844263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2" name="직사각형 541">
            <a:extLst>
              <a:ext uri="{FF2B5EF4-FFF2-40B4-BE49-F238E27FC236}">
                <a16:creationId xmlns:a16="http://schemas.microsoft.com/office/drawing/2014/main" id="{FF26B183-FF6F-15EB-E506-2248D6A79082}"/>
              </a:ext>
            </a:extLst>
          </p:cNvPr>
          <p:cNvSpPr/>
          <p:nvPr/>
        </p:nvSpPr>
        <p:spPr>
          <a:xfrm>
            <a:off x="1457114" y="1907003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3" name="직사각형 542">
            <a:extLst>
              <a:ext uri="{FF2B5EF4-FFF2-40B4-BE49-F238E27FC236}">
                <a16:creationId xmlns:a16="http://schemas.microsoft.com/office/drawing/2014/main" id="{7FC5C5DB-D359-0F6A-CDA2-7B1B0E2424F4}"/>
              </a:ext>
            </a:extLst>
          </p:cNvPr>
          <p:cNvSpPr/>
          <p:nvPr/>
        </p:nvSpPr>
        <p:spPr>
          <a:xfrm>
            <a:off x="1457114" y="1969742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4" name="직사각형 543">
            <a:extLst>
              <a:ext uri="{FF2B5EF4-FFF2-40B4-BE49-F238E27FC236}">
                <a16:creationId xmlns:a16="http://schemas.microsoft.com/office/drawing/2014/main" id="{419E7EC6-C3B3-7FCE-1D30-ADF2091EE95E}"/>
              </a:ext>
            </a:extLst>
          </p:cNvPr>
          <p:cNvSpPr/>
          <p:nvPr/>
        </p:nvSpPr>
        <p:spPr>
          <a:xfrm>
            <a:off x="1580551" y="1844263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5" name="직사각형 544">
            <a:extLst>
              <a:ext uri="{FF2B5EF4-FFF2-40B4-BE49-F238E27FC236}">
                <a16:creationId xmlns:a16="http://schemas.microsoft.com/office/drawing/2014/main" id="{BB0F6D19-9107-B5B3-D1B0-B7F033D5DDD6}"/>
              </a:ext>
            </a:extLst>
          </p:cNvPr>
          <p:cNvSpPr/>
          <p:nvPr/>
        </p:nvSpPr>
        <p:spPr>
          <a:xfrm>
            <a:off x="1580551" y="1907003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6" name="직사각형 545">
            <a:extLst>
              <a:ext uri="{FF2B5EF4-FFF2-40B4-BE49-F238E27FC236}">
                <a16:creationId xmlns:a16="http://schemas.microsoft.com/office/drawing/2014/main" id="{F5226849-0D5E-704E-BBC4-C098E7ABB286}"/>
              </a:ext>
            </a:extLst>
          </p:cNvPr>
          <p:cNvSpPr/>
          <p:nvPr/>
        </p:nvSpPr>
        <p:spPr>
          <a:xfrm>
            <a:off x="1580551" y="1969742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7" name="직사각형 546">
            <a:extLst>
              <a:ext uri="{FF2B5EF4-FFF2-40B4-BE49-F238E27FC236}">
                <a16:creationId xmlns:a16="http://schemas.microsoft.com/office/drawing/2014/main" id="{28806D28-CEA6-11CF-52AD-1F07BBA5C7C6}"/>
              </a:ext>
            </a:extLst>
          </p:cNvPr>
          <p:cNvSpPr/>
          <p:nvPr/>
        </p:nvSpPr>
        <p:spPr>
          <a:xfrm>
            <a:off x="1457114" y="2026804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0" name="직사각형 549">
            <a:extLst>
              <a:ext uri="{FF2B5EF4-FFF2-40B4-BE49-F238E27FC236}">
                <a16:creationId xmlns:a16="http://schemas.microsoft.com/office/drawing/2014/main" id="{3ED5C595-5F3A-7C40-9C18-003D295F7C0C}"/>
              </a:ext>
            </a:extLst>
          </p:cNvPr>
          <p:cNvSpPr/>
          <p:nvPr/>
        </p:nvSpPr>
        <p:spPr>
          <a:xfrm>
            <a:off x="1580551" y="2026804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1" name="직사각형 550">
            <a:extLst>
              <a:ext uri="{FF2B5EF4-FFF2-40B4-BE49-F238E27FC236}">
                <a16:creationId xmlns:a16="http://schemas.microsoft.com/office/drawing/2014/main" id="{A1DF8D93-7651-77D3-68C1-233E7FF83FAC}"/>
              </a:ext>
            </a:extLst>
          </p:cNvPr>
          <p:cNvSpPr/>
          <p:nvPr/>
        </p:nvSpPr>
        <p:spPr>
          <a:xfrm>
            <a:off x="1783512" y="1844263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2" name="직사각형 551">
            <a:extLst>
              <a:ext uri="{FF2B5EF4-FFF2-40B4-BE49-F238E27FC236}">
                <a16:creationId xmlns:a16="http://schemas.microsoft.com/office/drawing/2014/main" id="{A6363AB0-B93D-DB59-A4A4-9002A44AA45F}"/>
              </a:ext>
            </a:extLst>
          </p:cNvPr>
          <p:cNvSpPr/>
          <p:nvPr/>
        </p:nvSpPr>
        <p:spPr>
          <a:xfrm>
            <a:off x="1783512" y="1907003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3" name="직사각형 552">
            <a:extLst>
              <a:ext uri="{FF2B5EF4-FFF2-40B4-BE49-F238E27FC236}">
                <a16:creationId xmlns:a16="http://schemas.microsoft.com/office/drawing/2014/main" id="{864D301A-2DC1-E962-3CE3-388E735520C0}"/>
              </a:ext>
            </a:extLst>
          </p:cNvPr>
          <p:cNvSpPr/>
          <p:nvPr/>
        </p:nvSpPr>
        <p:spPr>
          <a:xfrm>
            <a:off x="1783512" y="1969742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4" name="직사각형 553">
            <a:extLst>
              <a:ext uri="{FF2B5EF4-FFF2-40B4-BE49-F238E27FC236}">
                <a16:creationId xmlns:a16="http://schemas.microsoft.com/office/drawing/2014/main" id="{3185A8A5-C8C8-B233-A1DB-08D975702C31}"/>
              </a:ext>
            </a:extLst>
          </p:cNvPr>
          <p:cNvSpPr/>
          <p:nvPr/>
        </p:nvSpPr>
        <p:spPr>
          <a:xfrm>
            <a:off x="1906949" y="1844263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5" name="직사각형 554">
            <a:extLst>
              <a:ext uri="{FF2B5EF4-FFF2-40B4-BE49-F238E27FC236}">
                <a16:creationId xmlns:a16="http://schemas.microsoft.com/office/drawing/2014/main" id="{2B1B8029-EF32-96B4-4005-CEE3A2F34BDC}"/>
              </a:ext>
            </a:extLst>
          </p:cNvPr>
          <p:cNvSpPr/>
          <p:nvPr/>
        </p:nvSpPr>
        <p:spPr>
          <a:xfrm>
            <a:off x="1783512" y="2026804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0" name="직선 연결선 559">
            <a:extLst>
              <a:ext uri="{FF2B5EF4-FFF2-40B4-BE49-F238E27FC236}">
                <a16:creationId xmlns:a16="http://schemas.microsoft.com/office/drawing/2014/main" id="{7D562365-E099-72DB-F1C1-8430615B15A4}"/>
              </a:ext>
            </a:extLst>
          </p:cNvPr>
          <p:cNvCxnSpPr>
            <a:cxnSpLocks/>
          </p:cNvCxnSpPr>
          <p:nvPr/>
        </p:nvCxnSpPr>
        <p:spPr>
          <a:xfrm>
            <a:off x="2073788" y="1814609"/>
            <a:ext cx="0" cy="33184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순서도: 연결자 560">
            <a:extLst>
              <a:ext uri="{FF2B5EF4-FFF2-40B4-BE49-F238E27FC236}">
                <a16:creationId xmlns:a16="http://schemas.microsoft.com/office/drawing/2014/main" id="{223F46C1-0DA2-4966-9A8F-8676D9408035}"/>
              </a:ext>
            </a:extLst>
          </p:cNvPr>
          <p:cNvSpPr/>
          <p:nvPr/>
        </p:nvSpPr>
        <p:spPr>
          <a:xfrm>
            <a:off x="219626" y="280077"/>
            <a:ext cx="189812" cy="189812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endParaRPr lang="ko-KR" altLang="en-US" sz="1100" b="1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62" name="TextBox 561">
            <a:extLst>
              <a:ext uri="{FF2B5EF4-FFF2-40B4-BE49-F238E27FC236}">
                <a16:creationId xmlns:a16="http://schemas.microsoft.com/office/drawing/2014/main" id="{EDA53C1D-C29F-2202-CDDB-0C46D875295F}"/>
              </a:ext>
            </a:extLst>
          </p:cNvPr>
          <p:cNvSpPr txBox="1"/>
          <p:nvPr/>
        </p:nvSpPr>
        <p:spPr>
          <a:xfrm>
            <a:off x="409438" y="263199"/>
            <a:ext cx="2385309" cy="244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 data to </a:t>
            </a:r>
            <a:r>
              <a:rPr lang="en-US" altLang="ko-KR" sz="11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Memory</a:t>
            </a:r>
            <a:r>
              <a:rPr lang="en-US" altLang="ko-KR" sz="11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before threshold</a:t>
            </a:r>
            <a:endParaRPr lang="ko-KR" altLang="en-US" sz="1100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563" name="직선 연결선 562">
            <a:extLst>
              <a:ext uri="{FF2B5EF4-FFF2-40B4-BE49-F238E27FC236}">
                <a16:creationId xmlns:a16="http://schemas.microsoft.com/office/drawing/2014/main" id="{D2AEB6C7-8249-A474-5C6C-6AEC9803A06A}"/>
              </a:ext>
            </a:extLst>
          </p:cNvPr>
          <p:cNvCxnSpPr/>
          <p:nvPr/>
        </p:nvCxnSpPr>
        <p:spPr>
          <a:xfrm>
            <a:off x="2917668" y="280077"/>
            <a:ext cx="0" cy="40426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4" name="그래픽 86" descr="이미지 윤곽선">
            <a:extLst>
              <a:ext uri="{FF2B5EF4-FFF2-40B4-BE49-F238E27FC236}">
                <a16:creationId xmlns:a16="http://schemas.microsoft.com/office/drawing/2014/main" id="{90D3FAF7-4D86-13E4-F327-7AA340229376}"/>
              </a:ext>
            </a:extLst>
          </p:cNvPr>
          <p:cNvGrpSpPr/>
          <p:nvPr/>
        </p:nvGrpSpPr>
        <p:grpSpPr>
          <a:xfrm>
            <a:off x="3120946" y="813192"/>
            <a:ext cx="587530" cy="465972"/>
            <a:chOff x="3120946" y="813192"/>
            <a:chExt cx="587530" cy="465972"/>
          </a:xfrm>
          <a:solidFill>
            <a:srgbClr val="000000"/>
          </a:solidFill>
        </p:grpSpPr>
        <p:sp>
          <p:nvSpPr>
            <p:cNvPr id="959" name="자유형: 도형 958">
              <a:extLst>
                <a:ext uri="{FF2B5EF4-FFF2-40B4-BE49-F238E27FC236}">
                  <a16:creationId xmlns:a16="http://schemas.microsoft.com/office/drawing/2014/main" id="{AEF90C12-1A72-4057-7650-77EE4A8233C2}"/>
                </a:ext>
              </a:extLst>
            </p:cNvPr>
            <p:cNvSpPr/>
            <p:nvPr/>
          </p:nvSpPr>
          <p:spPr>
            <a:xfrm>
              <a:off x="3167755" y="961763"/>
              <a:ext cx="412410" cy="249869"/>
            </a:xfrm>
            <a:custGeom>
              <a:avLst/>
              <a:gdLst>
                <a:gd name="connsiteX0" fmla="*/ 7218 w 412410"/>
                <a:gd name="connsiteY0" fmla="*/ 249869 h 249869"/>
                <a:gd name="connsiteX1" fmla="*/ 405657 w 412410"/>
                <a:gd name="connsiteY1" fmla="*/ 249869 h 249869"/>
                <a:gd name="connsiteX2" fmla="*/ 412411 w 412410"/>
                <a:gd name="connsiteY2" fmla="*/ 243116 h 249869"/>
                <a:gd name="connsiteX3" fmla="*/ 411735 w 412410"/>
                <a:gd name="connsiteY3" fmla="*/ 239739 h 249869"/>
                <a:gd name="connsiteX4" fmla="*/ 317190 w 412410"/>
                <a:gd name="connsiteY4" fmla="*/ 77662 h 249869"/>
                <a:gd name="connsiteX5" fmla="*/ 311112 w 412410"/>
                <a:gd name="connsiteY5" fmla="*/ 74285 h 249869"/>
                <a:gd name="connsiteX6" fmla="*/ 311112 w 412410"/>
                <a:gd name="connsiteY6" fmla="*/ 74285 h 249869"/>
                <a:gd name="connsiteX7" fmla="*/ 305034 w 412410"/>
                <a:gd name="connsiteY7" fmla="*/ 77662 h 249869"/>
                <a:gd name="connsiteX8" fmla="*/ 262489 w 412410"/>
                <a:gd name="connsiteY8" fmla="*/ 156675 h 249869"/>
                <a:gd name="connsiteX9" fmla="*/ 161191 w 412410"/>
                <a:gd name="connsiteY9" fmla="*/ 2701 h 249869"/>
                <a:gd name="connsiteX10" fmla="*/ 155788 w 412410"/>
                <a:gd name="connsiteY10" fmla="*/ 0 h 249869"/>
                <a:gd name="connsiteX11" fmla="*/ 155788 w 412410"/>
                <a:gd name="connsiteY11" fmla="*/ 0 h 249869"/>
                <a:gd name="connsiteX12" fmla="*/ 150386 w 412410"/>
                <a:gd name="connsiteY12" fmla="*/ 3377 h 249869"/>
                <a:gd name="connsiteX13" fmla="*/ 70022 w 412410"/>
                <a:gd name="connsiteY13" fmla="*/ 130337 h 249869"/>
                <a:gd name="connsiteX14" fmla="*/ 67996 w 412410"/>
                <a:gd name="connsiteY14" fmla="*/ 133038 h 249869"/>
                <a:gd name="connsiteX15" fmla="*/ 1140 w 412410"/>
                <a:gd name="connsiteY15" fmla="*/ 239739 h 249869"/>
                <a:gd name="connsiteX16" fmla="*/ 3166 w 412410"/>
                <a:gd name="connsiteY16" fmla="*/ 249194 h 249869"/>
                <a:gd name="connsiteX17" fmla="*/ 7218 w 412410"/>
                <a:gd name="connsiteY17" fmla="*/ 249869 h 249869"/>
                <a:gd name="connsiteX18" fmla="*/ 311112 w 412410"/>
                <a:gd name="connsiteY18" fmla="*/ 95220 h 249869"/>
                <a:gd name="connsiteX19" fmla="*/ 394177 w 412410"/>
                <a:gd name="connsiteY19" fmla="*/ 236363 h 249869"/>
                <a:gd name="connsiteX20" fmla="*/ 314489 w 412410"/>
                <a:gd name="connsiteY20" fmla="*/ 236363 h 249869"/>
                <a:gd name="connsiteX21" fmla="*/ 270593 w 412410"/>
                <a:gd name="connsiteY21" fmla="*/ 169506 h 249869"/>
                <a:gd name="connsiteX22" fmla="*/ 311112 w 412410"/>
                <a:gd name="connsiteY22" fmla="*/ 95220 h 249869"/>
                <a:gd name="connsiteX23" fmla="*/ 311112 w 412410"/>
                <a:gd name="connsiteY23" fmla="*/ 95220 h 249869"/>
                <a:gd name="connsiteX24" fmla="*/ 311112 w 412410"/>
                <a:gd name="connsiteY24" fmla="*/ 95220 h 249869"/>
                <a:gd name="connsiteX25" fmla="*/ 223996 w 412410"/>
                <a:gd name="connsiteY25" fmla="*/ 122909 h 249869"/>
                <a:gd name="connsiteX26" fmla="*/ 182801 w 412410"/>
                <a:gd name="connsiteY26" fmla="*/ 98597 h 249869"/>
                <a:gd name="connsiteX27" fmla="*/ 174697 w 412410"/>
                <a:gd name="connsiteY27" fmla="*/ 99948 h 249869"/>
                <a:gd name="connsiteX28" fmla="*/ 155788 w 412410"/>
                <a:gd name="connsiteY28" fmla="*/ 118857 h 249869"/>
                <a:gd name="connsiteX29" fmla="*/ 140256 w 412410"/>
                <a:gd name="connsiteY29" fmla="*/ 103324 h 249869"/>
                <a:gd name="connsiteX30" fmla="*/ 132827 w 412410"/>
                <a:gd name="connsiteY30" fmla="*/ 101974 h 249869"/>
                <a:gd name="connsiteX31" fmla="*/ 92983 w 412410"/>
                <a:gd name="connsiteY31" fmla="*/ 119532 h 249869"/>
                <a:gd name="connsiteX32" fmla="*/ 155788 w 412410"/>
                <a:gd name="connsiteY32" fmla="*/ 19584 h 249869"/>
                <a:gd name="connsiteX33" fmla="*/ 155788 w 412410"/>
                <a:gd name="connsiteY33" fmla="*/ 19584 h 249869"/>
                <a:gd name="connsiteX34" fmla="*/ 223996 w 412410"/>
                <a:gd name="connsiteY34" fmla="*/ 122909 h 249869"/>
                <a:gd name="connsiteX35" fmla="*/ 80152 w 412410"/>
                <a:gd name="connsiteY35" fmla="*/ 140467 h 249869"/>
                <a:gd name="connsiteX36" fmla="*/ 134178 w 412410"/>
                <a:gd name="connsiteY36" fmla="*/ 116155 h 249869"/>
                <a:gd name="connsiteX37" fmla="*/ 151061 w 412410"/>
                <a:gd name="connsiteY37" fmla="*/ 133038 h 249869"/>
                <a:gd name="connsiteX38" fmla="*/ 160516 w 412410"/>
                <a:gd name="connsiteY38" fmla="*/ 133038 h 249869"/>
                <a:gd name="connsiteX39" fmla="*/ 180775 w 412410"/>
                <a:gd name="connsiteY39" fmla="*/ 112779 h 249869"/>
                <a:gd name="connsiteX40" fmla="*/ 240204 w 412410"/>
                <a:gd name="connsiteY40" fmla="*/ 147220 h 249869"/>
                <a:gd name="connsiteX41" fmla="*/ 240204 w 412410"/>
                <a:gd name="connsiteY41" fmla="*/ 147220 h 249869"/>
                <a:gd name="connsiteX42" fmla="*/ 298281 w 412410"/>
                <a:gd name="connsiteY42" fmla="*/ 236363 h 249869"/>
                <a:gd name="connsiteX43" fmla="*/ 19373 w 412410"/>
                <a:gd name="connsiteY43" fmla="*/ 236363 h 249869"/>
                <a:gd name="connsiteX44" fmla="*/ 80152 w 412410"/>
                <a:gd name="connsiteY44" fmla="*/ 140467 h 249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12410" h="249869">
                  <a:moveTo>
                    <a:pt x="7218" y="249869"/>
                  </a:moveTo>
                  <a:lnTo>
                    <a:pt x="405657" y="249869"/>
                  </a:lnTo>
                  <a:cubicBezTo>
                    <a:pt x="409709" y="249869"/>
                    <a:pt x="412411" y="247168"/>
                    <a:pt x="412411" y="243116"/>
                  </a:cubicBezTo>
                  <a:cubicBezTo>
                    <a:pt x="412411" y="241765"/>
                    <a:pt x="412411" y="241090"/>
                    <a:pt x="411735" y="239739"/>
                  </a:cubicBezTo>
                  <a:lnTo>
                    <a:pt x="317190" y="77662"/>
                  </a:lnTo>
                  <a:cubicBezTo>
                    <a:pt x="315840" y="75636"/>
                    <a:pt x="313814" y="74285"/>
                    <a:pt x="311112" y="74285"/>
                  </a:cubicBezTo>
                  <a:lnTo>
                    <a:pt x="311112" y="74285"/>
                  </a:lnTo>
                  <a:cubicBezTo>
                    <a:pt x="308411" y="74285"/>
                    <a:pt x="306385" y="75636"/>
                    <a:pt x="305034" y="77662"/>
                  </a:cubicBezTo>
                  <a:lnTo>
                    <a:pt x="262489" y="156675"/>
                  </a:lnTo>
                  <a:lnTo>
                    <a:pt x="161191" y="2701"/>
                  </a:lnTo>
                  <a:cubicBezTo>
                    <a:pt x="160516" y="1351"/>
                    <a:pt x="157814" y="0"/>
                    <a:pt x="155788" y="0"/>
                  </a:cubicBezTo>
                  <a:lnTo>
                    <a:pt x="155788" y="0"/>
                  </a:lnTo>
                  <a:cubicBezTo>
                    <a:pt x="153762" y="0"/>
                    <a:pt x="151061" y="1351"/>
                    <a:pt x="150386" y="3377"/>
                  </a:cubicBezTo>
                  <a:lnTo>
                    <a:pt x="70022" y="130337"/>
                  </a:lnTo>
                  <a:cubicBezTo>
                    <a:pt x="69347" y="131012"/>
                    <a:pt x="68672" y="132363"/>
                    <a:pt x="67996" y="133038"/>
                  </a:cubicBezTo>
                  <a:lnTo>
                    <a:pt x="1140" y="239739"/>
                  </a:lnTo>
                  <a:cubicBezTo>
                    <a:pt x="-886" y="243116"/>
                    <a:pt x="-211" y="247168"/>
                    <a:pt x="3166" y="249194"/>
                  </a:cubicBezTo>
                  <a:cubicBezTo>
                    <a:pt x="4516" y="249194"/>
                    <a:pt x="5867" y="249869"/>
                    <a:pt x="7218" y="249869"/>
                  </a:cubicBezTo>
                  <a:close/>
                  <a:moveTo>
                    <a:pt x="311112" y="95220"/>
                  </a:moveTo>
                  <a:lnTo>
                    <a:pt x="394177" y="236363"/>
                  </a:lnTo>
                  <a:lnTo>
                    <a:pt x="314489" y="236363"/>
                  </a:lnTo>
                  <a:lnTo>
                    <a:pt x="270593" y="169506"/>
                  </a:lnTo>
                  <a:lnTo>
                    <a:pt x="311112" y="95220"/>
                  </a:lnTo>
                  <a:cubicBezTo>
                    <a:pt x="311112" y="95220"/>
                    <a:pt x="311112" y="95220"/>
                    <a:pt x="311112" y="95220"/>
                  </a:cubicBezTo>
                  <a:cubicBezTo>
                    <a:pt x="311112" y="95220"/>
                    <a:pt x="311112" y="95220"/>
                    <a:pt x="311112" y="95220"/>
                  </a:cubicBezTo>
                  <a:close/>
                  <a:moveTo>
                    <a:pt x="223996" y="122909"/>
                  </a:moveTo>
                  <a:lnTo>
                    <a:pt x="182801" y="98597"/>
                  </a:lnTo>
                  <a:cubicBezTo>
                    <a:pt x="180100" y="97246"/>
                    <a:pt x="176723" y="97246"/>
                    <a:pt x="174697" y="99948"/>
                  </a:cubicBezTo>
                  <a:lnTo>
                    <a:pt x="155788" y="118857"/>
                  </a:lnTo>
                  <a:lnTo>
                    <a:pt x="140256" y="103324"/>
                  </a:lnTo>
                  <a:cubicBezTo>
                    <a:pt x="138230" y="101298"/>
                    <a:pt x="135529" y="100623"/>
                    <a:pt x="132827" y="101974"/>
                  </a:cubicBezTo>
                  <a:lnTo>
                    <a:pt x="92983" y="119532"/>
                  </a:lnTo>
                  <a:lnTo>
                    <a:pt x="155788" y="19584"/>
                  </a:lnTo>
                  <a:cubicBezTo>
                    <a:pt x="155788" y="19584"/>
                    <a:pt x="155788" y="19584"/>
                    <a:pt x="155788" y="19584"/>
                  </a:cubicBezTo>
                  <a:cubicBezTo>
                    <a:pt x="155788" y="19584"/>
                    <a:pt x="223996" y="122909"/>
                    <a:pt x="223996" y="122909"/>
                  </a:cubicBezTo>
                  <a:close/>
                  <a:moveTo>
                    <a:pt x="80152" y="140467"/>
                  </a:moveTo>
                  <a:lnTo>
                    <a:pt x="134178" y="116155"/>
                  </a:lnTo>
                  <a:lnTo>
                    <a:pt x="151061" y="133038"/>
                  </a:lnTo>
                  <a:cubicBezTo>
                    <a:pt x="153762" y="135740"/>
                    <a:pt x="157814" y="135740"/>
                    <a:pt x="160516" y="133038"/>
                  </a:cubicBezTo>
                  <a:lnTo>
                    <a:pt x="180775" y="112779"/>
                  </a:lnTo>
                  <a:lnTo>
                    <a:pt x="240204" y="147220"/>
                  </a:lnTo>
                  <a:cubicBezTo>
                    <a:pt x="240204" y="147220"/>
                    <a:pt x="240204" y="147220"/>
                    <a:pt x="240204" y="147220"/>
                  </a:cubicBezTo>
                  <a:lnTo>
                    <a:pt x="298281" y="236363"/>
                  </a:lnTo>
                  <a:lnTo>
                    <a:pt x="19373" y="236363"/>
                  </a:lnTo>
                  <a:lnTo>
                    <a:pt x="80152" y="140467"/>
                  </a:lnTo>
                  <a:close/>
                </a:path>
              </a:pathLst>
            </a:custGeom>
            <a:solidFill>
              <a:srgbClr val="000000"/>
            </a:solidFill>
            <a:ln w="67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0" name="자유형: 도형 959">
              <a:extLst>
                <a:ext uri="{FF2B5EF4-FFF2-40B4-BE49-F238E27FC236}">
                  <a16:creationId xmlns:a16="http://schemas.microsoft.com/office/drawing/2014/main" id="{FC775648-1C7A-8BE8-810E-E8F34411F1C8}"/>
                </a:ext>
              </a:extLst>
            </p:cNvPr>
            <p:cNvSpPr/>
            <p:nvPr/>
          </p:nvSpPr>
          <p:spPr>
            <a:xfrm>
              <a:off x="3215491" y="948256"/>
              <a:ext cx="40519" cy="40519"/>
            </a:xfrm>
            <a:custGeom>
              <a:avLst/>
              <a:gdLst>
                <a:gd name="connsiteX0" fmla="*/ 20260 w 40519"/>
                <a:gd name="connsiteY0" fmla="*/ 40519 h 40519"/>
                <a:gd name="connsiteX1" fmla="*/ 40519 w 40519"/>
                <a:gd name="connsiteY1" fmla="*/ 20260 h 40519"/>
                <a:gd name="connsiteX2" fmla="*/ 20260 w 40519"/>
                <a:gd name="connsiteY2" fmla="*/ 0 h 40519"/>
                <a:gd name="connsiteX3" fmla="*/ 0 w 40519"/>
                <a:gd name="connsiteY3" fmla="*/ 20260 h 40519"/>
                <a:gd name="connsiteX4" fmla="*/ 20260 w 40519"/>
                <a:gd name="connsiteY4" fmla="*/ 40519 h 40519"/>
                <a:gd name="connsiteX5" fmla="*/ 20260 w 40519"/>
                <a:gd name="connsiteY5" fmla="*/ 13506 h 40519"/>
                <a:gd name="connsiteX6" fmla="*/ 27013 w 40519"/>
                <a:gd name="connsiteY6" fmla="*/ 20260 h 40519"/>
                <a:gd name="connsiteX7" fmla="*/ 20260 w 40519"/>
                <a:gd name="connsiteY7" fmla="*/ 27013 h 40519"/>
                <a:gd name="connsiteX8" fmla="*/ 13506 w 40519"/>
                <a:gd name="connsiteY8" fmla="*/ 20260 h 40519"/>
                <a:gd name="connsiteX9" fmla="*/ 20260 w 40519"/>
                <a:gd name="connsiteY9" fmla="*/ 13506 h 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519" h="40519">
                  <a:moveTo>
                    <a:pt x="20260" y="40519"/>
                  </a:moveTo>
                  <a:cubicBezTo>
                    <a:pt x="31740" y="40519"/>
                    <a:pt x="40519" y="31740"/>
                    <a:pt x="40519" y="20260"/>
                  </a:cubicBezTo>
                  <a:cubicBezTo>
                    <a:pt x="40519" y="8779"/>
                    <a:pt x="31740" y="0"/>
                    <a:pt x="20260" y="0"/>
                  </a:cubicBezTo>
                  <a:cubicBezTo>
                    <a:pt x="8779" y="0"/>
                    <a:pt x="0" y="8779"/>
                    <a:pt x="0" y="20260"/>
                  </a:cubicBezTo>
                  <a:cubicBezTo>
                    <a:pt x="0" y="31740"/>
                    <a:pt x="8779" y="40519"/>
                    <a:pt x="20260" y="40519"/>
                  </a:cubicBezTo>
                  <a:close/>
                  <a:moveTo>
                    <a:pt x="20260" y="13506"/>
                  </a:moveTo>
                  <a:cubicBezTo>
                    <a:pt x="24312" y="13506"/>
                    <a:pt x="27013" y="16208"/>
                    <a:pt x="27013" y="20260"/>
                  </a:cubicBezTo>
                  <a:cubicBezTo>
                    <a:pt x="27013" y="24312"/>
                    <a:pt x="24312" y="27013"/>
                    <a:pt x="20260" y="27013"/>
                  </a:cubicBezTo>
                  <a:cubicBezTo>
                    <a:pt x="16208" y="27013"/>
                    <a:pt x="13506" y="24312"/>
                    <a:pt x="13506" y="20260"/>
                  </a:cubicBezTo>
                  <a:cubicBezTo>
                    <a:pt x="13506" y="16208"/>
                    <a:pt x="16208" y="13506"/>
                    <a:pt x="20260" y="13506"/>
                  </a:cubicBezTo>
                  <a:close/>
                </a:path>
              </a:pathLst>
            </a:custGeom>
            <a:solidFill>
              <a:srgbClr val="000000"/>
            </a:solidFill>
            <a:ln w="67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1" name="자유형: 도형 960">
              <a:extLst>
                <a:ext uri="{FF2B5EF4-FFF2-40B4-BE49-F238E27FC236}">
                  <a16:creationId xmlns:a16="http://schemas.microsoft.com/office/drawing/2014/main" id="{5D56C73D-4118-F8C0-51D8-24870CF8B3F8}"/>
                </a:ext>
              </a:extLst>
            </p:cNvPr>
            <p:cNvSpPr/>
            <p:nvPr/>
          </p:nvSpPr>
          <p:spPr>
            <a:xfrm>
              <a:off x="3120946" y="813192"/>
              <a:ext cx="587530" cy="465972"/>
            </a:xfrm>
            <a:custGeom>
              <a:avLst/>
              <a:gdLst>
                <a:gd name="connsiteX0" fmla="*/ 74285 w 587530"/>
                <a:gd name="connsiteY0" fmla="*/ 0 h 465972"/>
                <a:gd name="connsiteX1" fmla="*/ 74285 w 587530"/>
                <a:gd name="connsiteY1" fmla="*/ 74285 h 465972"/>
                <a:gd name="connsiteX2" fmla="*/ 0 w 587530"/>
                <a:gd name="connsiteY2" fmla="*/ 74285 h 465972"/>
                <a:gd name="connsiteX3" fmla="*/ 0 w 587530"/>
                <a:gd name="connsiteY3" fmla="*/ 465972 h 465972"/>
                <a:gd name="connsiteX4" fmla="*/ 513245 w 587530"/>
                <a:gd name="connsiteY4" fmla="*/ 465972 h 465972"/>
                <a:gd name="connsiteX5" fmla="*/ 513245 w 587530"/>
                <a:gd name="connsiteY5" fmla="*/ 391687 h 465972"/>
                <a:gd name="connsiteX6" fmla="*/ 587530 w 587530"/>
                <a:gd name="connsiteY6" fmla="*/ 391687 h 465972"/>
                <a:gd name="connsiteX7" fmla="*/ 587530 w 587530"/>
                <a:gd name="connsiteY7" fmla="*/ 0 h 465972"/>
                <a:gd name="connsiteX8" fmla="*/ 74285 w 587530"/>
                <a:gd name="connsiteY8" fmla="*/ 0 h 465972"/>
                <a:gd name="connsiteX9" fmla="*/ 499738 w 587530"/>
                <a:gd name="connsiteY9" fmla="*/ 452466 h 465972"/>
                <a:gd name="connsiteX10" fmla="*/ 13506 w 587530"/>
                <a:gd name="connsiteY10" fmla="*/ 452466 h 465972"/>
                <a:gd name="connsiteX11" fmla="*/ 13506 w 587530"/>
                <a:gd name="connsiteY11" fmla="*/ 87792 h 465972"/>
                <a:gd name="connsiteX12" fmla="*/ 499738 w 587530"/>
                <a:gd name="connsiteY12" fmla="*/ 87792 h 465972"/>
                <a:gd name="connsiteX13" fmla="*/ 499738 w 587530"/>
                <a:gd name="connsiteY13" fmla="*/ 452466 h 465972"/>
                <a:gd name="connsiteX14" fmla="*/ 574024 w 587530"/>
                <a:gd name="connsiteY14" fmla="*/ 378180 h 465972"/>
                <a:gd name="connsiteX15" fmla="*/ 513245 w 587530"/>
                <a:gd name="connsiteY15" fmla="*/ 378180 h 465972"/>
                <a:gd name="connsiteX16" fmla="*/ 513245 w 587530"/>
                <a:gd name="connsiteY16" fmla="*/ 74285 h 465972"/>
                <a:gd name="connsiteX17" fmla="*/ 87792 w 587530"/>
                <a:gd name="connsiteY17" fmla="*/ 74285 h 465972"/>
                <a:gd name="connsiteX18" fmla="*/ 87792 w 587530"/>
                <a:gd name="connsiteY18" fmla="*/ 13506 h 465972"/>
                <a:gd name="connsiteX19" fmla="*/ 574024 w 587530"/>
                <a:gd name="connsiteY19" fmla="*/ 13506 h 465972"/>
                <a:gd name="connsiteX20" fmla="*/ 574024 w 587530"/>
                <a:gd name="connsiteY20" fmla="*/ 378180 h 46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87530" h="465972">
                  <a:moveTo>
                    <a:pt x="74285" y="0"/>
                  </a:moveTo>
                  <a:lnTo>
                    <a:pt x="74285" y="74285"/>
                  </a:lnTo>
                  <a:lnTo>
                    <a:pt x="0" y="74285"/>
                  </a:lnTo>
                  <a:lnTo>
                    <a:pt x="0" y="465972"/>
                  </a:lnTo>
                  <a:lnTo>
                    <a:pt x="513245" y="465972"/>
                  </a:lnTo>
                  <a:lnTo>
                    <a:pt x="513245" y="391687"/>
                  </a:lnTo>
                  <a:lnTo>
                    <a:pt x="587530" y="391687"/>
                  </a:lnTo>
                  <a:lnTo>
                    <a:pt x="587530" y="0"/>
                  </a:lnTo>
                  <a:lnTo>
                    <a:pt x="74285" y="0"/>
                  </a:lnTo>
                  <a:close/>
                  <a:moveTo>
                    <a:pt x="499738" y="452466"/>
                  </a:moveTo>
                  <a:lnTo>
                    <a:pt x="13506" y="452466"/>
                  </a:lnTo>
                  <a:lnTo>
                    <a:pt x="13506" y="87792"/>
                  </a:lnTo>
                  <a:lnTo>
                    <a:pt x="499738" y="87792"/>
                  </a:lnTo>
                  <a:lnTo>
                    <a:pt x="499738" y="452466"/>
                  </a:lnTo>
                  <a:close/>
                  <a:moveTo>
                    <a:pt x="574024" y="378180"/>
                  </a:moveTo>
                  <a:lnTo>
                    <a:pt x="513245" y="378180"/>
                  </a:lnTo>
                  <a:lnTo>
                    <a:pt x="513245" y="74285"/>
                  </a:lnTo>
                  <a:lnTo>
                    <a:pt x="87792" y="74285"/>
                  </a:lnTo>
                  <a:lnTo>
                    <a:pt x="87792" y="13506"/>
                  </a:lnTo>
                  <a:lnTo>
                    <a:pt x="574024" y="13506"/>
                  </a:lnTo>
                  <a:lnTo>
                    <a:pt x="574024" y="378180"/>
                  </a:lnTo>
                  <a:close/>
                </a:path>
              </a:pathLst>
            </a:custGeom>
            <a:solidFill>
              <a:srgbClr val="000000"/>
            </a:solidFill>
            <a:ln w="67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65" name="TextBox 564">
            <a:extLst>
              <a:ext uri="{FF2B5EF4-FFF2-40B4-BE49-F238E27FC236}">
                <a16:creationId xmlns:a16="http://schemas.microsoft.com/office/drawing/2014/main" id="{7B78EE8F-A6E5-3251-532D-7D5C175905D8}"/>
              </a:ext>
            </a:extLst>
          </p:cNvPr>
          <p:cNvSpPr txBox="1"/>
          <p:nvPr/>
        </p:nvSpPr>
        <p:spPr>
          <a:xfrm>
            <a:off x="3003071" y="1254489"/>
            <a:ext cx="830035" cy="244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Image Data</a:t>
            </a:r>
            <a:endParaRPr lang="ko-KR" altLang="en-US" sz="1100" b="1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66" name="직사각형 565">
            <a:extLst>
              <a:ext uri="{FF2B5EF4-FFF2-40B4-BE49-F238E27FC236}">
                <a16:creationId xmlns:a16="http://schemas.microsoft.com/office/drawing/2014/main" id="{A26226D3-4EE7-2407-63F6-00D627878FF7}"/>
              </a:ext>
            </a:extLst>
          </p:cNvPr>
          <p:cNvSpPr/>
          <p:nvPr/>
        </p:nvSpPr>
        <p:spPr>
          <a:xfrm>
            <a:off x="3690188" y="1722935"/>
            <a:ext cx="1692208" cy="5505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7" name="직사각형 566">
            <a:extLst>
              <a:ext uri="{FF2B5EF4-FFF2-40B4-BE49-F238E27FC236}">
                <a16:creationId xmlns:a16="http://schemas.microsoft.com/office/drawing/2014/main" id="{E449ADF6-5A91-8B67-F692-39EAA7FE4D9E}"/>
              </a:ext>
            </a:extLst>
          </p:cNvPr>
          <p:cNvSpPr/>
          <p:nvPr/>
        </p:nvSpPr>
        <p:spPr>
          <a:xfrm>
            <a:off x="5275564" y="2066963"/>
            <a:ext cx="106832" cy="705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68" name="직사각형 567">
            <a:extLst>
              <a:ext uri="{FF2B5EF4-FFF2-40B4-BE49-F238E27FC236}">
                <a16:creationId xmlns:a16="http://schemas.microsoft.com/office/drawing/2014/main" id="{E26AEE15-CABB-2DF9-B1E0-B58501923046}"/>
              </a:ext>
            </a:extLst>
          </p:cNvPr>
          <p:cNvSpPr/>
          <p:nvPr/>
        </p:nvSpPr>
        <p:spPr>
          <a:xfrm>
            <a:off x="3690188" y="2066963"/>
            <a:ext cx="106832" cy="705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69" name="직사각형 568">
            <a:extLst>
              <a:ext uri="{FF2B5EF4-FFF2-40B4-BE49-F238E27FC236}">
                <a16:creationId xmlns:a16="http://schemas.microsoft.com/office/drawing/2014/main" id="{FEE94E8C-B9F0-46CB-BC78-7B9DCDCB241C}"/>
              </a:ext>
            </a:extLst>
          </p:cNvPr>
          <p:cNvSpPr/>
          <p:nvPr/>
        </p:nvSpPr>
        <p:spPr>
          <a:xfrm>
            <a:off x="3655737" y="2082067"/>
            <a:ext cx="64334" cy="403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5" name="직사각형 574">
            <a:extLst>
              <a:ext uri="{FF2B5EF4-FFF2-40B4-BE49-F238E27FC236}">
                <a16:creationId xmlns:a16="http://schemas.microsoft.com/office/drawing/2014/main" id="{99064348-BD28-5CF9-27A6-A88ED2688405}"/>
              </a:ext>
            </a:extLst>
          </p:cNvPr>
          <p:cNvSpPr/>
          <p:nvPr/>
        </p:nvSpPr>
        <p:spPr>
          <a:xfrm>
            <a:off x="5350228" y="2082067"/>
            <a:ext cx="64334" cy="403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C5463B6-1356-2C31-D4DE-D7BA874E7AEC}"/>
              </a:ext>
            </a:extLst>
          </p:cNvPr>
          <p:cNvSpPr txBox="1"/>
          <p:nvPr/>
        </p:nvSpPr>
        <p:spPr>
          <a:xfrm>
            <a:off x="3964412" y="2268545"/>
            <a:ext cx="1143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Memory</a:t>
            </a:r>
            <a:endParaRPr lang="ko-KR" altLang="en-US" sz="1100" b="1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F343DCB-5003-28B1-F109-44D890522ECE}"/>
              </a:ext>
            </a:extLst>
          </p:cNvPr>
          <p:cNvSpPr txBox="1"/>
          <p:nvPr/>
        </p:nvSpPr>
        <p:spPr>
          <a:xfrm>
            <a:off x="4448719" y="2055286"/>
            <a:ext cx="830035" cy="201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i="1" dirty="0">
                <a:solidFill>
                  <a:srgbClr val="4472C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Threshold</a:t>
            </a:r>
            <a:endParaRPr lang="ko-KR" altLang="en-US" sz="800" b="1" i="1" dirty="0">
              <a:solidFill>
                <a:srgbClr val="4472C4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8" name="원통형 147">
            <a:extLst>
              <a:ext uri="{FF2B5EF4-FFF2-40B4-BE49-F238E27FC236}">
                <a16:creationId xmlns:a16="http://schemas.microsoft.com/office/drawing/2014/main" id="{CDED542E-5B85-FAF9-B80B-2213671A047E}"/>
              </a:ext>
            </a:extLst>
          </p:cNvPr>
          <p:cNvSpPr/>
          <p:nvPr/>
        </p:nvSpPr>
        <p:spPr>
          <a:xfrm>
            <a:off x="3561022" y="2813000"/>
            <a:ext cx="1692207" cy="1238767"/>
          </a:xfrm>
          <a:prstGeom prst="can">
            <a:avLst>
              <a:gd name="adj" fmla="val 19333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648F10E6-4351-D069-5F87-9EEF3DC81119}"/>
              </a:ext>
            </a:extLst>
          </p:cNvPr>
          <p:cNvSpPr txBox="1"/>
          <p:nvPr/>
        </p:nvSpPr>
        <p:spPr>
          <a:xfrm>
            <a:off x="3964412" y="4045000"/>
            <a:ext cx="1143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Storage</a:t>
            </a:r>
          </a:p>
        </p:txBody>
      </p:sp>
      <p:sp>
        <p:nvSpPr>
          <p:cNvPr id="579" name="직사각형 578">
            <a:extLst>
              <a:ext uri="{FF2B5EF4-FFF2-40B4-BE49-F238E27FC236}">
                <a16:creationId xmlns:a16="http://schemas.microsoft.com/office/drawing/2014/main" id="{3E65AE43-97F5-D266-BD49-74551236A364}"/>
              </a:ext>
            </a:extLst>
          </p:cNvPr>
          <p:cNvSpPr/>
          <p:nvPr/>
        </p:nvSpPr>
        <p:spPr>
          <a:xfrm>
            <a:off x="3909289" y="1844263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0" name="직사각형 579">
            <a:extLst>
              <a:ext uri="{FF2B5EF4-FFF2-40B4-BE49-F238E27FC236}">
                <a16:creationId xmlns:a16="http://schemas.microsoft.com/office/drawing/2014/main" id="{10005D6F-7015-6A96-BD7A-08184C7CE7F1}"/>
              </a:ext>
            </a:extLst>
          </p:cNvPr>
          <p:cNvSpPr/>
          <p:nvPr/>
        </p:nvSpPr>
        <p:spPr>
          <a:xfrm>
            <a:off x="3909289" y="1907003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1" name="직사각형 580">
            <a:extLst>
              <a:ext uri="{FF2B5EF4-FFF2-40B4-BE49-F238E27FC236}">
                <a16:creationId xmlns:a16="http://schemas.microsoft.com/office/drawing/2014/main" id="{C0E0EC42-2A9D-7821-6E1E-8CE0A33CA49A}"/>
              </a:ext>
            </a:extLst>
          </p:cNvPr>
          <p:cNvSpPr/>
          <p:nvPr/>
        </p:nvSpPr>
        <p:spPr>
          <a:xfrm>
            <a:off x="3909289" y="1969742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2" name="직사각형 581">
            <a:extLst>
              <a:ext uri="{FF2B5EF4-FFF2-40B4-BE49-F238E27FC236}">
                <a16:creationId xmlns:a16="http://schemas.microsoft.com/office/drawing/2014/main" id="{0ED83E8B-DC9A-1A65-C48B-71A39CEAC7EA}"/>
              </a:ext>
            </a:extLst>
          </p:cNvPr>
          <p:cNvSpPr/>
          <p:nvPr/>
        </p:nvSpPr>
        <p:spPr>
          <a:xfrm>
            <a:off x="4032726" y="1844263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3" name="직사각형 632">
            <a:extLst>
              <a:ext uri="{FF2B5EF4-FFF2-40B4-BE49-F238E27FC236}">
                <a16:creationId xmlns:a16="http://schemas.microsoft.com/office/drawing/2014/main" id="{0C84B03F-0668-7061-0E66-5E2765B91447}"/>
              </a:ext>
            </a:extLst>
          </p:cNvPr>
          <p:cNvSpPr/>
          <p:nvPr/>
        </p:nvSpPr>
        <p:spPr>
          <a:xfrm>
            <a:off x="4032726" y="1907003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4" name="직사각형 633">
            <a:extLst>
              <a:ext uri="{FF2B5EF4-FFF2-40B4-BE49-F238E27FC236}">
                <a16:creationId xmlns:a16="http://schemas.microsoft.com/office/drawing/2014/main" id="{6336F17C-E3C1-7DBD-0603-6E0A481B3B4C}"/>
              </a:ext>
            </a:extLst>
          </p:cNvPr>
          <p:cNvSpPr/>
          <p:nvPr/>
        </p:nvSpPr>
        <p:spPr>
          <a:xfrm>
            <a:off x="4032726" y="1969742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5" name="직사각형 634">
            <a:extLst>
              <a:ext uri="{FF2B5EF4-FFF2-40B4-BE49-F238E27FC236}">
                <a16:creationId xmlns:a16="http://schemas.microsoft.com/office/drawing/2014/main" id="{CF42DC5B-195D-75E1-3431-A104126A6377}"/>
              </a:ext>
            </a:extLst>
          </p:cNvPr>
          <p:cNvSpPr/>
          <p:nvPr/>
        </p:nvSpPr>
        <p:spPr>
          <a:xfrm>
            <a:off x="3909289" y="2026804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6" name="직사각형 635">
            <a:extLst>
              <a:ext uri="{FF2B5EF4-FFF2-40B4-BE49-F238E27FC236}">
                <a16:creationId xmlns:a16="http://schemas.microsoft.com/office/drawing/2014/main" id="{28318E98-D587-6A02-B90A-C10DBE2B78CB}"/>
              </a:ext>
            </a:extLst>
          </p:cNvPr>
          <p:cNvSpPr/>
          <p:nvPr/>
        </p:nvSpPr>
        <p:spPr>
          <a:xfrm>
            <a:off x="4032726" y="2026804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7" name="직사각형 636">
            <a:extLst>
              <a:ext uri="{FF2B5EF4-FFF2-40B4-BE49-F238E27FC236}">
                <a16:creationId xmlns:a16="http://schemas.microsoft.com/office/drawing/2014/main" id="{B2F7FB05-206A-DB2E-541D-161F97617D31}"/>
              </a:ext>
            </a:extLst>
          </p:cNvPr>
          <p:cNvSpPr/>
          <p:nvPr/>
        </p:nvSpPr>
        <p:spPr>
          <a:xfrm>
            <a:off x="4245500" y="1844263"/>
            <a:ext cx="241665" cy="2445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8" name="직사각형 637">
            <a:extLst>
              <a:ext uri="{FF2B5EF4-FFF2-40B4-BE49-F238E27FC236}">
                <a16:creationId xmlns:a16="http://schemas.microsoft.com/office/drawing/2014/main" id="{0FEDD780-72C7-EA08-5830-E077CFAB1490}"/>
              </a:ext>
            </a:extLst>
          </p:cNvPr>
          <p:cNvSpPr/>
          <p:nvPr/>
        </p:nvSpPr>
        <p:spPr>
          <a:xfrm>
            <a:off x="4571898" y="1844263"/>
            <a:ext cx="241665" cy="2445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9" name="직사각형 638">
            <a:extLst>
              <a:ext uri="{FF2B5EF4-FFF2-40B4-BE49-F238E27FC236}">
                <a16:creationId xmlns:a16="http://schemas.microsoft.com/office/drawing/2014/main" id="{753A4F7D-0181-2713-2658-589D7B2CD4BB}"/>
              </a:ext>
            </a:extLst>
          </p:cNvPr>
          <p:cNvSpPr/>
          <p:nvPr/>
        </p:nvSpPr>
        <p:spPr>
          <a:xfrm>
            <a:off x="4896998" y="1844263"/>
            <a:ext cx="241665" cy="2445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0" name="직사각형 639">
            <a:extLst>
              <a:ext uri="{FF2B5EF4-FFF2-40B4-BE49-F238E27FC236}">
                <a16:creationId xmlns:a16="http://schemas.microsoft.com/office/drawing/2014/main" id="{E0CFDD32-B5DD-8271-4F51-8452C4037B7E}"/>
              </a:ext>
            </a:extLst>
          </p:cNvPr>
          <p:cNvSpPr/>
          <p:nvPr/>
        </p:nvSpPr>
        <p:spPr>
          <a:xfrm>
            <a:off x="4242895" y="1844263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1" name="직사각형 640">
            <a:extLst>
              <a:ext uri="{FF2B5EF4-FFF2-40B4-BE49-F238E27FC236}">
                <a16:creationId xmlns:a16="http://schemas.microsoft.com/office/drawing/2014/main" id="{09803EA1-5E1A-FF86-A701-A7584DCD1D41}"/>
              </a:ext>
            </a:extLst>
          </p:cNvPr>
          <p:cNvSpPr/>
          <p:nvPr/>
        </p:nvSpPr>
        <p:spPr>
          <a:xfrm>
            <a:off x="4242895" y="1907003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2" name="직사각형 641">
            <a:extLst>
              <a:ext uri="{FF2B5EF4-FFF2-40B4-BE49-F238E27FC236}">
                <a16:creationId xmlns:a16="http://schemas.microsoft.com/office/drawing/2014/main" id="{D8139BCF-7408-5DEC-3EC4-2688A1F2B4AC}"/>
              </a:ext>
            </a:extLst>
          </p:cNvPr>
          <p:cNvSpPr/>
          <p:nvPr/>
        </p:nvSpPr>
        <p:spPr>
          <a:xfrm>
            <a:off x="4242895" y="1969742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3" name="직사각형 642">
            <a:extLst>
              <a:ext uri="{FF2B5EF4-FFF2-40B4-BE49-F238E27FC236}">
                <a16:creationId xmlns:a16="http://schemas.microsoft.com/office/drawing/2014/main" id="{0F7C910B-FFC7-F862-1839-EEE95BC56939}"/>
              </a:ext>
            </a:extLst>
          </p:cNvPr>
          <p:cNvSpPr/>
          <p:nvPr/>
        </p:nvSpPr>
        <p:spPr>
          <a:xfrm>
            <a:off x="4366332" y="1844263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4" name="직사각형 643">
            <a:extLst>
              <a:ext uri="{FF2B5EF4-FFF2-40B4-BE49-F238E27FC236}">
                <a16:creationId xmlns:a16="http://schemas.microsoft.com/office/drawing/2014/main" id="{48ADC802-C199-95EA-E032-FA8366A505E5}"/>
              </a:ext>
            </a:extLst>
          </p:cNvPr>
          <p:cNvSpPr/>
          <p:nvPr/>
        </p:nvSpPr>
        <p:spPr>
          <a:xfrm>
            <a:off x="4366332" y="1907003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5" name="직사각형 644">
            <a:extLst>
              <a:ext uri="{FF2B5EF4-FFF2-40B4-BE49-F238E27FC236}">
                <a16:creationId xmlns:a16="http://schemas.microsoft.com/office/drawing/2014/main" id="{9CCAFEF1-51D4-64F3-B870-D7357DF2CE9F}"/>
              </a:ext>
            </a:extLst>
          </p:cNvPr>
          <p:cNvSpPr/>
          <p:nvPr/>
        </p:nvSpPr>
        <p:spPr>
          <a:xfrm>
            <a:off x="4366332" y="1969742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6" name="직사각형 645">
            <a:extLst>
              <a:ext uri="{FF2B5EF4-FFF2-40B4-BE49-F238E27FC236}">
                <a16:creationId xmlns:a16="http://schemas.microsoft.com/office/drawing/2014/main" id="{C7C2418B-E969-BC8F-E266-6358CE9FA912}"/>
              </a:ext>
            </a:extLst>
          </p:cNvPr>
          <p:cNvSpPr/>
          <p:nvPr/>
        </p:nvSpPr>
        <p:spPr>
          <a:xfrm>
            <a:off x="4242895" y="2026804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7" name="직사각형 646">
            <a:extLst>
              <a:ext uri="{FF2B5EF4-FFF2-40B4-BE49-F238E27FC236}">
                <a16:creationId xmlns:a16="http://schemas.microsoft.com/office/drawing/2014/main" id="{59A5DD5E-F7F4-9DEB-CD11-0647C26DB963}"/>
              </a:ext>
            </a:extLst>
          </p:cNvPr>
          <p:cNvSpPr/>
          <p:nvPr/>
        </p:nvSpPr>
        <p:spPr>
          <a:xfrm>
            <a:off x="4366332" y="2026804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8" name="직사각형 647">
            <a:extLst>
              <a:ext uri="{FF2B5EF4-FFF2-40B4-BE49-F238E27FC236}">
                <a16:creationId xmlns:a16="http://schemas.microsoft.com/office/drawing/2014/main" id="{057F5092-0631-0B14-FF9E-27867DE2C01D}"/>
              </a:ext>
            </a:extLst>
          </p:cNvPr>
          <p:cNvSpPr/>
          <p:nvPr/>
        </p:nvSpPr>
        <p:spPr>
          <a:xfrm>
            <a:off x="4569293" y="1844263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9" name="직사각형 648">
            <a:extLst>
              <a:ext uri="{FF2B5EF4-FFF2-40B4-BE49-F238E27FC236}">
                <a16:creationId xmlns:a16="http://schemas.microsoft.com/office/drawing/2014/main" id="{32561D3A-24CF-CF05-B6A0-0575493A3055}"/>
              </a:ext>
            </a:extLst>
          </p:cNvPr>
          <p:cNvSpPr/>
          <p:nvPr/>
        </p:nvSpPr>
        <p:spPr>
          <a:xfrm>
            <a:off x="4569293" y="1904777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0" name="직사각형 649">
            <a:extLst>
              <a:ext uri="{FF2B5EF4-FFF2-40B4-BE49-F238E27FC236}">
                <a16:creationId xmlns:a16="http://schemas.microsoft.com/office/drawing/2014/main" id="{BA248D56-4AD3-7F34-8068-8D02B42724D8}"/>
              </a:ext>
            </a:extLst>
          </p:cNvPr>
          <p:cNvSpPr/>
          <p:nvPr/>
        </p:nvSpPr>
        <p:spPr>
          <a:xfrm>
            <a:off x="4569293" y="1967516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3" name="직사각형 652">
            <a:extLst>
              <a:ext uri="{FF2B5EF4-FFF2-40B4-BE49-F238E27FC236}">
                <a16:creationId xmlns:a16="http://schemas.microsoft.com/office/drawing/2014/main" id="{1C94A5E9-0F5E-A7C5-70ED-CF427110B52C}"/>
              </a:ext>
            </a:extLst>
          </p:cNvPr>
          <p:cNvSpPr/>
          <p:nvPr/>
        </p:nvSpPr>
        <p:spPr>
          <a:xfrm>
            <a:off x="4692730" y="1844263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4" name="직사각형 653">
            <a:extLst>
              <a:ext uri="{FF2B5EF4-FFF2-40B4-BE49-F238E27FC236}">
                <a16:creationId xmlns:a16="http://schemas.microsoft.com/office/drawing/2014/main" id="{4DDCBCD3-4DE0-A2DE-F7E0-EB6660861335}"/>
              </a:ext>
            </a:extLst>
          </p:cNvPr>
          <p:cNvSpPr/>
          <p:nvPr/>
        </p:nvSpPr>
        <p:spPr>
          <a:xfrm>
            <a:off x="4569293" y="2026804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5" name="직사각형 654">
            <a:extLst>
              <a:ext uri="{FF2B5EF4-FFF2-40B4-BE49-F238E27FC236}">
                <a16:creationId xmlns:a16="http://schemas.microsoft.com/office/drawing/2014/main" id="{1D26C69D-4AB2-42FD-DF37-2A1BD9B6AC71}"/>
              </a:ext>
            </a:extLst>
          </p:cNvPr>
          <p:cNvSpPr/>
          <p:nvPr/>
        </p:nvSpPr>
        <p:spPr>
          <a:xfrm>
            <a:off x="4692747" y="1904777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7" name="직사각형 656">
            <a:extLst>
              <a:ext uri="{FF2B5EF4-FFF2-40B4-BE49-F238E27FC236}">
                <a16:creationId xmlns:a16="http://schemas.microsoft.com/office/drawing/2014/main" id="{494F1B62-BA19-DEE1-EA08-ED9EC3B05B47}"/>
              </a:ext>
            </a:extLst>
          </p:cNvPr>
          <p:cNvSpPr/>
          <p:nvPr/>
        </p:nvSpPr>
        <p:spPr>
          <a:xfrm>
            <a:off x="4692747" y="1967516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8" name="직사각형 657">
            <a:extLst>
              <a:ext uri="{FF2B5EF4-FFF2-40B4-BE49-F238E27FC236}">
                <a16:creationId xmlns:a16="http://schemas.microsoft.com/office/drawing/2014/main" id="{D6D99BCE-E087-FA9B-091C-E99E1841EDFA}"/>
              </a:ext>
            </a:extLst>
          </p:cNvPr>
          <p:cNvSpPr/>
          <p:nvPr/>
        </p:nvSpPr>
        <p:spPr>
          <a:xfrm>
            <a:off x="4692747" y="2026804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9" name="직선 연결선 658">
            <a:extLst>
              <a:ext uri="{FF2B5EF4-FFF2-40B4-BE49-F238E27FC236}">
                <a16:creationId xmlns:a16="http://schemas.microsoft.com/office/drawing/2014/main" id="{0155D922-670D-399E-6B19-88BF4281741C}"/>
              </a:ext>
            </a:extLst>
          </p:cNvPr>
          <p:cNvCxnSpPr>
            <a:cxnSpLocks/>
          </p:cNvCxnSpPr>
          <p:nvPr/>
        </p:nvCxnSpPr>
        <p:spPr>
          <a:xfrm>
            <a:off x="4859569" y="1814609"/>
            <a:ext cx="0" cy="33184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순서도: 연결자 661">
            <a:extLst>
              <a:ext uri="{FF2B5EF4-FFF2-40B4-BE49-F238E27FC236}">
                <a16:creationId xmlns:a16="http://schemas.microsoft.com/office/drawing/2014/main" id="{646D08FC-7358-8406-4ABE-707E26B9ECBF}"/>
              </a:ext>
            </a:extLst>
          </p:cNvPr>
          <p:cNvSpPr/>
          <p:nvPr/>
        </p:nvSpPr>
        <p:spPr>
          <a:xfrm>
            <a:off x="3003071" y="280077"/>
            <a:ext cx="189812" cy="189812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endParaRPr lang="ko-KR" altLang="en-US" sz="1100" b="1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64" name="TextBox 663">
            <a:extLst>
              <a:ext uri="{FF2B5EF4-FFF2-40B4-BE49-F238E27FC236}">
                <a16:creationId xmlns:a16="http://schemas.microsoft.com/office/drawing/2014/main" id="{9AD0D28F-90F4-92B8-9940-0D5D7F0FBB42}"/>
              </a:ext>
            </a:extLst>
          </p:cNvPr>
          <p:cNvSpPr txBox="1"/>
          <p:nvPr/>
        </p:nvSpPr>
        <p:spPr>
          <a:xfrm>
            <a:off x="3192883" y="263199"/>
            <a:ext cx="2385309" cy="244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 data to </a:t>
            </a:r>
            <a:r>
              <a:rPr lang="en-US" altLang="ko-KR" sz="11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Storage</a:t>
            </a:r>
            <a:r>
              <a:rPr lang="en-US" altLang="ko-KR" sz="11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after threshold</a:t>
            </a:r>
            <a:endParaRPr lang="ko-KR" altLang="en-US" sz="1100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65" name="직사각형 664">
            <a:extLst>
              <a:ext uri="{FF2B5EF4-FFF2-40B4-BE49-F238E27FC236}">
                <a16:creationId xmlns:a16="http://schemas.microsoft.com/office/drawing/2014/main" id="{B71E337F-3208-BA61-D701-D66D648C4603}"/>
              </a:ext>
            </a:extLst>
          </p:cNvPr>
          <p:cNvSpPr/>
          <p:nvPr/>
        </p:nvSpPr>
        <p:spPr>
          <a:xfrm>
            <a:off x="4407930" y="3199768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7" name="직사각형 666">
            <a:extLst>
              <a:ext uri="{FF2B5EF4-FFF2-40B4-BE49-F238E27FC236}">
                <a16:creationId xmlns:a16="http://schemas.microsoft.com/office/drawing/2014/main" id="{F3E17CEC-1E3C-C2D6-E62D-DE19EE0836D1}"/>
              </a:ext>
            </a:extLst>
          </p:cNvPr>
          <p:cNvSpPr/>
          <p:nvPr/>
        </p:nvSpPr>
        <p:spPr>
          <a:xfrm>
            <a:off x="4407930" y="3262508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8" name="직사각형 667">
            <a:extLst>
              <a:ext uri="{FF2B5EF4-FFF2-40B4-BE49-F238E27FC236}">
                <a16:creationId xmlns:a16="http://schemas.microsoft.com/office/drawing/2014/main" id="{6E54A36B-5BBC-D6B5-2D07-789765A298F5}"/>
              </a:ext>
            </a:extLst>
          </p:cNvPr>
          <p:cNvSpPr/>
          <p:nvPr/>
        </p:nvSpPr>
        <p:spPr>
          <a:xfrm>
            <a:off x="4407930" y="3325247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0" name="직사각형 669">
            <a:extLst>
              <a:ext uri="{FF2B5EF4-FFF2-40B4-BE49-F238E27FC236}">
                <a16:creationId xmlns:a16="http://schemas.microsoft.com/office/drawing/2014/main" id="{1637EE54-B065-62A2-8928-603746B34BB7}"/>
              </a:ext>
            </a:extLst>
          </p:cNvPr>
          <p:cNvSpPr/>
          <p:nvPr/>
        </p:nvSpPr>
        <p:spPr>
          <a:xfrm>
            <a:off x="4531367" y="3199768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1" name="직사각형 670">
            <a:extLst>
              <a:ext uri="{FF2B5EF4-FFF2-40B4-BE49-F238E27FC236}">
                <a16:creationId xmlns:a16="http://schemas.microsoft.com/office/drawing/2014/main" id="{F3B520AA-B88C-575E-C41D-1C2AD4442B81}"/>
              </a:ext>
            </a:extLst>
          </p:cNvPr>
          <p:cNvSpPr/>
          <p:nvPr/>
        </p:nvSpPr>
        <p:spPr>
          <a:xfrm>
            <a:off x="4531367" y="3262508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2" name="직사각형 671">
            <a:extLst>
              <a:ext uri="{FF2B5EF4-FFF2-40B4-BE49-F238E27FC236}">
                <a16:creationId xmlns:a16="http://schemas.microsoft.com/office/drawing/2014/main" id="{02AE1416-91AB-61AA-D50D-03842E5F110B}"/>
              </a:ext>
            </a:extLst>
          </p:cNvPr>
          <p:cNvSpPr/>
          <p:nvPr/>
        </p:nvSpPr>
        <p:spPr>
          <a:xfrm>
            <a:off x="4531367" y="3325247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3" name="직사각형 672">
            <a:extLst>
              <a:ext uri="{FF2B5EF4-FFF2-40B4-BE49-F238E27FC236}">
                <a16:creationId xmlns:a16="http://schemas.microsoft.com/office/drawing/2014/main" id="{89CD05D4-653B-BAE3-7D48-1CD02D5CF0A6}"/>
              </a:ext>
            </a:extLst>
          </p:cNvPr>
          <p:cNvSpPr/>
          <p:nvPr/>
        </p:nvSpPr>
        <p:spPr>
          <a:xfrm>
            <a:off x="4653999" y="3199768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4" name="직사각형 673">
            <a:extLst>
              <a:ext uri="{FF2B5EF4-FFF2-40B4-BE49-F238E27FC236}">
                <a16:creationId xmlns:a16="http://schemas.microsoft.com/office/drawing/2014/main" id="{5B81DCA1-AE18-4113-9741-FAE1E70A0686}"/>
              </a:ext>
            </a:extLst>
          </p:cNvPr>
          <p:cNvSpPr/>
          <p:nvPr/>
        </p:nvSpPr>
        <p:spPr>
          <a:xfrm>
            <a:off x="4653999" y="3262508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5" name="직사각형 674">
            <a:extLst>
              <a:ext uri="{FF2B5EF4-FFF2-40B4-BE49-F238E27FC236}">
                <a16:creationId xmlns:a16="http://schemas.microsoft.com/office/drawing/2014/main" id="{70D8AF84-FCE4-A889-4117-F76007C5991A}"/>
              </a:ext>
            </a:extLst>
          </p:cNvPr>
          <p:cNvSpPr/>
          <p:nvPr/>
        </p:nvSpPr>
        <p:spPr>
          <a:xfrm>
            <a:off x="4653999" y="3325247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6" name="직사각형 675">
            <a:extLst>
              <a:ext uri="{FF2B5EF4-FFF2-40B4-BE49-F238E27FC236}">
                <a16:creationId xmlns:a16="http://schemas.microsoft.com/office/drawing/2014/main" id="{AE575641-41D9-491E-20AE-C71B0E7F2492}"/>
              </a:ext>
            </a:extLst>
          </p:cNvPr>
          <p:cNvSpPr/>
          <p:nvPr/>
        </p:nvSpPr>
        <p:spPr>
          <a:xfrm>
            <a:off x="4777436" y="3199768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7" name="직사각형 676">
            <a:extLst>
              <a:ext uri="{FF2B5EF4-FFF2-40B4-BE49-F238E27FC236}">
                <a16:creationId xmlns:a16="http://schemas.microsoft.com/office/drawing/2014/main" id="{3139F63A-4409-47E3-E982-EFF2290C0A5F}"/>
              </a:ext>
            </a:extLst>
          </p:cNvPr>
          <p:cNvSpPr/>
          <p:nvPr/>
        </p:nvSpPr>
        <p:spPr>
          <a:xfrm>
            <a:off x="4777436" y="3262508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8" name="직사각형 677">
            <a:extLst>
              <a:ext uri="{FF2B5EF4-FFF2-40B4-BE49-F238E27FC236}">
                <a16:creationId xmlns:a16="http://schemas.microsoft.com/office/drawing/2014/main" id="{4BC521E0-B8CA-6627-B35A-FC7E3F858798}"/>
              </a:ext>
            </a:extLst>
          </p:cNvPr>
          <p:cNvSpPr/>
          <p:nvPr/>
        </p:nvSpPr>
        <p:spPr>
          <a:xfrm>
            <a:off x="4777436" y="3325247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9" name="직사각형 678">
            <a:extLst>
              <a:ext uri="{FF2B5EF4-FFF2-40B4-BE49-F238E27FC236}">
                <a16:creationId xmlns:a16="http://schemas.microsoft.com/office/drawing/2014/main" id="{9D7BC677-ADFE-5FD6-1112-CAB8FB4A4B8D}"/>
              </a:ext>
            </a:extLst>
          </p:cNvPr>
          <p:cNvSpPr/>
          <p:nvPr/>
        </p:nvSpPr>
        <p:spPr>
          <a:xfrm>
            <a:off x="4900872" y="3199768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0" name="직사각형 679">
            <a:extLst>
              <a:ext uri="{FF2B5EF4-FFF2-40B4-BE49-F238E27FC236}">
                <a16:creationId xmlns:a16="http://schemas.microsoft.com/office/drawing/2014/main" id="{1B21DC85-CD67-B25C-A858-40B8A10F2086}"/>
              </a:ext>
            </a:extLst>
          </p:cNvPr>
          <p:cNvSpPr/>
          <p:nvPr/>
        </p:nvSpPr>
        <p:spPr>
          <a:xfrm>
            <a:off x="4900872" y="3262508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1" name="직사각형 680">
            <a:extLst>
              <a:ext uri="{FF2B5EF4-FFF2-40B4-BE49-F238E27FC236}">
                <a16:creationId xmlns:a16="http://schemas.microsoft.com/office/drawing/2014/main" id="{461326FD-B9BC-C661-852B-AD27E3A88ACC}"/>
              </a:ext>
            </a:extLst>
          </p:cNvPr>
          <p:cNvSpPr/>
          <p:nvPr/>
        </p:nvSpPr>
        <p:spPr>
          <a:xfrm>
            <a:off x="4900872" y="3325247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2" name="직사각형 681">
            <a:extLst>
              <a:ext uri="{FF2B5EF4-FFF2-40B4-BE49-F238E27FC236}">
                <a16:creationId xmlns:a16="http://schemas.microsoft.com/office/drawing/2014/main" id="{52FF07B0-AB15-EB62-683D-2B5F921375AA}"/>
              </a:ext>
            </a:extLst>
          </p:cNvPr>
          <p:cNvSpPr/>
          <p:nvPr/>
        </p:nvSpPr>
        <p:spPr>
          <a:xfrm>
            <a:off x="5024309" y="3199768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3" name="직사각형 682">
            <a:extLst>
              <a:ext uri="{FF2B5EF4-FFF2-40B4-BE49-F238E27FC236}">
                <a16:creationId xmlns:a16="http://schemas.microsoft.com/office/drawing/2014/main" id="{8AA78F25-2B0B-6F99-73C4-AD8D975C5C16}"/>
              </a:ext>
            </a:extLst>
          </p:cNvPr>
          <p:cNvSpPr/>
          <p:nvPr/>
        </p:nvSpPr>
        <p:spPr>
          <a:xfrm>
            <a:off x="5024309" y="3262508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4" name="직사각형 683">
            <a:extLst>
              <a:ext uri="{FF2B5EF4-FFF2-40B4-BE49-F238E27FC236}">
                <a16:creationId xmlns:a16="http://schemas.microsoft.com/office/drawing/2014/main" id="{2F3A4E40-454F-A5ED-40B6-17740064CC87}"/>
              </a:ext>
            </a:extLst>
          </p:cNvPr>
          <p:cNvSpPr/>
          <p:nvPr/>
        </p:nvSpPr>
        <p:spPr>
          <a:xfrm>
            <a:off x="5024309" y="3325247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5" name="직사각형 684">
            <a:extLst>
              <a:ext uri="{FF2B5EF4-FFF2-40B4-BE49-F238E27FC236}">
                <a16:creationId xmlns:a16="http://schemas.microsoft.com/office/drawing/2014/main" id="{94DD127F-C6DD-A552-2A4C-9F706577896B}"/>
              </a:ext>
            </a:extLst>
          </p:cNvPr>
          <p:cNvSpPr/>
          <p:nvPr/>
        </p:nvSpPr>
        <p:spPr>
          <a:xfrm>
            <a:off x="4161057" y="3199768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6" name="직사각형 685">
            <a:extLst>
              <a:ext uri="{FF2B5EF4-FFF2-40B4-BE49-F238E27FC236}">
                <a16:creationId xmlns:a16="http://schemas.microsoft.com/office/drawing/2014/main" id="{7D664E8D-B68C-E0BE-7DEF-CFB162ABFBE0}"/>
              </a:ext>
            </a:extLst>
          </p:cNvPr>
          <p:cNvSpPr/>
          <p:nvPr/>
        </p:nvSpPr>
        <p:spPr>
          <a:xfrm>
            <a:off x="4161057" y="3262508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7" name="직사각형 686">
            <a:extLst>
              <a:ext uri="{FF2B5EF4-FFF2-40B4-BE49-F238E27FC236}">
                <a16:creationId xmlns:a16="http://schemas.microsoft.com/office/drawing/2014/main" id="{9BA74AD6-C18E-0728-AAC2-4F205AD65F50}"/>
              </a:ext>
            </a:extLst>
          </p:cNvPr>
          <p:cNvSpPr/>
          <p:nvPr/>
        </p:nvSpPr>
        <p:spPr>
          <a:xfrm>
            <a:off x="4161057" y="3325247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8" name="직사각형 687">
            <a:extLst>
              <a:ext uri="{FF2B5EF4-FFF2-40B4-BE49-F238E27FC236}">
                <a16:creationId xmlns:a16="http://schemas.microsoft.com/office/drawing/2014/main" id="{D8FACB6C-1E43-82BF-B7D8-56DEE22527CA}"/>
              </a:ext>
            </a:extLst>
          </p:cNvPr>
          <p:cNvSpPr/>
          <p:nvPr/>
        </p:nvSpPr>
        <p:spPr>
          <a:xfrm>
            <a:off x="4284494" y="3199768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9" name="직사각형 688">
            <a:extLst>
              <a:ext uri="{FF2B5EF4-FFF2-40B4-BE49-F238E27FC236}">
                <a16:creationId xmlns:a16="http://schemas.microsoft.com/office/drawing/2014/main" id="{46F29B21-3DF2-3815-364F-048312FAB216}"/>
              </a:ext>
            </a:extLst>
          </p:cNvPr>
          <p:cNvSpPr/>
          <p:nvPr/>
        </p:nvSpPr>
        <p:spPr>
          <a:xfrm>
            <a:off x="4284494" y="3262508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0" name="직사각형 689">
            <a:extLst>
              <a:ext uri="{FF2B5EF4-FFF2-40B4-BE49-F238E27FC236}">
                <a16:creationId xmlns:a16="http://schemas.microsoft.com/office/drawing/2014/main" id="{28ED936E-3B0A-7E1A-E230-1F08F80FDE95}"/>
              </a:ext>
            </a:extLst>
          </p:cNvPr>
          <p:cNvSpPr/>
          <p:nvPr/>
        </p:nvSpPr>
        <p:spPr>
          <a:xfrm>
            <a:off x="4284494" y="3325247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1" name="직사각형 690">
            <a:extLst>
              <a:ext uri="{FF2B5EF4-FFF2-40B4-BE49-F238E27FC236}">
                <a16:creationId xmlns:a16="http://schemas.microsoft.com/office/drawing/2014/main" id="{2FA6F1B5-84D5-EF2C-E57F-124BAEBADB5D}"/>
              </a:ext>
            </a:extLst>
          </p:cNvPr>
          <p:cNvSpPr/>
          <p:nvPr/>
        </p:nvSpPr>
        <p:spPr>
          <a:xfrm>
            <a:off x="4161057" y="3387987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2" name="직사각형 691">
            <a:extLst>
              <a:ext uri="{FF2B5EF4-FFF2-40B4-BE49-F238E27FC236}">
                <a16:creationId xmlns:a16="http://schemas.microsoft.com/office/drawing/2014/main" id="{806194D6-116A-A085-537D-2937CAD66CCA}"/>
              </a:ext>
            </a:extLst>
          </p:cNvPr>
          <p:cNvSpPr/>
          <p:nvPr/>
        </p:nvSpPr>
        <p:spPr>
          <a:xfrm>
            <a:off x="4161057" y="3450727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3" name="직사각형 692">
            <a:extLst>
              <a:ext uri="{FF2B5EF4-FFF2-40B4-BE49-F238E27FC236}">
                <a16:creationId xmlns:a16="http://schemas.microsoft.com/office/drawing/2014/main" id="{362B15F8-273A-05B7-F96B-49ED944D594B}"/>
              </a:ext>
            </a:extLst>
          </p:cNvPr>
          <p:cNvSpPr/>
          <p:nvPr/>
        </p:nvSpPr>
        <p:spPr>
          <a:xfrm>
            <a:off x="4161057" y="3513466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4" name="직사각형 693">
            <a:extLst>
              <a:ext uri="{FF2B5EF4-FFF2-40B4-BE49-F238E27FC236}">
                <a16:creationId xmlns:a16="http://schemas.microsoft.com/office/drawing/2014/main" id="{9E22DAA1-92FB-3543-4416-6A57DFD5A10C}"/>
              </a:ext>
            </a:extLst>
          </p:cNvPr>
          <p:cNvSpPr/>
          <p:nvPr/>
        </p:nvSpPr>
        <p:spPr>
          <a:xfrm>
            <a:off x="4284494" y="3387987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5" name="직사각형 694">
            <a:extLst>
              <a:ext uri="{FF2B5EF4-FFF2-40B4-BE49-F238E27FC236}">
                <a16:creationId xmlns:a16="http://schemas.microsoft.com/office/drawing/2014/main" id="{B7202F10-F44F-08CB-2D62-8C0912A73E67}"/>
              </a:ext>
            </a:extLst>
          </p:cNvPr>
          <p:cNvSpPr/>
          <p:nvPr/>
        </p:nvSpPr>
        <p:spPr>
          <a:xfrm>
            <a:off x="4284494" y="3450727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6" name="직사각형 695">
            <a:extLst>
              <a:ext uri="{FF2B5EF4-FFF2-40B4-BE49-F238E27FC236}">
                <a16:creationId xmlns:a16="http://schemas.microsoft.com/office/drawing/2014/main" id="{68AEEB97-CC69-72BB-6EEC-1B8EE6F9A359}"/>
              </a:ext>
            </a:extLst>
          </p:cNvPr>
          <p:cNvSpPr/>
          <p:nvPr/>
        </p:nvSpPr>
        <p:spPr>
          <a:xfrm>
            <a:off x="4284494" y="3513466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7" name="직사각형 696">
            <a:extLst>
              <a:ext uri="{FF2B5EF4-FFF2-40B4-BE49-F238E27FC236}">
                <a16:creationId xmlns:a16="http://schemas.microsoft.com/office/drawing/2014/main" id="{CA9FD9EE-E718-3970-9B40-501ACBC7D16C}"/>
              </a:ext>
            </a:extLst>
          </p:cNvPr>
          <p:cNvSpPr/>
          <p:nvPr/>
        </p:nvSpPr>
        <p:spPr>
          <a:xfrm>
            <a:off x="4407126" y="3387987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8" name="직사각형 697">
            <a:extLst>
              <a:ext uri="{FF2B5EF4-FFF2-40B4-BE49-F238E27FC236}">
                <a16:creationId xmlns:a16="http://schemas.microsoft.com/office/drawing/2014/main" id="{10E08DCB-337D-E696-8206-3A1F83D042E0}"/>
              </a:ext>
            </a:extLst>
          </p:cNvPr>
          <p:cNvSpPr/>
          <p:nvPr/>
        </p:nvSpPr>
        <p:spPr>
          <a:xfrm>
            <a:off x="4407126" y="3450727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9" name="직사각형 698">
            <a:extLst>
              <a:ext uri="{FF2B5EF4-FFF2-40B4-BE49-F238E27FC236}">
                <a16:creationId xmlns:a16="http://schemas.microsoft.com/office/drawing/2014/main" id="{F9A7FE56-28FA-F7D6-A663-0BB3C0969213}"/>
              </a:ext>
            </a:extLst>
          </p:cNvPr>
          <p:cNvSpPr/>
          <p:nvPr/>
        </p:nvSpPr>
        <p:spPr>
          <a:xfrm>
            <a:off x="4407126" y="3513466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0" name="직사각형 699">
            <a:extLst>
              <a:ext uri="{FF2B5EF4-FFF2-40B4-BE49-F238E27FC236}">
                <a16:creationId xmlns:a16="http://schemas.microsoft.com/office/drawing/2014/main" id="{FB4E87CB-1426-EA6A-8CDB-80AA62394BF6}"/>
              </a:ext>
            </a:extLst>
          </p:cNvPr>
          <p:cNvSpPr/>
          <p:nvPr/>
        </p:nvSpPr>
        <p:spPr>
          <a:xfrm>
            <a:off x="4530563" y="3387987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1" name="직사각형 700">
            <a:extLst>
              <a:ext uri="{FF2B5EF4-FFF2-40B4-BE49-F238E27FC236}">
                <a16:creationId xmlns:a16="http://schemas.microsoft.com/office/drawing/2014/main" id="{0AD9A04D-42AB-25DF-FDAF-98567338EA65}"/>
              </a:ext>
            </a:extLst>
          </p:cNvPr>
          <p:cNvSpPr/>
          <p:nvPr/>
        </p:nvSpPr>
        <p:spPr>
          <a:xfrm>
            <a:off x="4530563" y="3450727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2" name="직사각형 701">
            <a:extLst>
              <a:ext uri="{FF2B5EF4-FFF2-40B4-BE49-F238E27FC236}">
                <a16:creationId xmlns:a16="http://schemas.microsoft.com/office/drawing/2014/main" id="{1813AB60-264E-40A8-CD4D-7048973FE1F6}"/>
              </a:ext>
            </a:extLst>
          </p:cNvPr>
          <p:cNvSpPr/>
          <p:nvPr/>
        </p:nvSpPr>
        <p:spPr>
          <a:xfrm>
            <a:off x="4530563" y="3513466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3" name="직사각형 702">
            <a:extLst>
              <a:ext uri="{FF2B5EF4-FFF2-40B4-BE49-F238E27FC236}">
                <a16:creationId xmlns:a16="http://schemas.microsoft.com/office/drawing/2014/main" id="{359B7A45-995E-6834-6753-BA3662413AD5}"/>
              </a:ext>
            </a:extLst>
          </p:cNvPr>
          <p:cNvSpPr/>
          <p:nvPr/>
        </p:nvSpPr>
        <p:spPr>
          <a:xfrm>
            <a:off x="4653999" y="3387987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FD5AF003-2CEC-7DAA-1C7F-AFED9105E130}"/>
              </a:ext>
            </a:extLst>
          </p:cNvPr>
          <p:cNvSpPr/>
          <p:nvPr/>
        </p:nvSpPr>
        <p:spPr>
          <a:xfrm>
            <a:off x="4653999" y="3450727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1802B921-790B-5D31-3552-2B1EE6A207CE}"/>
              </a:ext>
            </a:extLst>
          </p:cNvPr>
          <p:cNvSpPr/>
          <p:nvPr/>
        </p:nvSpPr>
        <p:spPr>
          <a:xfrm>
            <a:off x="4653999" y="3513466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045B9297-0E3F-826F-C137-808F8E222BC0}"/>
              </a:ext>
            </a:extLst>
          </p:cNvPr>
          <p:cNvSpPr/>
          <p:nvPr/>
        </p:nvSpPr>
        <p:spPr>
          <a:xfrm>
            <a:off x="4777436" y="3387987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72FB965A-6EEB-66E5-52A3-21C00067DAA1}"/>
              </a:ext>
            </a:extLst>
          </p:cNvPr>
          <p:cNvSpPr/>
          <p:nvPr/>
        </p:nvSpPr>
        <p:spPr>
          <a:xfrm>
            <a:off x="4777436" y="3450727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3D4A85DD-9DF8-90D1-2D54-CF286258B92F}"/>
              </a:ext>
            </a:extLst>
          </p:cNvPr>
          <p:cNvSpPr/>
          <p:nvPr/>
        </p:nvSpPr>
        <p:spPr>
          <a:xfrm>
            <a:off x="4777436" y="3513466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12CA78E6-8C3B-D390-972D-DE044EF6888E}"/>
              </a:ext>
            </a:extLst>
          </p:cNvPr>
          <p:cNvSpPr/>
          <p:nvPr/>
        </p:nvSpPr>
        <p:spPr>
          <a:xfrm>
            <a:off x="4900068" y="3387987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88AE4AB3-466F-09EB-B896-BA5B9BB29195}"/>
              </a:ext>
            </a:extLst>
          </p:cNvPr>
          <p:cNvSpPr/>
          <p:nvPr/>
        </p:nvSpPr>
        <p:spPr>
          <a:xfrm>
            <a:off x="4900068" y="3450727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56B8B692-D51A-8B7C-EACE-21762597CD98}"/>
              </a:ext>
            </a:extLst>
          </p:cNvPr>
          <p:cNvSpPr/>
          <p:nvPr/>
        </p:nvSpPr>
        <p:spPr>
          <a:xfrm>
            <a:off x="4900068" y="3513466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E869480F-C84B-92A0-3E15-F890060D90C4}"/>
              </a:ext>
            </a:extLst>
          </p:cNvPr>
          <p:cNvSpPr/>
          <p:nvPr/>
        </p:nvSpPr>
        <p:spPr>
          <a:xfrm>
            <a:off x="5023505" y="3387987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BFAA0E15-B795-E853-0ABE-716C8DD482FE}"/>
              </a:ext>
            </a:extLst>
          </p:cNvPr>
          <p:cNvSpPr/>
          <p:nvPr/>
        </p:nvSpPr>
        <p:spPr>
          <a:xfrm>
            <a:off x="3923969" y="3199768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B7E080C6-B167-1E68-962A-610F6AE12F32}"/>
              </a:ext>
            </a:extLst>
          </p:cNvPr>
          <p:cNvSpPr/>
          <p:nvPr/>
        </p:nvSpPr>
        <p:spPr>
          <a:xfrm>
            <a:off x="3923969" y="3262508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6357F1EE-E819-6283-1D84-E99795501F53}"/>
              </a:ext>
            </a:extLst>
          </p:cNvPr>
          <p:cNvSpPr/>
          <p:nvPr/>
        </p:nvSpPr>
        <p:spPr>
          <a:xfrm>
            <a:off x="3923969" y="3325247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5B2E4947-BB46-17D7-6D3A-A5D954488049}"/>
              </a:ext>
            </a:extLst>
          </p:cNvPr>
          <p:cNvSpPr/>
          <p:nvPr/>
        </p:nvSpPr>
        <p:spPr>
          <a:xfrm>
            <a:off x="4047406" y="3199768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6D56047A-0A6F-AF16-594F-1516E66DA21D}"/>
              </a:ext>
            </a:extLst>
          </p:cNvPr>
          <p:cNvSpPr/>
          <p:nvPr/>
        </p:nvSpPr>
        <p:spPr>
          <a:xfrm>
            <a:off x="4047406" y="3262508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92E2A58D-E557-5DA6-D8C6-41AAB6710042}"/>
              </a:ext>
            </a:extLst>
          </p:cNvPr>
          <p:cNvSpPr/>
          <p:nvPr/>
        </p:nvSpPr>
        <p:spPr>
          <a:xfrm>
            <a:off x="4047406" y="3325247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25E39389-7A00-1EE0-38DE-AF18E19F1B0F}"/>
              </a:ext>
            </a:extLst>
          </p:cNvPr>
          <p:cNvSpPr/>
          <p:nvPr/>
        </p:nvSpPr>
        <p:spPr>
          <a:xfrm>
            <a:off x="3923969" y="3387987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9F6F935B-85A4-D248-9A73-93FA3484BB83}"/>
              </a:ext>
            </a:extLst>
          </p:cNvPr>
          <p:cNvSpPr/>
          <p:nvPr/>
        </p:nvSpPr>
        <p:spPr>
          <a:xfrm>
            <a:off x="3923969" y="3450727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78DCD1E5-C8A5-1C70-CE54-0A104F112D0D}"/>
              </a:ext>
            </a:extLst>
          </p:cNvPr>
          <p:cNvSpPr/>
          <p:nvPr/>
        </p:nvSpPr>
        <p:spPr>
          <a:xfrm>
            <a:off x="3923969" y="3513466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468F3F80-087E-60F8-515E-053EC3099E9F}"/>
              </a:ext>
            </a:extLst>
          </p:cNvPr>
          <p:cNvSpPr/>
          <p:nvPr/>
        </p:nvSpPr>
        <p:spPr>
          <a:xfrm>
            <a:off x="4047406" y="3387987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E4ABC81B-9A90-8DAB-2348-DA4CBE2D04C2}"/>
              </a:ext>
            </a:extLst>
          </p:cNvPr>
          <p:cNvSpPr/>
          <p:nvPr/>
        </p:nvSpPr>
        <p:spPr>
          <a:xfrm>
            <a:off x="4047406" y="3450727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DC515D24-BEAC-E7DA-8FB2-6C7CD1167624}"/>
              </a:ext>
            </a:extLst>
          </p:cNvPr>
          <p:cNvSpPr/>
          <p:nvPr/>
        </p:nvSpPr>
        <p:spPr>
          <a:xfrm>
            <a:off x="4047406" y="3513466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27AF9115-0416-4F60-9AEC-703D68B5983F}"/>
              </a:ext>
            </a:extLst>
          </p:cNvPr>
          <p:cNvCxnSpPr>
            <a:cxnSpLocks/>
          </p:cNvCxnSpPr>
          <p:nvPr/>
        </p:nvCxnSpPr>
        <p:spPr>
          <a:xfrm>
            <a:off x="5661845" y="280077"/>
            <a:ext cx="0" cy="40426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순서도: 연결자 238">
            <a:extLst>
              <a:ext uri="{FF2B5EF4-FFF2-40B4-BE49-F238E27FC236}">
                <a16:creationId xmlns:a16="http://schemas.microsoft.com/office/drawing/2014/main" id="{74BE2664-6921-44DC-5A60-7110EC6D2B5D}"/>
              </a:ext>
            </a:extLst>
          </p:cNvPr>
          <p:cNvSpPr/>
          <p:nvPr/>
        </p:nvSpPr>
        <p:spPr>
          <a:xfrm>
            <a:off x="5765546" y="280077"/>
            <a:ext cx="189812" cy="189812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endParaRPr lang="ko-KR" altLang="en-US" sz="1100" b="1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40" name="연결선: 구부러짐 239">
            <a:extLst>
              <a:ext uri="{FF2B5EF4-FFF2-40B4-BE49-F238E27FC236}">
                <a16:creationId xmlns:a16="http://schemas.microsoft.com/office/drawing/2014/main" id="{3D6DD992-2173-D6F8-F5EC-4479A7E1DD0B}"/>
              </a:ext>
            </a:extLst>
          </p:cNvPr>
          <p:cNvCxnSpPr>
            <a:cxnSpLocks/>
            <a:endCxn id="220" idx="3"/>
          </p:cNvCxnSpPr>
          <p:nvPr/>
        </p:nvCxnSpPr>
        <p:spPr>
          <a:xfrm>
            <a:off x="3742243" y="1036048"/>
            <a:ext cx="1404698" cy="2383308"/>
          </a:xfrm>
          <a:prstGeom prst="curvedConnector3">
            <a:avLst>
              <a:gd name="adj1" fmla="val 115214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395104EB-97D9-EF40-7982-64E6AE8FCF86}"/>
              </a:ext>
            </a:extLst>
          </p:cNvPr>
          <p:cNvSpPr/>
          <p:nvPr/>
        </p:nvSpPr>
        <p:spPr>
          <a:xfrm>
            <a:off x="6542870" y="2397966"/>
            <a:ext cx="1692208" cy="5505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D2232889-9C58-AF84-59B7-758691D398B3}"/>
              </a:ext>
            </a:extLst>
          </p:cNvPr>
          <p:cNvSpPr/>
          <p:nvPr/>
        </p:nvSpPr>
        <p:spPr>
          <a:xfrm>
            <a:off x="8128246" y="2741994"/>
            <a:ext cx="106832" cy="705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92B07333-5979-A6EB-CC5E-73835AB52D90}"/>
              </a:ext>
            </a:extLst>
          </p:cNvPr>
          <p:cNvSpPr/>
          <p:nvPr/>
        </p:nvSpPr>
        <p:spPr>
          <a:xfrm>
            <a:off x="6542870" y="2741994"/>
            <a:ext cx="106832" cy="705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E9B0B90D-1E4F-93BF-A78E-74DA6C9F8087}"/>
              </a:ext>
            </a:extLst>
          </p:cNvPr>
          <p:cNvSpPr/>
          <p:nvPr/>
        </p:nvSpPr>
        <p:spPr>
          <a:xfrm>
            <a:off x="6508419" y="2752644"/>
            <a:ext cx="64334" cy="40385"/>
          </a:xfrm>
          <a:prstGeom prst="rect">
            <a:avLst/>
          </a:prstGeom>
          <a:solidFill>
            <a:schemeClr val="bg1"/>
          </a:solidFill>
          <a:ln w="190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01C26C60-33C4-8002-037A-D26BF26921EB}"/>
              </a:ext>
            </a:extLst>
          </p:cNvPr>
          <p:cNvSpPr/>
          <p:nvPr/>
        </p:nvSpPr>
        <p:spPr>
          <a:xfrm>
            <a:off x="8202910" y="2752644"/>
            <a:ext cx="64334" cy="40385"/>
          </a:xfrm>
          <a:prstGeom prst="rect">
            <a:avLst/>
          </a:prstGeom>
          <a:solidFill>
            <a:schemeClr val="bg1"/>
          </a:solidFill>
          <a:ln w="190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B3586D5-91B3-6DFC-90B1-1C16E262B009}"/>
              </a:ext>
            </a:extLst>
          </p:cNvPr>
          <p:cNvSpPr txBox="1"/>
          <p:nvPr/>
        </p:nvSpPr>
        <p:spPr>
          <a:xfrm>
            <a:off x="6817094" y="2943576"/>
            <a:ext cx="1143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Memory</a:t>
            </a:r>
            <a:endParaRPr lang="ko-KR" altLang="en-US" sz="1100" b="1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487AC4CF-88DA-B4C4-B07C-E86564040DB9}"/>
              </a:ext>
            </a:extLst>
          </p:cNvPr>
          <p:cNvSpPr txBox="1"/>
          <p:nvPr/>
        </p:nvSpPr>
        <p:spPr>
          <a:xfrm>
            <a:off x="7301401" y="2730317"/>
            <a:ext cx="830035" cy="201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i="1" dirty="0">
                <a:solidFill>
                  <a:srgbClr val="4472C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Threshold</a:t>
            </a:r>
            <a:endParaRPr lang="ko-KR" altLang="en-US" sz="800" b="1" i="1" dirty="0">
              <a:solidFill>
                <a:srgbClr val="4472C4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8" name="원통형 247">
            <a:extLst>
              <a:ext uri="{FF2B5EF4-FFF2-40B4-BE49-F238E27FC236}">
                <a16:creationId xmlns:a16="http://schemas.microsoft.com/office/drawing/2014/main" id="{8102D475-A89D-A8F7-3A19-CBE23721836D}"/>
              </a:ext>
            </a:extLst>
          </p:cNvPr>
          <p:cNvSpPr/>
          <p:nvPr/>
        </p:nvSpPr>
        <p:spPr>
          <a:xfrm>
            <a:off x="7657858" y="752279"/>
            <a:ext cx="1692207" cy="1238767"/>
          </a:xfrm>
          <a:prstGeom prst="can">
            <a:avLst>
              <a:gd name="adj" fmla="val 19333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B71C873-93BB-A28A-3083-3BAE7895679E}"/>
              </a:ext>
            </a:extLst>
          </p:cNvPr>
          <p:cNvSpPr txBox="1"/>
          <p:nvPr/>
        </p:nvSpPr>
        <p:spPr>
          <a:xfrm>
            <a:off x="7932083" y="1991046"/>
            <a:ext cx="1143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Storage</a:t>
            </a: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65EF4CA5-6642-9E55-2FDD-651EC2640E04}"/>
              </a:ext>
            </a:extLst>
          </p:cNvPr>
          <p:cNvSpPr/>
          <p:nvPr/>
        </p:nvSpPr>
        <p:spPr>
          <a:xfrm>
            <a:off x="6761972" y="2519294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BB235E19-60E2-D1B0-79CC-89FDE05FB036}"/>
              </a:ext>
            </a:extLst>
          </p:cNvPr>
          <p:cNvSpPr/>
          <p:nvPr/>
        </p:nvSpPr>
        <p:spPr>
          <a:xfrm>
            <a:off x="6761972" y="2582034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50C4B0AF-B381-039F-5A08-58C8EE5F508B}"/>
              </a:ext>
            </a:extLst>
          </p:cNvPr>
          <p:cNvSpPr/>
          <p:nvPr/>
        </p:nvSpPr>
        <p:spPr>
          <a:xfrm>
            <a:off x="6761972" y="2644773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36BAD0E2-F55C-BFAE-8103-1D0D57BF8AAF}"/>
              </a:ext>
            </a:extLst>
          </p:cNvPr>
          <p:cNvSpPr/>
          <p:nvPr/>
        </p:nvSpPr>
        <p:spPr>
          <a:xfrm>
            <a:off x="6885409" y="2519294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5F7A4541-143A-A2B1-4AB5-5DA94F1F367C}"/>
              </a:ext>
            </a:extLst>
          </p:cNvPr>
          <p:cNvSpPr/>
          <p:nvPr/>
        </p:nvSpPr>
        <p:spPr>
          <a:xfrm>
            <a:off x="6885409" y="2582034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9FD3CCCC-2A78-9FDE-AAA9-D615E3571B57}"/>
              </a:ext>
            </a:extLst>
          </p:cNvPr>
          <p:cNvSpPr/>
          <p:nvPr/>
        </p:nvSpPr>
        <p:spPr>
          <a:xfrm>
            <a:off x="6885409" y="2644773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4D10BB35-C119-406D-61B1-5DF6492C42A0}"/>
              </a:ext>
            </a:extLst>
          </p:cNvPr>
          <p:cNvSpPr/>
          <p:nvPr/>
        </p:nvSpPr>
        <p:spPr>
          <a:xfrm>
            <a:off x="6761972" y="2701835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02627320-2707-09CC-F857-EE93EDEA9CD2}"/>
              </a:ext>
            </a:extLst>
          </p:cNvPr>
          <p:cNvSpPr/>
          <p:nvPr/>
        </p:nvSpPr>
        <p:spPr>
          <a:xfrm>
            <a:off x="6885409" y="2701835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F1B8DAF-55F6-930E-7B04-DE80D79D5FCD}"/>
              </a:ext>
            </a:extLst>
          </p:cNvPr>
          <p:cNvSpPr/>
          <p:nvPr/>
        </p:nvSpPr>
        <p:spPr>
          <a:xfrm>
            <a:off x="7098182" y="2519294"/>
            <a:ext cx="241665" cy="2445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BE6F8FDE-82E4-33AE-8F77-F567F8E719E9}"/>
              </a:ext>
            </a:extLst>
          </p:cNvPr>
          <p:cNvSpPr/>
          <p:nvPr/>
        </p:nvSpPr>
        <p:spPr>
          <a:xfrm>
            <a:off x="7424580" y="2519294"/>
            <a:ext cx="241665" cy="2445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8D1EC14E-6F46-65BF-8C4E-67C7159F9432}"/>
              </a:ext>
            </a:extLst>
          </p:cNvPr>
          <p:cNvSpPr/>
          <p:nvPr/>
        </p:nvSpPr>
        <p:spPr>
          <a:xfrm>
            <a:off x="7749681" y="2519294"/>
            <a:ext cx="241665" cy="2445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DD0C1E73-B0C0-2B6A-3523-3DA691FF9E07}"/>
              </a:ext>
            </a:extLst>
          </p:cNvPr>
          <p:cNvSpPr/>
          <p:nvPr/>
        </p:nvSpPr>
        <p:spPr>
          <a:xfrm>
            <a:off x="7095578" y="2519294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1CD0EB01-4BDC-BAE0-98E3-FA6C9857BF54}"/>
              </a:ext>
            </a:extLst>
          </p:cNvPr>
          <p:cNvSpPr/>
          <p:nvPr/>
        </p:nvSpPr>
        <p:spPr>
          <a:xfrm>
            <a:off x="7095578" y="2582034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F70F8C94-186F-3545-474D-03E49930D592}"/>
              </a:ext>
            </a:extLst>
          </p:cNvPr>
          <p:cNvSpPr/>
          <p:nvPr/>
        </p:nvSpPr>
        <p:spPr>
          <a:xfrm>
            <a:off x="7095578" y="2644773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직사각형 377">
            <a:extLst>
              <a:ext uri="{FF2B5EF4-FFF2-40B4-BE49-F238E27FC236}">
                <a16:creationId xmlns:a16="http://schemas.microsoft.com/office/drawing/2014/main" id="{F4756B5B-C1E2-8DB8-4AC9-B422EB1AC41E}"/>
              </a:ext>
            </a:extLst>
          </p:cNvPr>
          <p:cNvSpPr/>
          <p:nvPr/>
        </p:nvSpPr>
        <p:spPr>
          <a:xfrm>
            <a:off x="7219015" y="2519294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E7AC1922-B63A-D22A-C649-DBA16CA8D166}"/>
              </a:ext>
            </a:extLst>
          </p:cNvPr>
          <p:cNvSpPr/>
          <p:nvPr/>
        </p:nvSpPr>
        <p:spPr>
          <a:xfrm>
            <a:off x="7219015" y="2582034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4EF0E243-0773-F1C7-75A0-19D14794E56C}"/>
              </a:ext>
            </a:extLst>
          </p:cNvPr>
          <p:cNvSpPr/>
          <p:nvPr/>
        </p:nvSpPr>
        <p:spPr>
          <a:xfrm>
            <a:off x="7219015" y="2644773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4" name="직사각형 703">
            <a:extLst>
              <a:ext uri="{FF2B5EF4-FFF2-40B4-BE49-F238E27FC236}">
                <a16:creationId xmlns:a16="http://schemas.microsoft.com/office/drawing/2014/main" id="{82515FFD-87FA-F782-20B5-23071A3CD9C2}"/>
              </a:ext>
            </a:extLst>
          </p:cNvPr>
          <p:cNvSpPr/>
          <p:nvPr/>
        </p:nvSpPr>
        <p:spPr>
          <a:xfrm>
            <a:off x="7095578" y="2701835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5" name="직사각형 704">
            <a:extLst>
              <a:ext uri="{FF2B5EF4-FFF2-40B4-BE49-F238E27FC236}">
                <a16:creationId xmlns:a16="http://schemas.microsoft.com/office/drawing/2014/main" id="{963ADB91-0C3F-3D1C-AB7A-DB8C2E02912E}"/>
              </a:ext>
            </a:extLst>
          </p:cNvPr>
          <p:cNvSpPr/>
          <p:nvPr/>
        </p:nvSpPr>
        <p:spPr>
          <a:xfrm>
            <a:off x="7219015" y="2701835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6" name="직사각형 705">
            <a:extLst>
              <a:ext uri="{FF2B5EF4-FFF2-40B4-BE49-F238E27FC236}">
                <a16:creationId xmlns:a16="http://schemas.microsoft.com/office/drawing/2014/main" id="{D785EE3F-68E2-3AF8-8DE1-BF953375C49B}"/>
              </a:ext>
            </a:extLst>
          </p:cNvPr>
          <p:cNvSpPr/>
          <p:nvPr/>
        </p:nvSpPr>
        <p:spPr>
          <a:xfrm>
            <a:off x="7421976" y="2519294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7" name="직사각형 706">
            <a:extLst>
              <a:ext uri="{FF2B5EF4-FFF2-40B4-BE49-F238E27FC236}">
                <a16:creationId xmlns:a16="http://schemas.microsoft.com/office/drawing/2014/main" id="{607C6D10-98E0-007B-4FE6-841031B9314C}"/>
              </a:ext>
            </a:extLst>
          </p:cNvPr>
          <p:cNvSpPr/>
          <p:nvPr/>
        </p:nvSpPr>
        <p:spPr>
          <a:xfrm>
            <a:off x="7421976" y="2579808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8" name="직사각형 707">
            <a:extLst>
              <a:ext uri="{FF2B5EF4-FFF2-40B4-BE49-F238E27FC236}">
                <a16:creationId xmlns:a16="http://schemas.microsoft.com/office/drawing/2014/main" id="{96163037-EA2A-802A-C7E1-82E95AB6D4AC}"/>
              </a:ext>
            </a:extLst>
          </p:cNvPr>
          <p:cNvSpPr/>
          <p:nvPr/>
        </p:nvSpPr>
        <p:spPr>
          <a:xfrm>
            <a:off x="7421976" y="2642547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9" name="직사각형 708">
            <a:extLst>
              <a:ext uri="{FF2B5EF4-FFF2-40B4-BE49-F238E27FC236}">
                <a16:creationId xmlns:a16="http://schemas.microsoft.com/office/drawing/2014/main" id="{78E6B72A-6924-7A4C-566A-D35075207DE3}"/>
              </a:ext>
            </a:extLst>
          </p:cNvPr>
          <p:cNvSpPr/>
          <p:nvPr/>
        </p:nvSpPr>
        <p:spPr>
          <a:xfrm>
            <a:off x="7545413" y="2519294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0" name="직사각형 709">
            <a:extLst>
              <a:ext uri="{FF2B5EF4-FFF2-40B4-BE49-F238E27FC236}">
                <a16:creationId xmlns:a16="http://schemas.microsoft.com/office/drawing/2014/main" id="{A9CB1520-3D3D-F86F-48C0-4007F953451C}"/>
              </a:ext>
            </a:extLst>
          </p:cNvPr>
          <p:cNvSpPr/>
          <p:nvPr/>
        </p:nvSpPr>
        <p:spPr>
          <a:xfrm>
            <a:off x="7421976" y="2701835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1" name="직사각형 710">
            <a:extLst>
              <a:ext uri="{FF2B5EF4-FFF2-40B4-BE49-F238E27FC236}">
                <a16:creationId xmlns:a16="http://schemas.microsoft.com/office/drawing/2014/main" id="{85BA9236-F60D-377F-CCA9-A9EE519AF982}"/>
              </a:ext>
            </a:extLst>
          </p:cNvPr>
          <p:cNvSpPr/>
          <p:nvPr/>
        </p:nvSpPr>
        <p:spPr>
          <a:xfrm>
            <a:off x="7545430" y="2579808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2" name="직사각형 711">
            <a:extLst>
              <a:ext uri="{FF2B5EF4-FFF2-40B4-BE49-F238E27FC236}">
                <a16:creationId xmlns:a16="http://schemas.microsoft.com/office/drawing/2014/main" id="{3BEC641C-3C2A-D173-9E63-4D78ED6B8E69}"/>
              </a:ext>
            </a:extLst>
          </p:cNvPr>
          <p:cNvSpPr/>
          <p:nvPr/>
        </p:nvSpPr>
        <p:spPr>
          <a:xfrm>
            <a:off x="7545430" y="2642547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3" name="직사각형 712">
            <a:extLst>
              <a:ext uri="{FF2B5EF4-FFF2-40B4-BE49-F238E27FC236}">
                <a16:creationId xmlns:a16="http://schemas.microsoft.com/office/drawing/2014/main" id="{258120B6-4702-FAE0-609B-D38E4DDA4635}"/>
              </a:ext>
            </a:extLst>
          </p:cNvPr>
          <p:cNvSpPr/>
          <p:nvPr/>
        </p:nvSpPr>
        <p:spPr>
          <a:xfrm>
            <a:off x="7545430" y="2701835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4" name="직선 연결선 713">
            <a:extLst>
              <a:ext uri="{FF2B5EF4-FFF2-40B4-BE49-F238E27FC236}">
                <a16:creationId xmlns:a16="http://schemas.microsoft.com/office/drawing/2014/main" id="{CFD093DC-6418-24E6-261A-CD1205ADF8A9}"/>
              </a:ext>
            </a:extLst>
          </p:cNvPr>
          <p:cNvCxnSpPr>
            <a:cxnSpLocks/>
          </p:cNvCxnSpPr>
          <p:nvPr/>
        </p:nvCxnSpPr>
        <p:spPr>
          <a:xfrm>
            <a:off x="7706316" y="2489640"/>
            <a:ext cx="0" cy="33184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직사각형 714">
            <a:extLst>
              <a:ext uri="{FF2B5EF4-FFF2-40B4-BE49-F238E27FC236}">
                <a16:creationId xmlns:a16="http://schemas.microsoft.com/office/drawing/2014/main" id="{9D5EDB61-1CFF-8EAA-7348-3BAB19B53070}"/>
              </a:ext>
            </a:extLst>
          </p:cNvPr>
          <p:cNvSpPr/>
          <p:nvPr/>
        </p:nvSpPr>
        <p:spPr>
          <a:xfrm>
            <a:off x="8375601" y="1069805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6" name="직사각형 715">
            <a:extLst>
              <a:ext uri="{FF2B5EF4-FFF2-40B4-BE49-F238E27FC236}">
                <a16:creationId xmlns:a16="http://schemas.microsoft.com/office/drawing/2014/main" id="{A068D6D8-D5B3-BFF3-E718-2F551D50E945}"/>
              </a:ext>
            </a:extLst>
          </p:cNvPr>
          <p:cNvSpPr/>
          <p:nvPr/>
        </p:nvSpPr>
        <p:spPr>
          <a:xfrm>
            <a:off x="8375601" y="1132545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7" name="직사각형 716">
            <a:extLst>
              <a:ext uri="{FF2B5EF4-FFF2-40B4-BE49-F238E27FC236}">
                <a16:creationId xmlns:a16="http://schemas.microsoft.com/office/drawing/2014/main" id="{F887082F-DC5F-8BE8-A92C-BFEBE51DB25B}"/>
              </a:ext>
            </a:extLst>
          </p:cNvPr>
          <p:cNvSpPr/>
          <p:nvPr/>
        </p:nvSpPr>
        <p:spPr>
          <a:xfrm>
            <a:off x="8375601" y="1195284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8" name="직사각형 717">
            <a:extLst>
              <a:ext uri="{FF2B5EF4-FFF2-40B4-BE49-F238E27FC236}">
                <a16:creationId xmlns:a16="http://schemas.microsoft.com/office/drawing/2014/main" id="{9299F780-2F53-5A50-B0CE-C36B28414218}"/>
              </a:ext>
            </a:extLst>
          </p:cNvPr>
          <p:cNvSpPr/>
          <p:nvPr/>
        </p:nvSpPr>
        <p:spPr>
          <a:xfrm>
            <a:off x="8499038" y="1069805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9" name="직사각형 718">
            <a:extLst>
              <a:ext uri="{FF2B5EF4-FFF2-40B4-BE49-F238E27FC236}">
                <a16:creationId xmlns:a16="http://schemas.microsoft.com/office/drawing/2014/main" id="{93D9D94F-4762-7951-DFD8-6E5307817A72}"/>
              </a:ext>
            </a:extLst>
          </p:cNvPr>
          <p:cNvSpPr/>
          <p:nvPr/>
        </p:nvSpPr>
        <p:spPr>
          <a:xfrm>
            <a:off x="8499038" y="1132545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0" name="직사각형 719">
            <a:extLst>
              <a:ext uri="{FF2B5EF4-FFF2-40B4-BE49-F238E27FC236}">
                <a16:creationId xmlns:a16="http://schemas.microsoft.com/office/drawing/2014/main" id="{EBFB787E-83B7-7C7F-042C-2DEE96A057B9}"/>
              </a:ext>
            </a:extLst>
          </p:cNvPr>
          <p:cNvSpPr/>
          <p:nvPr/>
        </p:nvSpPr>
        <p:spPr>
          <a:xfrm>
            <a:off x="8499038" y="1195284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1" name="직사각형 720">
            <a:extLst>
              <a:ext uri="{FF2B5EF4-FFF2-40B4-BE49-F238E27FC236}">
                <a16:creationId xmlns:a16="http://schemas.microsoft.com/office/drawing/2014/main" id="{ED2E8541-4A35-2B0E-1EBD-15436135A841}"/>
              </a:ext>
            </a:extLst>
          </p:cNvPr>
          <p:cNvSpPr/>
          <p:nvPr/>
        </p:nvSpPr>
        <p:spPr>
          <a:xfrm>
            <a:off x="8621670" y="1069805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2" name="직사각형 721">
            <a:extLst>
              <a:ext uri="{FF2B5EF4-FFF2-40B4-BE49-F238E27FC236}">
                <a16:creationId xmlns:a16="http://schemas.microsoft.com/office/drawing/2014/main" id="{88A98C57-47A1-CCAD-4BE4-3025F080A12B}"/>
              </a:ext>
            </a:extLst>
          </p:cNvPr>
          <p:cNvSpPr/>
          <p:nvPr/>
        </p:nvSpPr>
        <p:spPr>
          <a:xfrm>
            <a:off x="8621670" y="1132545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3" name="직사각형 722">
            <a:extLst>
              <a:ext uri="{FF2B5EF4-FFF2-40B4-BE49-F238E27FC236}">
                <a16:creationId xmlns:a16="http://schemas.microsoft.com/office/drawing/2014/main" id="{371141DE-23C6-5061-14F1-08C462E5982D}"/>
              </a:ext>
            </a:extLst>
          </p:cNvPr>
          <p:cNvSpPr/>
          <p:nvPr/>
        </p:nvSpPr>
        <p:spPr>
          <a:xfrm>
            <a:off x="8621670" y="1195284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4" name="직사각형 723">
            <a:extLst>
              <a:ext uri="{FF2B5EF4-FFF2-40B4-BE49-F238E27FC236}">
                <a16:creationId xmlns:a16="http://schemas.microsoft.com/office/drawing/2014/main" id="{50121BD2-BE16-F069-C4FD-04E57D7D11A3}"/>
              </a:ext>
            </a:extLst>
          </p:cNvPr>
          <p:cNvSpPr/>
          <p:nvPr/>
        </p:nvSpPr>
        <p:spPr>
          <a:xfrm>
            <a:off x="8745107" y="1069805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5" name="직사각형 724">
            <a:extLst>
              <a:ext uri="{FF2B5EF4-FFF2-40B4-BE49-F238E27FC236}">
                <a16:creationId xmlns:a16="http://schemas.microsoft.com/office/drawing/2014/main" id="{5CE4A560-652B-BE5A-5349-EB6057F736FC}"/>
              </a:ext>
            </a:extLst>
          </p:cNvPr>
          <p:cNvSpPr/>
          <p:nvPr/>
        </p:nvSpPr>
        <p:spPr>
          <a:xfrm>
            <a:off x="8745107" y="1132545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6" name="직사각형 725">
            <a:extLst>
              <a:ext uri="{FF2B5EF4-FFF2-40B4-BE49-F238E27FC236}">
                <a16:creationId xmlns:a16="http://schemas.microsoft.com/office/drawing/2014/main" id="{EB54AA72-3D28-1DA0-A2A1-41EE7264906E}"/>
              </a:ext>
            </a:extLst>
          </p:cNvPr>
          <p:cNvSpPr/>
          <p:nvPr/>
        </p:nvSpPr>
        <p:spPr>
          <a:xfrm>
            <a:off x="8745107" y="1195284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7" name="직사각형 726">
            <a:extLst>
              <a:ext uri="{FF2B5EF4-FFF2-40B4-BE49-F238E27FC236}">
                <a16:creationId xmlns:a16="http://schemas.microsoft.com/office/drawing/2014/main" id="{1601604D-2656-61FD-AAAF-E7773D8759A8}"/>
              </a:ext>
            </a:extLst>
          </p:cNvPr>
          <p:cNvSpPr/>
          <p:nvPr/>
        </p:nvSpPr>
        <p:spPr>
          <a:xfrm>
            <a:off x="8868543" y="1069805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8" name="직사각형 727">
            <a:extLst>
              <a:ext uri="{FF2B5EF4-FFF2-40B4-BE49-F238E27FC236}">
                <a16:creationId xmlns:a16="http://schemas.microsoft.com/office/drawing/2014/main" id="{02402020-92E3-5D53-F5BD-90FDF4FFB764}"/>
              </a:ext>
            </a:extLst>
          </p:cNvPr>
          <p:cNvSpPr/>
          <p:nvPr/>
        </p:nvSpPr>
        <p:spPr>
          <a:xfrm>
            <a:off x="8868543" y="1132545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9" name="직사각형 728">
            <a:extLst>
              <a:ext uri="{FF2B5EF4-FFF2-40B4-BE49-F238E27FC236}">
                <a16:creationId xmlns:a16="http://schemas.microsoft.com/office/drawing/2014/main" id="{E5BB5144-2D4D-6F74-A8C2-581A3B7EBB71}"/>
              </a:ext>
            </a:extLst>
          </p:cNvPr>
          <p:cNvSpPr/>
          <p:nvPr/>
        </p:nvSpPr>
        <p:spPr>
          <a:xfrm>
            <a:off x="8868543" y="1195284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0" name="직사각형 729">
            <a:extLst>
              <a:ext uri="{FF2B5EF4-FFF2-40B4-BE49-F238E27FC236}">
                <a16:creationId xmlns:a16="http://schemas.microsoft.com/office/drawing/2014/main" id="{88626A7D-963F-4079-796B-DEF5D7798F1C}"/>
              </a:ext>
            </a:extLst>
          </p:cNvPr>
          <p:cNvSpPr/>
          <p:nvPr/>
        </p:nvSpPr>
        <p:spPr>
          <a:xfrm>
            <a:off x="8991980" y="1069805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1" name="직사각형 730">
            <a:extLst>
              <a:ext uri="{FF2B5EF4-FFF2-40B4-BE49-F238E27FC236}">
                <a16:creationId xmlns:a16="http://schemas.microsoft.com/office/drawing/2014/main" id="{129337FE-1F13-ED4C-3639-AF6CBF899B24}"/>
              </a:ext>
            </a:extLst>
          </p:cNvPr>
          <p:cNvSpPr/>
          <p:nvPr/>
        </p:nvSpPr>
        <p:spPr>
          <a:xfrm>
            <a:off x="8991980" y="1132545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2" name="직사각형 731">
            <a:extLst>
              <a:ext uri="{FF2B5EF4-FFF2-40B4-BE49-F238E27FC236}">
                <a16:creationId xmlns:a16="http://schemas.microsoft.com/office/drawing/2014/main" id="{D146847D-F505-13DE-36ED-E823B5C819C5}"/>
              </a:ext>
            </a:extLst>
          </p:cNvPr>
          <p:cNvSpPr/>
          <p:nvPr/>
        </p:nvSpPr>
        <p:spPr>
          <a:xfrm>
            <a:off x="8991980" y="1195284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3" name="직사각형 732">
            <a:extLst>
              <a:ext uri="{FF2B5EF4-FFF2-40B4-BE49-F238E27FC236}">
                <a16:creationId xmlns:a16="http://schemas.microsoft.com/office/drawing/2014/main" id="{8F4F8AED-5744-BB82-3707-321089345F26}"/>
              </a:ext>
            </a:extLst>
          </p:cNvPr>
          <p:cNvSpPr/>
          <p:nvPr/>
        </p:nvSpPr>
        <p:spPr>
          <a:xfrm>
            <a:off x="8128728" y="1069805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4" name="직사각형 733">
            <a:extLst>
              <a:ext uri="{FF2B5EF4-FFF2-40B4-BE49-F238E27FC236}">
                <a16:creationId xmlns:a16="http://schemas.microsoft.com/office/drawing/2014/main" id="{77F1F79E-02B7-BABF-F601-7BEEF6D4904E}"/>
              </a:ext>
            </a:extLst>
          </p:cNvPr>
          <p:cNvSpPr/>
          <p:nvPr/>
        </p:nvSpPr>
        <p:spPr>
          <a:xfrm>
            <a:off x="8128728" y="1132545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5" name="직사각형 734">
            <a:extLst>
              <a:ext uri="{FF2B5EF4-FFF2-40B4-BE49-F238E27FC236}">
                <a16:creationId xmlns:a16="http://schemas.microsoft.com/office/drawing/2014/main" id="{98B7CA5D-7096-689B-7523-FA511EEAB0E2}"/>
              </a:ext>
            </a:extLst>
          </p:cNvPr>
          <p:cNvSpPr/>
          <p:nvPr/>
        </p:nvSpPr>
        <p:spPr>
          <a:xfrm>
            <a:off x="8128728" y="1195284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6" name="직사각형 735">
            <a:extLst>
              <a:ext uri="{FF2B5EF4-FFF2-40B4-BE49-F238E27FC236}">
                <a16:creationId xmlns:a16="http://schemas.microsoft.com/office/drawing/2014/main" id="{E5A5C339-343D-A424-EA39-78C8ABAA1C0F}"/>
              </a:ext>
            </a:extLst>
          </p:cNvPr>
          <p:cNvSpPr/>
          <p:nvPr/>
        </p:nvSpPr>
        <p:spPr>
          <a:xfrm>
            <a:off x="8252165" y="1069805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7" name="직사각형 736">
            <a:extLst>
              <a:ext uri="{FF2B5EF4-FFF2-40B4-BE49-F238E27FC236}">
                <a16:creationId xmlns:a16="http://schemas.microsoft.com/office/drawing/2014/main" id="{DCC68076-F791-FFAC-2B90-AB28FA19CCF8}"/>
              </a:ext>
            </a:extLst>
          </p:cNvPr>
          <p:cNvSpPr/>
          <p:nvPr/>
        </p:nvSpPr>
        <p:spPr>
          <a:xfrm>
            <a:off x="8252165" y="1132545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8" name="직사각형 737">
            <a:extLst>
              <a:ext uri="{FF2B5EF4-FFF2-40B4-BE49-F238E27FC236}">
                <a16:creationId xmlns:a16="http://schemas.microsoft.com/office/drawing/2014/main" id="{AD56CB2F-6176-C6BF-DF70-8F40729ACEA7}"/>
              </a:ext>
            </a:extLst>
          </p:cNvPr>
          <p:cNvSpPr/>
          <p:nvPr/>
        </p:nvSpPr>
        <p:spPr>
          <a:xfrm>
            <a:off x="8252165" y="1195284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9" name="직사각형 738">
            <a:extLst>
              <a:ext uri="{FF2B5EF4-FFF2-40B4-BE49-F238E27FC236}">
                <a16:creationId xmlns:a16="http://schemas.microsoft.com/office/drawing/2014/main" id="{5E97B159-37BD-3E28-95E9-79348F65AC8F}"/>
              </a:ext>
            </a:extLst>
          </p:cNvPr>
          <p:cNvSpPr/>
          <p:nvPr/>
        </p:nvSpPr>
        <p:spPr>
          <a:xfrm>
            <a:off x="8128728" y="1258024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0" name="직사각형 739">
            <a:extLst>
              <a:ext uri="{FF2B5EF4-FFF2-40B4-BE49-F238E27FC236}">
                <a16:creationId xmlns:a16="http://schemas.microsoft.com/office/drawing/2014/main" id="{F4ED1C1B-2B7E-70C4-18D3-8A211F4A66D8}"/>
              </a:ext>
            </a:extLst>
          </p:cNvPr>
          <p:cNvSpPr/>
          <p:nvPr/>
        </p:nvSpPr>
        <p:spPr>
          <a:xfrm>
            <a:off x="8128728" y="1320764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1" name="직사각형 740">
            <a:extLst>
              <a:ext uri="{FF2B5EF4-FFF2-40B4-BE49-F238E27FC236}">
                <a16:creationId xmlns:a16="http://schemas.microsoft.com/office/drawing/2014/main" id="{10A311DB-FE2F-C1FA-C243-FFC1CC4C1A5F}"/>
              </a:ext>
            </a:extLst>
          </p:cNvPr>
          <p:cNvSpPr/>
          <p:nvPr/>
        </p:nvSpPr>
        <p:spPr>
          <a:xfrm>
            <a:off x="8128728" y="1383503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2" name="직사각형 741">
            <a:extLst>
              <a:ext uri="{FF2B5EF4-FFF2-40B4-BE49-F238E27FC236}">
                <a16:creationId xmlns:a16="http://schemas.microsoft.com/office/drawing/2014/main" id="{A4A9C155-B3D0-1825-1171-CA50323B7E4F}"/>
              </a:ext>
            </a:extLst>
          </p:cNvPr>
          <p:cNvSpPr/>
          <p:nvPr/>
        </p:nvSpPr>
        <p:spPr>
          <a:xfrm>
            <a:off x="8252165" y="1258024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3" name="직사각형 742">
            <a:extLst>
              <a:ext uri="{FF2B5EF4-FFF2-40B4-BE49-F238E27FC236}">
                <a16:creationId xmlns:a16="http://schemas.microsoft.com/office/drawing/2014/main" id="{FF575217-A4D3-2A7A-9633-8EECE5A8BB48}"/>
              </a:ext>
            </a:extLst>
          </p:cNvPr>
          <p:cNvSpPr/>
          <p:nvPr/>
        </p:nvSpPr>
        <p:spPr>
          <a:xfrm>
            <a:off x="8252165" y="1320764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4" name="직사각형 743">
            <a:extLst>
              <a:ext uri="{FF2B5EF4-FFF2-40B4-BE49-F238E27FC236}">
                <a16:creationId xmlns:a16="http://schemas.microsoft.com/office/drawing/2014/main" id="{6EBBEFF5-B1E5-71BC-20C0-BD705266E387}"/>
              </a:ext>
            </a:extLst>
          </p:cNvPr>
          <p:cNvSpPr/>
          <p:nvPr/>
        </p:nvSpPr>
        <p:spPr>
          <a:xfrm>
            <a:off x="8252165" y="1383503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5" name="직사각형 744">
            <a:extLst>
              <a:ext uri="{FF2B5EF4-FFF2-40B4-BE49-F238E27FC236}">
                <a16:creationId xmlns:a16="http://schemas.microsoft.com/office/drawing/2014/main" id="{9815BA50-DA85-B561-C891-83F397E6A0D9}"/>
              </a:ext>
            </a:extLst>
          </p:cNvPr>
          <p:cNvSpPr/>
          <p:nvPr/>
        </p:nvSpPr>
        <p:spPr>
          <a:xfrm>
            <a:off x="8374797" y="1258024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6" name="직사각형 745">
            <a:extLst>
              <a:ext uri="{FF2B5EF4-FFF2-40B4-BE49-F238E27FC236}">
                <a16:creationId xmlns:a16="http://schemas.microsoft.com/office/drawing/2014/main" id="{8BC81D96-3012-7629-3AB7-33F87B4B1A38}"/>
              </a:ext>
            </a:extLst>
          </p:cNvPr>
          <p:cNvSpPr/>
          <p:nvPr/>
        </p:nvSpPr>
        <p:spPr>
          <a:xfrm>
            <a:off x="8374797" y="1320764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7" name="직사각형 746">
            <a:extLst>
              <a:ext uri="{FF2B5EF4-FFF2-40B4-BE49-F238E27FC236}">
                <a16:creationId xmlns:a16="http://schemas.microsoft.com/office/drawing/2014/main" id="{0852DDBF-8407-5B0B-1163-0EFDE8EA737C}"/>
              </a:ext>
            </a:extLst>
          </p:cNvPr>
          <p:cNvSpPr/>
          <p:nvPr/>
        </p:nvSpPr>
        <p:spPr>
          <a:xfrm>
            <a:off x="8374797" y="1383503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8" name="직사각형 747">
            <a:extLst>
              <a:ext uri="{FF2B5EF4-FFF2-40B4-BE49-F238E27FC236}">
                <a16:creationId xmlns:a16="http://schemas.microsoft.com/office/drawing/2014/main" id="{9E3A8437-528A-AEC0-AB44-53C2A34B8BE2}"/>
              </a:ext>
            </a:extLst>
          </p:cNvPr>
          <p:cNvSpPr/>
          <p:nvPr/>
        </p:nvSpPr>
        <p:spPr>
          <a:xfrm>
            <a:off x="8498234" y="1258024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9" name="직사각형 748">
            <a:extLst>
              <a:ext uri="{FF2B5EF4-FFF2-40B4-BE49-F238E27FC236}">
                <a16:creationId xmlns:a16="http://schemas.microsoft.com/office/drawing/2014/main" id="{7E5D9060-5CFE-EBC8-B530-D4B8C746CF1F}"/>
              </a:ext>
            </a:extLst>
          </p:cNvPr>
          <p:cNvSpPr/>
          <p:nvPr/>
        </p:nvSpPr>
        <p:spPr>
          <a:xfrm>
            <a:off x="8498234" y="1320764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0" name="직사각형 749">
            <a:extLst>
              <a:ext uri="{FF2B5EF4-FFF2-40B4-BE49-F238E27FC236}">
                <a16:creationId xmlns:a16="http://schemas.microsoft.com/office/drawing/2014/main" id="{F618DDE9-BEFF-19D6-2380-5AA0A27531EC}"/>
              </a:ext>
            </a:extLst>
          </p:cNvPr>
          <p:cNvSpPr/>
          <p:nvPr/>
        </p:nvSpPr>
        <p:spPr>
          <a:xfrm>
            <a:off x="8498234" y="1383503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1" name="직사각형 750">
            <a:extLst>
              <a:ext uri="{FF2B5EF4-FFF2-40B4-BE49-F238E27FC236}">
                <a16:creationId xmlns:a16="http://schemas.microsoft.com/office/drawing/2014/main" id="{D2DBA5C5-0CBC-CB45-6B3B-C579B5032469}"/>
              </a:ext>
            </a:extLst>
          </p:cNvPr>
          <p:cNvSpPr/>
          <p:nvPr/>
        </p:nvSpPr>
        <p:spPr>
          <a:xfrm>
            <a:off x="8621670" y="1258024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2" name="직사각형 751">
            <a:extLst>
              <a:ext uri="{FF2B5EF4-FFF2-40B4-BE49-F238E27FC236}">
                <a16:creationId xmlns:a16="http://schemas.microsoft.com/office/drawing/2014/main" id="{D0192408-B7C3-4256-E4DA-EFCAFF53D824}"/>
              </a:ext>
            </a:extLst>
          </p:cNvPr>
          <p:cNvSpPr/>
          <p:nvPr/>
        </p:nvSpPr>
        <p:spPr>
          <a:xfrm>
            <a:off x="8621670" y="1320764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3" name="직사각형 752">
            <a:extLst>
              <a:ext uri="{FF2B5EF4-FFF2-40B4-BE49-F238E27FC236}">
                <a16:creationId xmlns:a16="http://schemas.microsoft.com/office/drawing/2014/main" id="{7CD8B64A-314C-D75B-7150-DAC87A9879D8}"/>
              </a:ext>
            </a:extLst>
          </p:cNvPr>
          <p:cNvSpPr/>
          <p:nvPr/>
        </p:nvSpPr>
        <p:spPr>
          <a:xfrm>
            <a:off x="8621670" y="1383503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4" name="직사각형 753">
            <a:extLst>
              <a:ext uri="{FF2B5EF4-FFF2-40B4-BE49-F238E27FC236}">
                <a16:creationId xmlns:a16="http://schemas.microsoft.com/office/drawing/2014/main" id="{240D801B-0693-5E79-CA81-0113AB47218F}"/>
              </a:ext>
            </a:extLst>
          </p:cNvPr>
          <p:cNvSpPr/>
          <p:nvPr/>
        </p:nvSpPr>
        <p:spPr>
          <a:xfrm>
            <a:off x="8745107" y="1258024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5" name="직사각형 754">
            <a:extLst>
              <a:ext uri="{FF2B5EF4-FFF2-40B4-BE49-F238E27FC236}">
                <a16:creationId xmlns:a16="http://schemas.microsoft.com/office/drawing/2014/main" id="{7B0A0B90-4746-5860-68A6-BB12852011F7}"/>
              </a:ext>
            </a:extLst>
          </p:cNvPr>
          <p:cNvSpPr/>
          <p:nvPr/>
        </p:nvSpPr>
        <p:spPr>
          <a:xfrm>
            <a:off x="8745107" y="1320764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6" name="직사각형 755">
            <a:extLst>
              <a:ext uri="{FF2B5EF4-FFF2-40B4-BE49-F238E27FC236}">
                <a16:creationId xmlns:a16="http://schemas.microsoft.com/office/drawing/2014/main" id="{1F6B6FF2-ABBC-458D-300F-7E6653DA3157}"/>
              </a:ext>
            </a:extLst>
          </p:cNvPr>
          <p:cNvSpPr/>
          <p:nvPr/>
        </p:nvSpPr>
        <p:spPr>
          <a:xfrm>
            <a:off x="8745107" y="1383503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7" name="직사각형 756">
            <a:extLst>
              <a:ext uri="{FF2B5EF4-FFF2-40B4-BE49-F238E27FC236}">
                <a16:creationId xmlns:a16="http://schemas.microsoft.com/office/drawing/2014/main" id="{50AD58CC-75A9-1482-B6EA-B291687E36EC}"/>
              </a:ext>
            </a:extLst>
          </p:cNvPr>
          <p:cNvSpPr/>
          <p:nvPr/>
        </p:nvSpPr>
        <p:spPr>
          <a:xfrm>
            <a:off x="8867739" y="1258024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8" name="직사각형 757">
            <a:extLst>
              <a:ext uri="{FF2B5EF4-FFF2-40B4-BE49-F238E27FC236}">
                <a16:creationId xmlns:a16="http://schemas.microsoft.com/office/drawing/2014/main" id="{255B1EA9-17FC-D8AC-2527-DE2609566EC6}"/>
              </a:ext>
            </a:extLst>
          </p:cNvPr>
          <p:cNvSpPr/>
          <p:nvPr/>
        </p:nvSpPr>
        <p:spPr>
          <a:xfrm>
            <a:off x="8867739" y="1320764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9" name="직사각형 758">
            <a:extLst>
              <a:ext uri="{FF2B5EF4-FFF2-40B4-BE49-F238E27FC236}">
                <a16:creationId xmlns:a16="http://schemas.microsoft.com/office/drawing/2014/main" id="{9A73EA6A-B4CE-3CDE-8494-F38940E6A125}"/>
              </a:ext>
            </a:extLst>
          </p:cNvPr>
          <p:cNvSpPr/>
          <p:nvPr/>
        </p:nvSpPr>
        <p:spPr>
          <a:xfrm>
            <a:off x="8867739" y="1383503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0" name="직사각형 759">
            <a:extLst>
              <a:ext uri="{FF2B5EF4-FFF2-40B4-BE49-F238E27FC236}">
                <a16:creationId xmlns:a16="http://schemas.microsoft.com/office/drawing/2014/main" id="{0BF61C5F-77A3-30DB-45C2-172BD6AE0E0F}"/>
              </a:ext>
            </a:extLst>
          </p:cNvPr>
          <p:cNvSpPr/>
          <p:nvPr/>
        </p:nvSpPr>
        <p:spPr>
          <a:xfrm>
            <a:off x="8991176" y="1258024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1" name="직사각형 760">
            <a:extLst>
              <a:ext uri="{FF2B5EF4-FFF2-40B4-BE49-F238E27FC236}">
                <a16:creationId xmlns:a16="http://schemas.microsoft.com/office/drawing/2014/main" id="{D9E159B8-092C-4509-EBDF-9924F86AB4F2}"/>
              </a:ext>
            </a:extLst>
          </p:cNvPr>
          <p:cNvSpPr/>
          <p:nvPr/>
        </p:nvSpPr>
        <p:spPr>
          <a:xfrm>
            <a:off x="7891640" y="1069805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2" name="직사각형 761">
            <a:extLst>
              <a:ext uri="{FF2B5EF4-FFF2-40B4-BE49-F238E27FC236}">
                <a16:creationId xmlns:a16="http://schemas.microsoft.com/office/drawing/2014/main" id="{13CEE0C5-70B2-4723-3B06-40F5406462E5}"/>
              </a:ext>
            </a:extLst>
          </p:cNvPr>
          <p:cNvSpPr/>
          <p:nvPr/>
        </p:nvSpPr>
        <p:spPr>
          <a:xfrm>
            <a:off x="7891640" y="1132545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3" name="직사각형 762">
            <a:extLst>
              <a:ext uri="{FF2B5EF4-FFF2-40B4-BE49-F238E27FC236}">
                <a16:creationId xmlns:a16="http://schemas.microsoft.com/office/drawing/2014/main" id="{3F06683C-6376-591A-4302-FDB8FA04179D}"/>
              </a:ext>
            </a:extLst>
          </p:cNvPr>
          <p:cNvSpPr/>
          <p:nvPr/>
        </p:nvSpPr>
        <p:spPr>
          <a:xfrm>
            <a:off x="7891640" y="1195284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4" name="직사각형 763">
            <a:extLst>
              <a:ext uri="{FF2B5EF4-FFF2-40B4-BE49-F238E27FC236}">
                <a16:creationId xmlns:a16="http://schemas.microsoft.com/office/drawing/2014/main" id="{BEA0F2B2-AE99-C3CA-EE9C-5394172ACB52}"/>
              </a:ext>
            </a:extLst>
          </p:cNvPr>
          <p:cNvSpPr/>
          <p:nvPr/>
        </p:nvSpPr>
        <p:spPr>
          <a:xfrm>
            <a:off x="8015077" y="1069805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5" name="직사각형 764">
            <a:extLst>
              <a:ext uri="{FF2B5EF4-FFF2-40B4-BE49-F238E27FC236}">
                <a16:creationId xmlns:a16="http://schemas.microsoft.com/office/drawing/2014/main" id="{BDB5CE1C-21F8-6140-742D-D9DFB9952C2C}"/>
              </a:ext>
            </a:extLst>
          </p:cNvPr>
          <p:cNvSpPr/>
          <p:nvPr/>
        </p:nvSpPr>
        <p:spPr>
          <a:xfrm>
            <a:off x="8015077" y="1132545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6" name="직사각형 765">
            <a:extLst>
              <a:ext uri="{FF2B5EF4-FFF2-40B4-BE49-F238E27FC236}">
                <a16:creationId xmlns:a16="http://schemas.microsoft.com/office/drawing/2014/main" id="{89A3406A-FAD4-93FC-7368-A9AF0B2DF234}"/>
              </a:ext>
            </a:extLst>
          </p:cNvPr>
          <p:cNvSpPr/>
          <p:nvPr/>
        </p:nvSpPr>
        <p:spPr>
          <a:xfrm>
            <a:off x="8015077" y="1195284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7" name="직사각형 766">
            <a:extLst>
              <a:ext uri="{FF2B5EF4-FFF2-40B4-BE49-F238E27FC236}">
                <a16:creationId xmlns:a16="http://schemas.microsoft.com/office/drawing/2014/main" id="{39C3CF69-F013-D9F6-DDE2-A1FB1D78C931}"/>
              </a:ext>
            </a:extLst>
          </p:cNvPr>
          <p:cNvSpPr/>
          <p:nvPr/>
        </p:nvSpPr>
        <p:spPr>
          <a:xfrm>
            <a:off x="7891640" y="1258024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8" name="직사각형 767">
            <a:extLst>
              <a:ext uri="{FF2B5EF4-FFF2-40B4-BE49-F238E27FC236}">
                <a16:creationId xmlns:a16="http://schemas.microsoft.com/office/drawing/2014/main" id="{46C8B03D-FB9C-E19E-F433-3771C4F94929}"/>
              </a:ext>
            </a:extLst>
          </p:cNvPr>
          <p:cNvSpPr/>
          <p:nvPr/>
        </p:nvSpPr>
        <p:spPr>
          <a:xfrm>
            <a:off x="7891640" y="1320764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9" name="직사각형 768">
            <a:extLst>
              <a:ext uri="{FF2B5EF4-FFF2-40B4-BE49-F238E27FC236}">
                <a16:creationId xmlns:a16="http://schemas.microsoft.com/office/drawing/2014/main" id="{F6F4DAA1-44E3-5938-ADBF-DDAB12C1EB53}"/>
              </a:ext>
            </a:extLst>
          </p:cNvPr>
          <p:cNvSpPr/>
          <p:nvPr/>
        </p:nvSpPr>
        <p:spPr>
          <a:xfrm>
            <a:off x="7891640" y="1383503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0" name="직사각형 769">
            <a:extLst>
              <a:ext uri="{FF2B5EF4-FFF2-40B4-BE49-F238E27FC236}">
                <a16:creationId xmlns:a16="http://schemas.microsoft.com/office/drawing/2014/main" id="{FD30AC79-05B3-2841-72EF-FCF1F0647EE0}"/>
              </a:ext>
            </a:extLst>
          </p:cNvPr>
          <p:cNvSpPr/>
          <p:nvPr/>
        </p:nvSpPr>
        <p:spPr>
          <a:xfrm>
            <a:off x="8015077" y="1258024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1" name="직사각형 770">
            <a:extLst>
              <a:ext uri="{FF2B5EF4-FFF2-40B4-BE49-F238E27FC236}">
                <a16:creationId xmlns:a16="http://schemas.microsoft.com/office/drawing/2014/main" id="{90897080-78ED-15F5-823D-76D403A8EC6C}"/>
              </a:ext>
            </a:extLst>
          </p:cNvPr>
          <p:cNvSpPr/>
          <p:nvPr/>
        </p:nvSpPr>
        <p:spPr>
          <a:xfrm>
            <a:off x="8015077" y="1320764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2" name="직사각형 771">
            <a:extLst>
              <a:ext uri="{FF2B5EF4-FFF2-40B4-BE49-F238E27FC236}">
                <a16:creationId xmlns:a16="http://schemas.microsoft.com/office/drawing/2014/main" id="{76B45825-3783-98BD-C0C5-F660B76BF623}"/>
              </a:ext>
            </a:extLst>
          </p:cNvPr>
          <p:cNvSpPr/>
          <p:nvPr/>
        </p:nvSpPr>
        <p:spPr>
          <a:xfrm>
            <a:off x="8015077" y="1383503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3" name="직사각형 772">
            <a:extLst>
              <a:ext uri="{FF2B5EF4-FFF2-40B4-BE49-F238E27FC236}">
                <a16:creationId xmlns:a16="http://schemas.microsoft.com/office/drawing/2014/main" id="{03A7CCAB-4AE3-455B-1DEC-DE54860A4C36}"/>
              </a:ext>
            </a:extLst>
          </p:cNvPr>
          <p:cNvSpPr/>
          <p:nvPr/>
        </p:nvSpPr>
        <p:spPr>
          <a:xfrm>
            <a:off x="7746704" y="2519294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4" name="직사각형 773">
            <a:extLst>
              <a:ext uri="{FF2B5EF4-FFF2-40B4-BE49-F238E27FC236}">
                <a16:creationId xmlns:a16="http://schemas.microsoft.com/office/drawing/2014/main" id="{5C892862-D7FF-43D4-5D49-8800BF40A71D}"/>
              </a:ext>
            </a:extLst>
          </p:cNvPr>
          <p:cNvSpPr/>
          <p:nvPr/>
        </p:nvSpPr>
        <p:spPr>
          <a:xfrm>
            <a:off x="7746704" y="2579808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5" name="직사각형 774">
            <a:extLst>
              <a:ext uri="{FF2B5EF4-FFF2-40B4-BE49-F238E27FC236}">
                <a16:creationId xmlns:a16="http://schemas.microsoft.com/office/drawing/2014/main" id="{4024D29F-94A7-E0E9-4327-B51192A874C4}"/>
              </a:ext>
            </a:extLst>
          </p:cNvPr>
          <p:cNvSpPr/>
          <p:nvPr/>
        </p:nvSpPr>
        <p:spPr>
          <a:xfrm>
            <a:off x="7746704" y="2642547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6" name="직사각형 775">
            <a:extLst>
              <a:ext uri="{FF2B5EF4-FFF2-40B4-BE49-F238E27FC236}">
                <a16:creationId xmlns:a16="http://schemas.microsoft.com/office/drawing/2014/main" id="{3EA13AE9-6F2C-C96D-0E4C-550BF898E99D}"/>
              </a:ext>
            </a:extLst>
          </p:cNvPr>
          <p:cNvSpPr/>
          <p:nvPr/>
        </p:nvSpPr>
        <p:spPr>
          <a:xfrm>
            <a:off x="7870141" y="2519294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7" name="직사각형 776">
            <a:extLst>
              <a:ext uri="{FF2B5EF4-FFF2-40B4-BE49-F238E27FC236}">
                <a16:creationId xmlns:a16="http://schemas.microsoft.com/office/drawing/2014/main" id="{0F17A899-1BAF-523D-E350-71D1904B6D3A}"/>
              </a:ext>
            </a:extLst>
          </p:cNvPr>
          <p:cNvSpPr/>
          <p:nvPr/>
        </p:nvSpPr>
        <p:spPr>
          <a:xfrm>
            <a:off x="7746704" y="2701835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8" name="직사각형 777">
            <a:extLst>
              <a:ext uri="{FF2B5EF4-FFF2-40B4-BE49-F238E27FC236}">
                <a16:creationId xmlns:a16="http://schemas.microsoft.com/office/drawing/2014/main" id="{487C69ED-85FA-D932-832E-079E09F60E30}"/>
              </a:ext>
            </a:extLst>
          </p:cNvPr>
          <p:cNvSpPr/>
          <p:nvPr/>
        </p:nvSpPr>
        <p:spPr>
          <a:xfrm>
            <a:off x="7870158" y="2579808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9" name="직사각형 778">
            <a:extLst>
              <a:ext uri="{FF2B5EF4-FFF2-40B4-BE49-F238E27FC236}">
                <a16:creationId xmlns:a16="http://schemas.microsoft.com/office/drawing/2014/main" id="{51A14627-0C63-FB2C-2210-DC39401C75D1}"/>
              </a:ext>
            </a:extLst>
          </p:cNvPr>
          <p:cNvSpPr/>
          <p:nvPr/>
        </p:nvSpPr>
        <p:spPr>
          <a:xfrm>
            <a:off x="7870158" y="2642547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0" name="직사각형 779">
            <a:extLst>
              <a:ext uri="{FF2B5EF4-FFF2-40B4-BE49-F238E27FC236}">
                <a16:creationId xmlns:a16="http://schemas.microsoft.com/office/drawing/2014/main" id="{342E7DC0-B524-612E-35E6-1C42C2DFC3A8}"/>
              </a:ext>
            </a:extLst>
          </p:cNvPr>
          <p:cNvSpPr/>
          <p:nvPr/>
        </p:nvSpPr>
        <p:spPr>
          <a:xfrm>
            <a:off x="7870158" y="2701835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1" name="TextBox 780">
            <a:extLst>
              <a:ext uri="{FF2B5EF4-FFF2-40B4-BE49-F238E27FC236}">
                <a16:creationId xmlns:a16="http://schemas.microsoft.com/office/drawing/2014/main" id="{FEA9A813-47BA-BA60-8D99-1894C402E48F}"/>
              </a:ext>
            </a:extLst>
          </p:cNvPr>
          <p:cNvSpPr txBox="1"/>
          <p:nvPr/>
        </p:nvSpPr>
        <p:spPr>
          <a:xfrm>
            <a:off x="10003782" y="2368837"/>
            <a:ext cx="1346264" cy="244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Training Model</a:t>
            </a:r>
            <a:endParaRPr lang="ko-KR" altLang="en-US" sz="1100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82" name="타원 781">
            <a:extLst>
              <a:ext uri="{FF2B5EF4-FFF2-40B4-BE49-F238E27FC236}">
                <a16:creationId xmlns:a16="http://schemas.microsoft.com/office/drawing/2014/main" id="{F3473D83-1074-6E6F-4A2B-F603AA7F2BBA}"/>
              </a:ext>
            </a:extLst>
          </p:cNvPr>
          <p:cNvSpPr/>
          <p:nvPr/>
        </p:nvSpPr>
        <p:spPr>
          <a:xfrm rot="5400000">
            <a:off x="10880964" y="1838111"/>
            <a:ext cx="102311" cy="966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3" name="타원 782">
            <a:extLst>
              <a:ext uri="{FF2B5EF4-FFF2-40B4-BE49-F238E27FC236}">
                <a16:creationId xmlns:a16="http://schemas.microsoft.com/office/drawing/2014/main" id="{33761FDA-9FCD-7927-C882-70DBC6FE2DCD}"/>
              </a:ext>
            </a:extLst>
          </p:cNvPr>
          <p:cNvSpPr/>
          <p:nvPr/>
        </p:nvSpPr>
        <p:spPr>
          <a:xfrm rot="5400000">
            <a:off x="10880965" y="1963497"/>
            <a:ext cx="102311" cy="966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4" name="타원 783">
            <a:extLst>
              <a:ext uri="{FF2B5EF4-FFF2-40B4-BE49-F238E27FC236}">
                <a16:creationId xmlns:a16="http://schemas.microsoft.com/office/drawing/2014/main" id="{474FFF58-24E3-2E07-93E0-2BD055A884BE}"/>
              </a:ext>
            </a:extLst>
          </p:cNvPr>
          <p:cNvSpPr/>
          <p:nvPr/>
        </p:nvSpPr>
        <p:spPr>
          <a:xfrm rot="5400000">
            <a:off x="10880965" y="2088884"/>
            <a:ext cx="102311" cy="966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5" name="타원 784">
            <a:extLst>
              <a:ext uri="{FF2B5EF4-FFF2-40B4-BE49-F238E27FC236}">
                <a16:creationId xmlns:a16="http://schemas.microsoft.com/office/drawing/2014/main" id="{6E9D8988-7C12-F049-7A92-3B0469C08D6C}"/>
              </a:ext>
            </a:extLst>
          </p:cNvPr>
          <p:cNvSpPr/>
          <p:nvPr/>
        </p:nvSpPr>
        <p:spPr>
          <a:xfrm rot="5400000">
            <a:off x="10882364" y="2214271"/>
            <a:ext cx="102311" cy="966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6" name="타원 785">
            <a:extLst>
              <a:ext uri="{FF2B5EF4-FFF2-40B4-BE49-F238E27FC236}">
                <a16:creationId xmlns:a16="http://schemas.microsoft.com/office/drawing/2014/main" id="{87CE3C26-3766-50B7-07DE-B0D9B1D29A66}"/>
              </a:ext>
            </a:extLst>
          </p:cNvPr>
          <p:cNvSpPr/>
          <p:nvPr/>
        </p:nvSpPr>
        <p:spPr>
          <a:xfrm rot="5400000">
            <a:off x="10724305" y="1780172"/>
            <a:ext cx="102311" cy="966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7" name="타원 786">
            <a:extLst>
              <a:ext uri="{FF2B5EF4-FFF2-40B4-BE49-F238E27FC236}">
                <a16:creationId xmlns:a16="http://schemas.microsoft.com/office/drawing/2014/main" id="{5D8EC8AB-864A-B59E-B2B3-42D1395742E4}"/>
              </a:ext>
            </a:extLst>
          </p:cNvPr>
          <p:cNvSpPr/>
          <p:nvPr/>
        </p:nvSpPr>
        <p:spPr>
          <a:xfrm rot="5400000">
            <a:off x="10724305" y="1905559"/>
            <a:ext cx="102311" cy="966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8" name="타원 787">
            <a:extLst>
              <a:ext uri="{FF2B5EF4-FFF2-40B4-BE49-F238E27FC236}">
                <a16:creationId xmlns:a16="http://schemas.microsoft.com/office/drawing/2014/main" id="{C7D07597-6973-4412-2B62-592AD65C22E4}"/>
              </a:ext>
            </a:extLst>
          </p:cNvPr>
          <p:cNvSpPr/>
          <p:nvPr/>
        </p:nvSpPr>
        <p:spPr>
          <a:xfrm rot="5400000">
            <a:off x="10724306" y="2030945"/>
            <a:ext cx="102311" cy="966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9" name="타원 788">
            <a:extLst>
              <a:ext uri="{FF2B5EF4-FFF2-40B4-BE49-F238E27FC236}">
                <a16:creationId xmlns:a16="http://schemas.microsoft.com/office/drawing/2014/main" id="{59B8F406-E053-285D-C4AB-8BAFCDD19EC2}"/>
              </a:ext>
            </a:extLst>
          </p:cNvPr>
          <p:cNvSpPr/>
          <p:nvPr/>
        </p:nvSpPr>
        <p:spPr>
          <a:xfrm rot="5400000">
            <a:off x="10725705" y="2156332"/>
            <a:ext cx="102311" cy="966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0" name="타원 789">
            <a:extLst>
              <a:ext uri="{FF2B5EF4-FFF2-40B4-BE49-F238E27FC236}">
                <a16:creationId xmlns:a16="http://schemas.microsoft.com/office/drawing/2014/main" id="{EC64AEB0-8BD9-E83D-5859-EDD8DE886530}"/>
              </a:ext>
            </a:extLst>
          </p:cNvPr>
          <p:cNvSpPr/>
          <p:nvPr/>
        </p:nvSpPr>
        <p:spPr>
          <a:xfrm rot="5400000">
            <a:off x="10726859" y="2281719"/>
            <a:ext cx="102311" cy="966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1" name="타원 790">
            <a:extLst>
              <a:ext uri="{FF2B5EF4-FFF2-40B4-BE49-F238E27FC236}">
                <a16:creationId xmlns:a16="http://schemas.microsoft.com/office/drawing/2014/main" id="{5B9042A6-9FED-CEA3-17A9-E6C62CE01B08}"/>
              </a:ext>
            </a:extLst>
          </p:cNvPr>
          <p:cNvSpPr/>
          <p:nvPr/>
        </p:nvSpPr>
        <p:spPr>
          <a:xfrm rot="5400000">
            <a:off x="10527213" y="1778479"/>
            <a:ext cx="102311" cy="966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2" name="타원 791">
            <a:extLst>
              <a:ext uri="{FF2B5EF4-FFF2-40B4-BE49-F238E27FC236}">
                <a16:creationId xmlns:a16="http://schemas.microsoft.com/office/drawing/2014/main" id="{46D5B908-A0C4-8684-9085-2244888C1733}"/>
              </a:ext>
            </a:extLst>
          </p:cNvPr>
          <p:cNvSpPr/>
          <p:nvPr/>
        </p:nvSpPr>
        <p:spPr>
          <a:xfrm rot="5400000">
            <a:off x="10527213" y="1903866"/>
            <a:ext cx="102311" cy="966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3" name="타원 792">
            <a:extLst>
              <a:ext uri="{FF2B5EF4-FFF2-40B4-BE49-F238E27FC236}">
                <a16:creationId xmlns:a16="http://schemas.microsoft.com/office/drawing/2014/main" id="{C9FF7075-B2BB-F2B1-E5B7-56157F281CEE}"/>
              </a:ext>
            </a:extLst>
          </p:cNvPr>
          <p:cNvSpPr/>
          <p:nvPr/>
        </p:nvSpPr>
        <p:spPr>
          <a:xfrm rot="5400000">
            <a:off x="10527214" y="2029252"/>
            <a:ext cx="102311" cy="966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4" name="타원 793">
            <a:extLst>
              <a:ext uri="{FF2B5EF4-FFF2-40B4-BE49-F238E27FC236}">
                <a16:creationId xmlns:a16="http://schemas.microsoft.com/office/drawing/2014/main" id="{C5598D05-BDC4-4F17-1786-81FB91D9E688}"/>
              </a:ext>
            </a:extLst>
          </p:cNvPr>
          <p:cNvSpPr/>
          <p:nvPr/>
        </p:nvSpPr>
        <p:spPr>
          <a:xfrm rot="5400000">
            <a:off x="10528613" y="2154639"/>
            <a:ext cx="102311" cy="966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5" name="타원 794">
            <a:extLst>
              <a:ext uri="{FF2B5EF4-FFF2-40B4-BE49-F238E27FC236}">
                <a16:creationId xmlns:a16="http://schemas.microsoft.com/office/drawing/2014/main" id="{0E624B2F-F175-8FCA-F5CD-7FF2E1903282}"/>
              </a:ext>
            </a:extLst>
          </p:cNvPr>
          <p:cNvSpPr/>
          <p:nvPr/>
        </p:nvSpPr>
        <p:spPr>
          <a:xfrm rot="5400000">
            <a:off x="10529767" y="2280026"/>
            <a:ext cx="102311" cy="966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6" name="타원 795">
            <a:extLst>
              <a:ext uri="{FF2B5EF4-FFF2-40B4-BE49-F238E27FC236}">
                <a16:creationId xmlns:a16="http://schemas.microsoft.com/office/drawing/2014/main" id="{83B18ABF-9769-2820-EF32-0A70DA686CA6}"/>
              </a:ext>
            </a:extLst>
          </p:cNvPr>
          <p:cNvSpPr/>
          <p:nvPr/>
        </p:nvSpPr>
        <p:spPr>
          <a:xfrm rot="5400000">
            <a:off x="10369154" y="1838111"/>
            <a:ext cx="102311" cy="966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7" name="타원 796">
            <a:extLst>
              <a:ext uri="{FF2B5EF4-FFF2-40B4-BE49-F238E27FC236}">
                <a16:creationId xmlns:a16="http://schemas.microsoft.com/office/drawing/2014/main" id="{A1232075-1E27-BCD4-1DD2-B151A64029CA}"/>
              </a:ext>
            </a:extLst>
          </p:cNvPr>
          <p:cNvSpPr/>
          <p:nvPr/>
        </p:nvSpPr>
        <p:spPr>
          <a:xfrm rot="5400000">
            <a:off x="10369154" y="1963497"/>
            <a:ext cx="102311" cy="966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8" name="타원 797">
            <a:extLst>
              <a:ext uri="{FF2B5EF4-FFF2-40B4-BE49-F238E27FC236}">
                <a16:creationId xmlns:a16="http://schemas.microsoft.com/office/drawing/2014/main" id="{1924A9FA-1C12-AFA4-299A-5E8D082D6C6B}"/>
              </a:ext>
            </a:extLst>
          </p:cNvPr>
          <p:cNvSpPr/>
          <p:nvPr/>
        </p:nvSpPr>
        <p:spPr>
          <a:xfrm rot="5400000">
            <a:off x="10369155" y="2088884"/>
            <a:ext cx="102311" cy="966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9" name="타원 798">
            <a:extLst>
              <a:ext uri="{FF2B5EF4-FFF2-40B4-BE49-F238E27FC236}">
                <a16:creationId xmlns:a16="http://schemas.microsoft.com/office/drawing/2014/main" id="{6A0ADBBE-478A-34A7-71CF-FF6264963379}"/>
              </a:ext>
            </a:extLst>
          </p:cNvPr>
          <p:cNvSpPr/>
          <p:nvPr/>
        </p:nvSpPr>
        <p:spPr>
          <a:xfrm rot="5400000">
            <a:off x="10370554" y="2214271"/>
            <a:ext cx="102311" cy="966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0" name="직선 연결선 799">
            <a:extLst>
              <a:ext uri="{FF2B5EF4-FFF2-40B4-BE49-F238E27FC236}">
                <a16:creationId xmlns:a16="http://schemas.microsoft.com/office/drawing/2014/main" id="{8ABB5DF9-7538-72F3-BD4D-20153D5258A5}"/>
              </a:ext>
            </a:extLst>
          </p:cNvPr>
          <p:cNvCxnSpPr>
            <a:cxnSpLocks/>
            <a:stCxn id="782" idx="4"/>
            <a:endCxn id="786" idx="0"/>
          </p:cNvCxnSpPr>
          <p:nvPr/>
        </p:nvCxnSpPr>
        <p:spPr>
          <a:xfrm rot="5400000" flipH="1">
            <a:off x="10824821" y="1827491"/>
            <a:ext cx="57939" cy="5998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직선 연결선 800">
            <a:extLst>
              <a:ext uri="{FF2B5EF4-FFF2-40B4-BE49-F238E27FC236}">
                <a16:creationId xmlns:a16="http://schemas.microsoft.com/office/drawing/2014/main" id="{75D77AC8-A9F3-7EC6-03BC-A671291F6472}"/>
              </a:ext>
            </a:extLst>
          </p:cNvPr>
          <p:cNvCxnSpPr>
            <a:cxnSpLocks/>
            <a:stCxn id="782" idx="4"/>
            <a:endCxn id="787" idx="0"/>
          </p:cNvCxnSpPr>
          <p:nvPr/>
        </p:nvCxnSpPr>
        <p:spPr>
          <a:xfrm rot="5400000">
            <a:off x="10820066" y="1890185"/>
            <a:ext cx="67448" cy="59979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직선 연결선 801">
            <a:extLst>
              <a:ext uri="{FF2B5EF4-FFF2-40B4-BE49-F238E27FC236}">
                <a16:creationId xmlns:a16="http://schemas.microsoft.com/office/drawing/2014/main" id="{F5CD9D0C-787F-B3CC-22EE-BA7B015158C6}"/>
              </a:ext>
            </a:extLst>
          </p:cNvPr>
          <p:cNvCxnSpPr>
            <a:cxnSpLocks/>
            <a:stCxn id="782" idx="4"/>
            <a:endCxn id="788" idx="0"/>
          </p:cNvCxnSpPr>
          <p:nvPr/>
        </p:nvCxnSpPr>
        <p:spPr>
          <a:xfrm rot="5400000">
            <a:off x="10757373" y="1952879"/>
            <a:ext cx="192835" cy="59979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직선 연결선 802">
            <a:extLst>
              <a:ext uri="{FF2B5EF4-FFF2-40B4-BE49-F238E27FC236}">
                <a16:creationId xmlns:a16="http://schemas.microsoft.com/office/drawing/2014/main" id="{4ECFF599-2973-76D4-FDB6-302DCB43CDCD}"/>
              </a:ext>
            </a:extLst>
          </p:cNvPr>
          <p:cNvCxnSpPr>
            <a:cxnSpLocks/>
            <a:stCxn id="782" idx="4"/>
            <a:endCxn id="789" idx="0"/>
          </p:cNvCxnSpPr>
          <p:nvPr/>
        </p:nvCxnSpPr>
        <p:spPr>
          <a:xfrm rot="5400000">
            <a:off x="10695380" y="2016271"/>
            <a:ext cx="318221" cy="5858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직선 연결선 803">
            <a:extLst>
              <a:ext uri="{FF2B5EF4-FFF2-40B4-BE49-F238E27FC236}">
                <a16:creationId xmlns:a16="http://schemas.microsoft.com/office/drawing/2014/main" id="{9C2044C3-2780-0DFC-BABE-131C2A6109CB}"/>
              </a:ext>
            </a:extLst>
          </p:cNvPr>
          <p:cNvCxnSpPr>
            <a:cxnSpLocks/>
            <a:stCxn id="783" idx="4"/>
            <a:endCxn id="786" idx="0"/>
          </p:cNvCxnSpPr>
          <p:nvPr/>
        </p:nvCxnSpPr>
        <p:spPr>
          <a:xfrm rot="5400000" flipH="1">
            <a:off x="10762127" y="1890184"/>
            <a:ext cx="183326" cy="5998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직선 연결선 804">
            <a:extLst>
              <a:ext uri="{FF2B5EF4-FFF2-40B4-BE49-F238E27FC236}">
                <a16:creationId xmlns:a16="http://schemas.microsoft.com/office/drawing/2014/main" id="{98898CF1-1423-B88F-5ADF-01C0FBE013A7}"/>
              </a:ext>
            </a:extLst>
          </p:cNvPr>
          <p:cNvCxnSpPr>
            <a:cxnSpLocks/>
            <a:stCxn id="783" idx="4"/>
            <a:endCxn id="787" idx="0"/>
          </p:cNvCxnSpPr>
          <p:nvPr/>
        </p:nvCxnSpPr>
        <p:spPr>
          <a:xfrm rot="5400000" flipH="1">
            <a:off x="10824821" y="1952878"/>
            <a:ext cx="57939" cy="5998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6" name="직선 연결선 805">
            <a:extLst>
              <a:ext uri="{FF2B5EF4-FFF2-40B4-BE49-F238E27FC236}">
                <a16:creationId xmlns:a16="http://schemas.microsoft.com/office/drawing/2014/main" id="{BF665C03-5B72-A42B-554E-64C37C1AC11B}"/>
              </a:ext>
            </a:extLst>
          </p:cNvPr>
          <p:cNvCxnSpPr>
            <a:cxnSpLocks/>
            <a:stCxn id="783" idx="4"/>
            <a:endCxn id="788" idx="0"/>
          </p:cNvCxnSpPr>
          <p:nvPr/>
        </p:nvCxnSpPr>
        <p:spPr>
          <a:xfrm rot="5400000">
            <a:off x="10820067" y="2015571"/>
            <a:ext cx="67448" cy="59979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7" name="직선 연결선 806">
            <a:extLst>
              <a:ext uri="{FF2B5EF4-FFF2-40B4-BE49-F238E27FC236}">
                <a16:creationId xmlns:a16="http://schemas.microsoft.com/office/drawing/2014/main" id="{A9FDB83C-FF28-A41E-AE9B-23201EA876F5}"/>
              </a:ext>
            </a:extLst>
          </p:cNvPr>
          <p:cNvCxnSpPr>
            <a:cxnSpLocks/>
            <a:stCxn id="784" idx="4"/>
            <a:endCxn id="788" idx="0"/>
          </p:cNvCxnSpPr>
          <p:nvPr/>
        </p:nvCxnSpPr>
        <p:spPr>
          <a:xfrm rot="5400000" flipH="1">
            <a:off x="10824822" y="2078265"/>
            <a:ext cx="57939" cy="5998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직선 연결선 807">
            <a:extLst>
              <a:ext uri="{FF2B5EF4-FFF2-40B4-BE49-F238E27FC236}">
                <a16:creationId xmlns:a16="http://schemas.microsoft.com/office/drawing/2014/main" id="{BA6C7000-0855-3659-EEE9-7E6DAE2A946B}"/>
              </a:ext>
            </a:extLst>
          </p:cNvPr>
          <p:cNvCxnSpPr>
            <a:cxnSpLocks/>
            <a:stCxn id="783" idx="4"/>
            <a:endCxn id="789" idx="0"/>
          </p:cNvCxnSpPr>
          <p:nvPr/>
        </p:nvCxnSpPr>
        <p:spPr>
          <a:xfrm rot="5400000">
            <a:off x="10758073" y="2078964"/>
            <a:ext cx="192835" cy="5858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직선 연결선 808">
            <a:extLst>
              <a:ext uri="{FF2B5EF4-FFF2-40B4-BE49-F238E27FC236}">
                <a16:creationId xmlns:a16="http://schemas.microsoft.com/office/drawing/2014/main" id="{9A842A95-B51B-CCB8-817B-AD4944ECAF1A}"/>
              </a:ext>
            </a:extLst>
          </p:cNvPr>
          <p:cNvCxnSpPr>
            <a:cxnSpLocks/>
            <a:stCxn id="784" idx="4"/>
            <a:endCxn id="786" idx="0"/>
          </p:cNvCxnSpPr>
          <p:nvPr/>
        </p:nvCxnSpPr>
        <p:spPr>
          <a:xfrm rot="5400000" flipH="1">
            <a:off x="10699434" y="1952878"/>
            <a:ext cx="308712" cy="59981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0" name="직선 연결선 809">
            <a:extLst>
              <a:ext uri="{FF2B5EF4-FFF2-40B4-BE49-F238E27FC236}">
                <a16:creationId xmlns:a16="http://schemas.microsoft.com/office/drawing/2014/main" id="{E19083AA-7C67-8B08-2BBC-72FB5DCCCA67}"/>
              </a:ext>
            </a:extLst>
          </p:cNvPr>
          <p:cNvCxnSpPr>
            <a:cxnSpLocks/>
            <a:stCxn id="784" idx="4"/>
            <a:endCxn id="787" idx="0"/>
          </p:cNvCxnSpPr>
          <p:nvPr/>
        </p:nvCxnSpPr>
        <p:spPr>
          <a:xfrm rot="5400000" flipH="1">
            <a:off x="10762128" y="2015571"/>
            <a:ext cx="183326" cy="5998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직선 연결선 810">
            <a:extLst>
              <a:ext uri="{FF2B5EF4-FFF2-40B4-BE49-F238E27FC236}">
                <a16:creationId xmlns:a16="http://schemas.microsoft.com/office/drawing/2014/main" id="{14BB9C6F-D944-E70B-54AB-4B4C2F34F416}"/>
              </a:ext>
            </a:extLst>
          </p:cNvPr>
          <p:cNvCxnSpPr>
            <a:cxnSpLocks/>
            <a:stCxn id="784" idx="4"/>
            <a:endCxn id="788" idx="0"/>
          </p:cNvCxnSpPr>
          <p:nvPr/>
        </p:nvCxnSpPr>
        <p:spPr>
          <a:xfrm rot="5400000" flipH="1">
            <a:off x="10824822" y="2078265"/>
            <a:ext cx="57939" cy="5998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직선 연결선 811">
            <a:extLst>
              <a:ext uri="{FF2B5EF4-FFF2-40B4-BE49-F238E27FC236}">
                <a16:creationId xmlns:a16="http://schemas.microsoft.com/office/drawing/2014/main" id="{D5E3E84A-549E-44BA-CF6F-AEB3517C56DF}"/>
              </a:ext>
            </a:extLst>
          </p:cNvPr>
          <p:cNvCxnSpPr>
            <a:cxnSpLocks/>
            <a:stCxn id="784" idx="4"/>
            <a:endCxn id="789" idx="0"/>
          </p:cNvCxnSpPr>
          <p:nvPr/>
        </p:nvCxnSpPr>
        <p:spPr>
          <a:xfrm rot="5400000">
            <a:off x="10820767" y="2141658"/>
            <a:ext cx="67448" cy="58581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직선 연결선 812">
            <a:extLst>
              <a:ext uri="{FF2B5EF4-FFF2-40B4-BE49-F238E27FC236}">
                <a16:creationId xmlns:a16="http://schemas.microsoft.com/office/drawing/2014/main" id="{CD3C4E6B-DE87-2CF1-B062-B9C339F3747D}"/>
              </a:ext>
            </a:extLst>
          </p:cNvPr>
          <p:cNvCxnSpPr>
            <a:cxnSpLocks/>
            <a:stCxn id="784" idx="4"/>
            <a:endCxn id="790" idx="0"/>
          </p:cNvCxnSpPr>
          <p:nvPr/>
        </p:nvCxnSpPr>
        <p:spPr>
          <a:xfrm rot="5400000">
            <a:off x="10758650" y="2204928"/>
            <a:ext cx="192835" cy="57426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직선 연결선 813">
            <a:extLst>
              <a:ext uri="{FF2B5EF4-FFF2-40B4-BE49-F238E27FC236}">
                <a16:creationId xmlns:a16="http://schemas.microsoft.com/office/drawing/2014/main" id="{9E65E7B8-0F40-589E-8683-8DB959ECAA6E}"/>
              </a:ext>
            </a:extLst>
          </p:cNvPr>
          <p:cNvCxnSpPr>
            <a:cxnSpLocks/>
            <a:stCxn id="785" idx="4"/>
            <a:endCxn id="787" idx="0"/>
          </p:cNvCxnSpPr>
          <p:nvPr/>
        </p:nvCxnSpPr>
        <p:spPr>
          <a:xfrm rot="5400000" flipH="1">
            <a:off x="10700134" y="2077565"/>
            <a:ext cx="308712" cy="61379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직선 연결선 814">
            <a:extLst>
              <a:ext uri="{FF2B5EF4-FFF2-40B4-BE49-F238E27FC236}">
                <a16:creationId xmlns:a16="http://schemas.microsoft.com/office/drawing/2014/main" id="{D23C9D7E-2C0C-8555-734A-48F52C484ADC}"/>
              </a:ext>
            </a:extLst>
          </p:cNvPr>
          <p:cNvCxnSpPr>
            <a:cxnSpLocks/>
            <a:stCxn id="785" idx="4"/>
            <a:endCxn id="788" idx="0"/>
          </p:cNvCxnSpPr>
          <p:nvPr/>
        </p:nvCxnSpPr>
        <p:spPr>
          <a:xfrm rot="5400000" flipH="1">
            <a:off x="10762828" y="2140259"/>
            <a:ext cx="183326" cy="61379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직선 연결선 815">
            <a:extLst>
              <a:ext uri="{FF2B5EF4-FFF2-40B4-BE49-F238E27FC236}">
                <a16:creationId xmlns:a16="http://schemas.microsoft.com/office/drawing/2014/main" id="{6AAA1631-C1AC-C1D1-6CC7-C51C597430BC}"/>
              </a:ext>
            </a:extLst>
          </p:cNvPr>
          <p:cNvCxnSpPr>
            <a:cxnSpLocks/>
            <a:stCxn id="785" idx="4"/>
            <a:endCxn id="789" idx="0"/>
          </p:cNvCxnSpPr>
          <p:nvPr/>
        </p:nvCxnSpPr>
        <p:spPr>
          <a:xfrm rot="5400000" flipH="1">
            <a:off x="10826221" y="2203651"/>
            <a:ext cx="57939" cy="5998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7" name="직선 연결선 816">
            <a:extLst>
              <a:ext uri="{FF2B5EF4-FFF2-40B4-BE49-F238E27FC236}">
                <a16:creationId xmlns:a16="http://schemas.microsoft.com/office/drawing/2014/main" id="{EA418553-4B52-DE15-842E-E1775B1CD3E0}"/>
              </a:ext>
            </a:extLst>
          </p:cNvPr>
          <p:cNvCxnSpPr>
            <a:cxnSpLocks/>
            <a:stCxn id="785" idx="4"/>
            <a:endCxn id="790" idx="0"/>
          </p:cNvCxnSpPr>
          <p:nvPr/>
        </p:nvCxnSpPr>
        <p:spPr>
          <a:xfrm rot="5400000">
            <a:off x="10822043" y="2266922"/>
            <a:ext cx="67448" cy="58825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직선 연결선 817">
            <a:extLst>
              <a:ext uri="{FF2B5EF4-FFF2-40B4-BE49-F238E27FC236}">
                <a16:creationId xmlns:a16="http://schemas.microsoft.com/office/drawing/2014/main" id="{D8D4C613-7CAA-3D86-6400-F157F55E35F6}"/>
              </a:ext>
            </a:extLst>
          </p:cNvPr>
          <p:cNvCxnSpPr>
            <a:cxnSpLocks/>
            <a:stCxn id="786" idx="4"/>
            <a:endCxn id="792" idx="0"/>
          </p:cNvCxnSpPr>
          <p:nvPr/>
        </p:nvCxnSpPr>
        <p:spPr>
          <a:xfrm rot="5400000">
            <a:off x="10615068" y="1840153"/>
            <a:ext cx="123694" cy="10041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직선 연결선 818">
            <a:extLst>
              <a:ext uri="{FF2B5EF4-FFF2-40B4-BE49-F238E27FC236}">
                <a16:creationId xmlns:a16="http://schemas.microsoft.com/office/drawing/2014/main" id="{9885BC1F-42A0-3340-D101-1BF132B544EE}"/>
              </a:ext>
            </a:extLst>
          </p:cNvPr>
          <p:cNvCxnSpPr>
            <a:cxnSpLocks/>
            <a:stCxn id="786" idx="4"/>
            <a:endCxn id="793" idx="0"/>
          </p:cNvCxnSpPr>
          <p:nvPr/>
        </p:nvCxnSpPr>
        <p:spPr>
          <a:xfrm rot="5400000">
            <a:off x="10552374" y="1902846"/>
            <a:ext cx="249081" cy="100411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직선 연결선 819">
            <a:extLst>
              <a:ext uri="{FF2B5EF4-FFF2-40B4-BE49-F238E27FC236}">
                <a16:creationId xmlns:a16="http://schemas.microsoft.com/office/drawing/2014/main" id="{885667B5-611D-B6BE-33B5-092140F05E1A}"/>
              </a:ext>
            </a:extLst>
          </p:cNvPr>
          <p:cNvCxnSpPr>
            <a:cxnSpLocks/>
            <a:stCxn id="786" idx="4"/>
            <a:endCxn id="794" idx="0"/>
          </p:cNvCxnSpPr>
          <p:nvPr/>
        </p:nvCxnSpPr>
        <p:spPr>
          <a:xfrm rot="5400000">
            <a:off x="10490381" y="1966239"/>
            <a:ext cx="374467" cy="9901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직선 연결선 820">
            <a:extLst>
              <a:ext uri="{FF2B5EF4-FFF2-40B4-BE49-F238E27FC236}">
                <a16:creationId xmlns:a16="http://schemas.microsoft.com/office/drawing/2014/main" id="{20890EA5-AF22-473E-996F-69DCB1BC278E}"/>
              </a:ext>
            </a:extLst>
          </p:cNvPr>
          <p:cNvCxnSpPr>
            <a:cxnSpLocks/>
            <a:stCxn id="786" idx="4"/>
            <a:endCxn id="795" idx="0"/>
          </p:cNvCxnSpPr>
          <p:nvPr/>
        </p:nvCxnSpPr>
        <p:spPr>
          <a:xfrm rot="5400000">
            <a:off x="10428265" y="2029510"/>
            <a:ext cx="499854" cy="97858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직선 연결선 821">
            <a:extLst>
              <a:ext uri="{FF2B5EF4-FFF2-40B4-BE49-F238E27FC236}">
                <a16:creationId xmlns:a16="http://schemas.microsoft.com/office/drawing/2014/main" id="{9D1661DE-08D6-40F0-D1DA-4F0BD9A10D67}"/>
              </a:ext>
            </a:extLst>
          </p:cNvPr>
          <p:cNvCxnSpPr>
            <a:cxnSpLocks/>
            <a:stCxn id="787" idx="4"/>
            <a:endCxn id="791" idx="0"/>
          </p:cNvCxnSpPr>
          <p:nvPr/>
        </p:nvCxnSpPr>
        <p:spPr>
          <a:xfrm rot="5400000" flipH="1">
            <a:off x="10613375" y="1840152"/>
            <a:ext cx="127080" cy="100413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직선 연결선 822">
            <a:extLst>
              <a:ext uri="{FF2B5EF4-FFF2-40B4-BE49-F238E27FC236}">
                <a16:creationId xmlns:a16="http://schemas.microsoft.com/office/drawing/2014/main" id="{B3EDDAC4-9D1B-9142-244E-5EEAE30A0AE6}"/>
              </a:ext>
            </a:extLst>
          </p:cNvPr>
          <p:cNvCxnSpPr>
            <a:cxnSpLocks/>
            <a:stCxn id="787" idx="4"/>
            <a:endCxn id="793" idx="0"/>
          </p:cNvCxnSpPr>
          <p:nvPr/>
        </p:nvCxnSpPr>
        <p:spPr>
          <a:xfrm rot="5400000">
            <a:off x="10615068" y="1965539"/>
            <a:ext cx="123694" cy="10041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직선 연결선 823">
            <a:extLst>
              <a:ext uri="{FF2B5EF4-FFF2-40B4-BE49-F238E27FC236}">
                <a16:creationId xmlns:a16="http://schemas.microsoft.com/office/drawing/2014/main" id="{69D87EF3-2BC6-2107-8F1C-304F0487FACF}"/>
              </a:ext>
            </a:extLst>
          </p:cNvPr>
          <p:cNvCxnSpPr>
            <a:cxnSpLocks/>
            <a:stCxn id="787" idx="4"/>
            <a:endCxn id="794" idx="0"/>
          </p:cNvCxnSpPr>
          <p:nvPr/>
        </p:nvCxnSpPr>
        <p:spPr>
          <a:xfrm rot="5400000">
            <a:off x="10553075" y="2028932"/>
            <a:ext cx="249081" cy="99013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직선 연결선 824">
            <a:extLst>
              <a:ext uri="{FF2B5EF4-FFF2-40B4-BE49-F238E27FC236}">
                <a16:creationId xmlns:a16="http://schemas.microsoft.com/office/drawing/2014/main" id="{F3840AAE-9A5B-43E4-3C8E-99C1285EE2EE}"/>
              </a:ext>
            </a:extLst>
          </p:cNvPr>
          <p:cNvCxnSpPr>
            <a:cxnSpLocks/>
            <a:stCxn id="787" idx="4"/>
            <a:endCxn id="795" idx="0"/>
          </p:cNvCxnSpPr>
          <p:nvPr/>
        </p:nvCxnSpPr>
        <p:spPr>
          <a:xfrm rot="5400000">
            <a:off x="10490958" y="2092203"/>
            <a:ext cx="374467" cy="97858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직선 연결선 825">
            <a:extLst>
              <a:ext uri="{FF2B5EF4-FFF2-40B4-BE49-F238E27FC236}">
                <a16:creationId xmlns:a16="http://schemas.microsoft.com/office/drawing/2014/main" id="{03EE60CF-A53A-9C99-98E3-407DB0764B5E}"/>
              </a:ext>
            </a:extLst>
          </p:cNvPr>
          <p:cNvCxnSpPr>
            <a:cxnSpLocks/>
            <a:stCxn id="788" idx="4"/>
            <a:endCxn id="791" idx="0"/>
          </p:cNvCxnSpPr>
          <p:nvPr/>
        </p:nvCxnSpPr>
        <p:spPr>
          <a:xfrm rot="5400000" flipH="1">
            <a:off x="10550682" y="1902845"/>
            <a:ext cx="252466" cy="100413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직선 연결선 826">
            <a:extLst>
              <a:ext uri="{FF2B5EF4-FFF2-40B4-BE49-F238E27FC236}">
                <a16:creationId xmlns:a16="http://schemas.microsoft.com/office/drawing/2014/main" id="{69479606-7301-F5B5-891F-3C0C7A16EFA7}"/>
              </a:ext>
            </a:extLst>
          </p:cNvPr>
          <p:cNvCxnSpPr>
            <a:cxnSpLocks/>
            <a:stCxn id="788" idx="4"/>
            <a:endCxn id="792" idx="0"/>
          </p:cNvCxnSpPr>
          <p:nvPr/>
        </p:nvCxnSpPr>
        <p:spPr>
          <a:xfrm rot="5400000" flipH="1">
            <a:off x="10613375" y="1965539"/>
            <a:ext cx="127080" cy="100413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직선 연결선 827">
            <a:extLst>
              <a:ext uri="{FF2B5EF4-FFF2-40B4-BE49-F238E27FC236}">
                <a16:creationId xmlns:a16="http://schemas.microsoft.com/office/drawing/2014/main" id="{6F779831-09A9-AC12-D86F-BD79C5E2F10A}"/>
              </a:ext>
            </a:extLst>
          </p:cNvPr>
          <p:cNvCxnSpPr>
            <a:cxnSpLocks/>
            <a:stCxn id="788" idx="4"/>
            <a:endCxn id="794" idx="0"/>
          </p:cNvCxnSpPr>
          <p:nvPr/>
        </p:nvCxnSpPr>
        <p:spPr>
          <a:xfrm rot="5400000">
            <a:off x="10615768" y="2091625"/>
            <a:ext cx="123694" cy="99013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직선 연결선 828">
            <a:extLst>
              <a:ext uri="{FF2B5EF4-FFF2-40B4-BE49-F238E27FC236}">
                <a16:creationId xmlns:a16="http://schemas.microsoft.com/office/drawing/2014/main" id="{0B045182-5DA2-E4B4-9347-3DE6F8DD8207}"/>
              </a:ext>
            </a:extLst>
          </p:cNvPr>
          <p:cNvCxnSpPr>
            <a:cxnSpLocks/>
            <a:stCxn id="788" idx="4"/>
            <a:endCxn id="795" idx="0"/>
          </p:cNvCxnSpPr>
          <p:nvPr/>
        </p:nvCxnSpPr>
        <p:spPr>
          <a:xfrm rot="5400000">
            <a:off x="10553652" y="2154896"/>
            <a:ext cx="249081" cy="97859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직선 연결선 829">
            <a:extLst>
              <a:ext uri="{FF2B5EF4-FFF2-40B4-BE49-F238E27FC236}">
                <a16:creationId xmlns:a16="http://schemas.microsoft.com/office/drawing/2014/main" id="{D7BF76FC-8AB2-1BB2-BD3C-09843EDBF53B}"/>
              </a:ext>
            </a:extLst>
          </p:cNvPr>
          <p:cNvCxnSpPr>
            <a:cxnSpLocks/>
            <a:stCxn id="789" idx="4"/>
            <a:endCxn id="791" idx="0"/>
          </p:cNvCxnSpPr>
          <p:nvPr/>
        </p:nvCxnSpPr>
        <p:spPr>
          <a:xfrm rot="5400000" flipH="1">
            <a:off x="10488688" y="1964839"/>
            <a:ext cx="377853" cy="10181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직선 연결선 830">
            <a:extLst>
              <a:ext uri="{FF2B5EF4-FFF2-40B4-BE49-F238E27FC236}">
                <a16:creationId xmlns:a16="http://schemas.microsoft.com/office/drawing/2014/main" id="{8CD03E85-107E-F432-AB0B-04B8A8448EB4}"/>
              </a:ext>
            </a:extLst>
          </p:cNvPr>
          <p:cNvCxnSpPr>
            <a:cxnSpLocks/>
            <a:stCxn id="789" idx="4"/>
            <a:endCxn id="792" idx="0"/>
          </p:cNvCxnSpPr>
          <p:nvPr/>
        </p:nvCxnSpPr>
        <p:spPr>
          <a:xfrm rot="5400000" flipH="1">
            <a:off x="10551382" y="2027533"/>
            <a:ext cx="252466" cy="10181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직선 연결선 831">
            <a:extLst>
              <a:ext uri="{FF2B5EF4-FFF2-40B4-BE49-F238E27FC236}">
                <a16:creationId xmlns:a16="http://schemas.microsoft.com/office/drawing/2014/main" id="{296E7C11-7F8A-2DD5-472B-494721A1C82F}"/>
              </a:ext>
            </a:extLst>
          </p:cNvPr>
          <p:cNvCxnSpPr>
            <a:cxnSpLocks/>
            <a:stCxn id="789" idx="4"/>
            <a:endCxn id="793" idx="0"/>
          </p:cNvCxnSpPr>
          <p:nvPr/>
        </p:nvCxnSpPr>
        <p:spPr>
          <a:xfrm rot="5400000" flipH="1">
            <a:off x="10614075" y="2090226"/>
            <a:ext cx="127080" cy="101811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직선 연결선 832">
            <a:extLst>
              <a:ext uri="{FF2B5EF4-FFF2-40B4-BE49-F238E27FC236}">
                <a16:creationId xmlns:a16="http://schemas.microsoft.com/office/drawing/2014/main" id="{3713591E-2521-1D1C-5897-1EA878F5BC89}"/>
              </a:ext>
            </a:extLst>
          </p:cNvPr>
          <p:cNvCxnSpPr>
            <a:cxnSpLocks/>
            <a:stCxn id="789" idx="4"/>
            <a:endCxn id="795" idx="0"/>
          </p:cNvCxnSpPr>
          <p:nvPr/>
        </p:nvCxnSpPr>
        <p:spPr>
          <a:xfrm rot="5400000">
            <a:off x="10617045" y="2216890"/>
            <a:ext cx="123694" cy="99258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직선 연결선 833">
            <a:extLst>
              <a:ext uri="{FF2B5EF4-FFF2-40B4-BE49-F238E27FC236}">
                <a16:creationId xmlns:a16="http://schemas.microsoft.com/office/drawing/2014/main" id="{8CC2B457-7DDB-32A0-D636-1E3846CB883D}"/>
              </a:ext>
            </a:extLst>
          </p:cNvPr>
          <p:cNvCxnSpPr>
            <a:cxnSpLocks/>
            <a:stCxn id="790" idx="4"/>
            <a:endCxn id="791" idx="0"/>
          </p:cNvCxnSpPr>
          <p:nvPr/>
        </p:nvCxnSpPr>
        <p:spPr>
          <a:xfrm rot="5400000" flipH="1">
            <a:off x="10426572" y="2026955"/>
            <a:ext cx="503240" cy="10296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직선 연결선 834">
            <a:extLst>
              <a:ext uri="{FF2B5EF4-FFF2-40B4-BE49-F238E27FC236}">
                <a16:creationId xmlns:a16="http://schemas.microsoft.com/office/drawing/2014/main" id="{7DE0FEA9-2DE8-1A2A-F7BB-65383ACA3DF9}"/>
              </a:ext>
            </a:extLst>
          </p:cNvPr>
          <p:cNvCxnSpPr>
            <a:cxnSpLocks/>
            <a:stCxn id="790" idx="4"/>
            <a:endCxn id="792" idx="0"/>
          </p:cNvCxnSpPr>
          <p:nvPr/>
        </p:nvCxnSpPr>
        <p:spPr>
          <a:xfrm rot="5400000" flipH="1">
            <a:off x="10489265" y="2089649"/>
            <a:ext cx="377853" cy="102966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직선 연결선 835">
            <a:extLst>
              <a:ext uri="{FF2B5EF4-FFF2-40B4-BE49-F238E27FC236}">
                <a16:creationId xmlns:a16="http://schemas.microsoft.com/office/drawing/2014/main" id="{69F9F1BB-8E8F-C737-DCDC-D319BFC98C85}"/>
              </a:ext>
            </a:extLst>
          </p:cNvPr>
          <p:cNvCxnSpPr>
            <a:cxnSpLocks/>
            <a:stCxn id="790" idx="4"/>
            <a:endCxn id="793" idx="0"/>
          </p:cNvCxnSpPr>
          <p:nvPr/>
        </p:nvCxnSpPr>
        <p:spPr>
          <a:xfrm rot="5400000" flipH="1">
            <a:off x="10551959" y="2152343"/>
            <a:ext cx="252466" cy="102966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직선 연결선 836">
            <a:extLst>
              <a:ext uri="{FF2B5EF4-FFF2-40B4-BE49-F238E27FC236}">
                <a16:creationId xmlns:a16="http://schemas.microsoft.com/office/drawing/2014/main" id="{13AA8B8F-67C3-3720-9E45-048C7559C0DC}"/>
              </a:ext>
            </a:extLst>
          </p:cNvPr>
          <p:cNvCxnSpPr>
            <a:cxnSpLocks/>
            <a:stCxn id="790" idx="4"/>
            <a:endCxn id="794" idx="0"/>
          </p:cNvCxnSpPr>
          <p:nvPr/>
        </p:nvCxnSpPr>
        <p:spPr>
          <a:xfrm rot="5400000" flipH="1">
            <a:off x="10615352" y="2215736"/>
            <a:ext cx="127080" cy="10156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직선 연결선 837">
            <a:extLst>
              <a:ext uri="{FF2B5EF4-FFF2-40B4-BE49-F238E27FC236}">
                <a16:creationId xmlns:a16="http://schemas.microsoft.com/office/drawing/2014/main" id="{FACE7DD8-B5A2-9AC2-F439-0036791250EC}"/>
              </a:ext>
            </a:extLst>
          </p:cNvPr>
          <p:cNvCxnSpPr>
            <a:cxnSpLocks/>
            <a:stCxn id="791" idx="4"/>
            <a:endCxn id="796" idx="0"/>
          </p:cNvCxnSpPr>
          <p:nvPr/>
        </p:nvCxnSpPr>
        <p:spPr>
          <a:xfrm rot="5400000">
            <a:off x="10469523" y="1825945"/>
            <a:ext cx="59632" cy="61379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직선 연결선 838">
            <a:extLst>
              <a:ext uri="{FF2B5EF4-FFF2-40B4-BE49-F238E27FC236}">
                <a16:creationId xmlns:a16="http://schemas.microsoft.com/office/drawing/2014/main" id="{82D6B417-82B2-559B-0705-2EE6627B077C}"/>
              </a:ext>
            </a:extLst>
          </p:cNvPr>
          <p:cNvCxnSpPr>
            <a:cxnSpLocks/>
            <a:stCxn id="791" idx="4"/>
            <a:endCxn id="797" idx="0"/>
          </p:cNvCxnSpPr>
          <p:nvPr/>
        </p:nvCxnSpPr>
        <p:spPr>
          <a:xfrm rot="5400000">
            <a:off x="10406830" y="1888638"/>
            <a:ext cx="185018" cy="61379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직선 연결선 839">
            <a:extLst>
              <a:ext uri="{FF2B5EF4-FFF2-40B4-BE49-F238E27FC236}">
                <a16:creationId xmlns:a16="http://schemas.microsoft.com/office/drawing/2014/main" id="{E2DF61B8-FB38-E134-B85D-4593592FEC99}"/>
              </a:ext>
            </a:extLst>
          </p:cNvPr>
          <p:cNvCxnSpPr>
            <a:cxnSpLocks/>
            <a:stCxn id="791" idx="4"/>
            <a:endCxn id="798" idx="0"/>
          </p:cNvCxnSpPr>
          <p:nvPr/>
        </p:nvCxnSpPr>
        <p:spPr>
          <a:xfrm rot="5400000">
            <a:off x="10344137" y="1951332"/>
            <a:ext cx="310405" cy="61378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직선 연결선 840">
            <a:extLst>
              <a:ext uri="{FF2B5EF4-FFF2-40B4-BE49-F238E27FC236}">
                <a16:creationId xmlns:a16="http://schemas.microsoft.com/office/drawing/2014/main" id="{1040E2C7-0D58-AE3B-C19A-C022BC8328BB}"/>
              </a:ext>
            </a:extLst>
          </p:cNvPr>
          <p:cNvCxnSpPr>
            <a:cxnSpLocks/>
            <a:stCxn id="792" idx="4"/>
            <a:endCxn id="796" idx="0"/>
          </p:cNvCxnSpPr>
          <p:nvPr/>
        </p:nvCxnSpPr>
        <p:spPr>
          <a:xfrm rot="5400000" flipH="1">
            <a:off x="10466462" y="1888638"/>
            <a:ext cx="65755" cy="6138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직선 연결선 841">
            <a:extLst>
              <a:ext uri="{FF2B5EF4-FFF2-40B4-BE49-F238E27FC236}">
                <a16:creationId xmlns:a16="http://schemas.microsoft.com/office/drawing/2014/main" id="{A9948793-4FC2-DB88-C631-7A66F2F477D6}"/>
              </a:ext>
            </a:extLst>
          </p:cNvPr>
          <p:cNvCxnSpPr>
            <a:cxnSpLocks/>
            <a:stCxn id="792" idx="4"/>
            <a:endCxn id="797" idx="0"/>
          </p:cNvCxnSpPr>
          <p:nvPr/>
        </p:nvCxnSpPr>
        <p:spPr>
          <a:xfrm rot="5400000">
            <a:off x="10469524" y="1951332"/>
            <a:ext cx="59632" cy="61379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직선 연결선 842">
            <a:extLst>
              <a:ext uri="{FF2B5EF4-FFF2-40B4-BE49-F238E27FC236}">
                <a16:creationId xmlns:a16="http://schemas.microsoft.com/office/drawing/2014/main" id="{9B8B6194-FEA9-0E3D-9ADC-F850ED4E07AF}"/>
              </a:ext>
            </a:extLst>
          </p:cNvPr>
          <p:cNvCxnSpPr>
            <a:cxnSpLocks/>
            <a:stCxn id="792" idx="4"/>
            <a:endCxn id="798" idx="0"/>
          </p:cNvCxnSpPr>
          <p:nvPr/>
        </p:nvCxnSpPr>
        <p:spPr>
          <a:xfrm rot="5400000">
            <a:off x="10406830" y="2014025"/>
            <a:ext cx="185018" cy="61379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직선 연결선 843">
            <a:extLst>
              <a:ext uri="{FF2B5EF4-FFF2-40B4-BE49-F238E27FC236}">
                <a16:creationId xmlns:a16="http://schemas.microsoft.com/office/drawing/2014/main" id="{217260DC-69FC-CF34-B00D-2D3122DBB784}"/>
              </a:ext>
            </a:extLst>
          </p:cNvPr>
          <p:cNvCxnSpPr>
            <a:cxnSpLocks/>
            <a:stCxn id="792" idx="4"/>
            <a:endCxn id="799" idx="0"/>
          </p:cNvCxnSpPr>
          <p:nvPr/>
        </p:nvCxnSpPr>
        <p:spPr>
          <a:xfrm rot="5400000">
            <a:off x="10344837" y="2077418"/>
            <a:ext cx="310405" cy="5998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직선 연결선 844">
            <a:extLst>
              <a:ext uri="{FF2B5EF4-FFF2-40B4-BE49-F238E27FC236}">
                <a16:creationId xmlns:a16="http://schemas.microsoft.com/office/drawing/2014/main" id="{8440FDD2-52F9-5AE9-76AD-F00FC835A900}"/>
              </a:ext>
            </a:extLst>
          </p:cNvPr>
          <p:cNvCxnSpPr>
            <a:cxnSpLocks/>
            <a:stCxn id="793" idx="4"/>
            <a:endCxn id="796" idx="0"/>
          </p:cNvCxnSpPr>
          <p:nvPr/>
        </p:nvCxnSpPr>
        <p:spPr>
          <a:xfrm rot="5400000" flipH="1">
            <a:off x="10403769" y="1951331"/>
            <a:ext cx="191142" cy="6138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직선 연결선 845">
            <a:extLst>
              <a:ext uri="{FF2B5EF4-FFF2-40B4-BE49-F238E27FC236}">
                <a16:creationId xmlns:a16="http://schemas.microsoft.com/office/drawing/2014/main" id="{FE0B0CF4-ECA3-BC9D-73A8-E31294BBCF2D}"/>
              </a:ext>
            </a:extLst>
          </p:cNvPr>
          <p:cNvCxnSpPr>
            <a:cxnSpLocks/>
            <a:stCxn id="793" idx="4"/>
            <a:endCxn id="797" idx="0"/>
          </p:cNvCxnSpPr>
          <p:nvPr/>
        </p:nvCxnSpPr>
        <p:spPr>
          <a:xfrm rot="5400000" flipH="1">
            <a:off x="10466462" y="2014025"/>
            <a:ext cx="65755" cy="6138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직선 연결선 846">
            <a:extLst>
              <a:ext uri="{FF2B5EF4-FFF2-40B4-BE49-F238E27FC236}">
                <a16:creationId xmlns:a16="http://schemas.microsoft.com/office/drawing/2014/main" id="{EE1DCE52-4C9A-8EA1-AE09-F1252B3EA9A4}"/>
              </a:ext>
            </a:extLst>
          </p:cNvPr>
          <p:cNvCxnSpPr>
            <a:cxnSpLocks/>
            <a:stCxn id="793" idx="4"/>
            <a:endCxn id="798" idx="0"/>
          </p:cNvCxnSpPr>
          <p:nvPr/>
        </p:nvCxnSpPr>
        <p:spPr>
          <a:xfrm rot="5400000">
            <a:off x="10469524" y="2076719"/>
            <a:ext cx="59632" cy="61379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직선 연결선 847">
            <a:extLst>
              <a:ext uri="{FF2B5EF4-FFF2-40B4-BE49-F238E27FC236}">
                <a16:creationId xmlns:a16="http://schemas.microsoft.com/office/drawing/2014/main" id="{63FBB8B3-A378-D543-4109-152EFFB7314A}"/>
              </a:ext>
            </a:extLst>
          </p:cNvPr>
          <p:cNvCxnSpPr>
            <a:cxnSpLocks/>
            <a:stCxn id="793" idx="4"/>
            <a:endCxn id="799" idx="0"/>
          </p:cNvCxnSpPr>
          <p:nvPr/>
        </p:nvCxnSpPr>
        <p:spPr>
          <a:xfrm rot="5400000">
            <a:off x="10407530" y="2140111"/>
            <a:ext cx="185018" cy="5998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직선 연결선 848">
            <a:extLst>
              <a:ext uri="{FF2B5EF4-FFF2-40B4-BE49-F238E27FC236}">
                <a16:creationId xmlns:a16="http://schemas.microsoft.com/office/drawing/2014/main" id="{1B014060-ED65-9381-8EB6-2678EADFA699}"/>
              </a:ext>
            </a:extLst>
          </p:cNvPr>
          <p:cNvCxnSpPr>
            <a:cxnSpLocks/>
            <a:stCxn id="794" idx="4"/>
            <a:endCxn id="796" idx="0"/>
          </p:cNvCxnSpPr>
          <p:nvPr/>
        </p:nvCxnSpPr>
        <p:spPr>
          <a:xfrm rot="5400000" flipH="1">
            <a:off x="10341775" y="2013325"/>
            <a:ext cx="316528" cy="62779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직선 연결선 849">
            <a:extLst>
              <a:ext uri="{FF2B5EF4-FFF2-40B4-BE49-F238E27FC236}">
                <a16:creationId xmlns:a16="http://schemas.microsoft.com/office/drawing/2014/main" id="{394EDBBF-0F36-AE63-8B5F-102122A7C09A}"/>
              </a:ext>
            </a:extLst>
          </p:cNvPr>
          <p:cNvCxnSpPr>
            <a:cxnSpLocks/>
            <a:stCxn id="794" idx="4"/>
            <a:endCxn id="797" idx="0"/>
          </p:cNvCxnSpPr>
          <p:nvPr/>
        </p:nvCxnSpPr>
        <p:spPr>
          <a:xfrm rot="5400000" flipH="1">
            <a:off x="10404468" y="2076018"/>
            <a:ext cx="191142" cy="62779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직선 연결선 850">
            <a:extLst>
              <a:ext uri="{FF2B5EF4-FFF2-40B4-BE49-F238E27FC236}">
                <a16:creationId xmlns:a16="http://schemas.microsoft.com/office/drawing/2014/main" id="{0AE58495-E455-FC99-E75C-21FEDFE68722}"/>
              </a:ext>
            </a:extLst>
          </p:cNvPr>
          <p:cNvCxnSpPr>
            <a:cxnSpLocks/>
            <a:stCxn id="794" idx="4"/>
            <a:endCxn id="798" idx="0"/>
          </p:cNvCxnSpPr>
          <p:nvPr/>
        </p:nvCxnSpPr>
        <p:spPr>
          <a:xfrm rot="5400000" flipH="1">
            <a:off x="10467162" y="2138712"/>
            <a:ext cx="65755" cy="62778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직선 연결선 851">
            <a:extLst>
              <a:ext uri="{FF2B5EF4-FFF2-40B4-BE49-F238E27FC236}">
                <a16:creationId xmlns:a16="http://schemas.microsoft.com/office/drawing/2014/main" id="{A5E247CC-1C9A-90B1-EC7B-4AF674D9AF41}"/>
              </a:ext>
            </a:extLst>
          </p:cNvPr>
          <p:cNvCxnSpPr>
            <a:cxnSpLocks/>
            <a:stCxn id="794" idx="4"/>
            <a:endCxn id="799" idx="0"/>
          </p:cNvCxnSpPr>
          <p:nvPr/>
        </p:nvCxnSpPr>
        <p:spPr>
          <a:xfrm rot="5400000">
            <a:off x="10470923" y="2202105"/>
            <a:ext cx="59632" cy="61379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직선 연결선 852">
            <a:extLst>
              <a:ext uri="{FF2B5EF4-FFF2-40B4-BE49-F238E27FC236}">
                <a16:creationId xmlns:a16="http://schemas.microsoft.com/office/drawing/2014/main" id="{1D4BF7C1-BF3A-7B90-BC32-EDFE4E2D6E9C}"/>
              </a:ext>
            </a:extLst>
          </p:cNvPr>
          <p:cNvCxnSpPr>
            <a:cxnSpLocks/>
            <a:stCxn id="795" idx="4"/>
            <a:endCxn id="797" idx="0"/>
          </p:cNvCxnSpPr>
          <p:nvPr/>
        </p:nvCxnSpPr>
        <p:spPr>
          <a:xfrm rot="5400000" flipH="1">
            <a:off x="10342352" y="2138135"/>
            <a:ext cx="316528" cy="63933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직선 연결선 853">
            <a:extLst>
              <a:ext uri="{FF2B5EF4-FFF2-40B4-BE49-F238E27FC236}">
                <a16:creationId xmlns:a16="http://schemas.microsoft.com/office/drawing/2014/main" id="{04623339-2111-B755-7921-5B070D89DE50}"/>
              </a:ext>
            </a:extLst>
          </p:cNvPr>
          <p:cNvCxnSpPr>
            <a:cxnSpLocks/>
            <a:stCxn id="795" idx="4"/>
            <a:endCxn id="798" idx="0"/>
          </p:cNvCxnSpPr>
          <p:nvPr/>
        </p:nvCxnSpPr>
        <p:spPr>
          <a:xfrm rot="5400000" flipH="1">
            <a:off x="10405046" y="2200828"/>
            <a:ext cx="191142" cy="63933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직선 연결선 854">
            <a:extLst>
              <a:ext uri="{FF2B5EF4-FFF2-40B4-BE49-F238E27FC236}">
                <a16:creationId xmlns:a16="http://schemas.microsoft.com/office/drawing/2014/main" id="{9E7D5D97-3905-F6D4-AE5D-E4C17C777E46}"/>
              </a:ext>
            </a:extLst>
          </p:cNvPr>
          <p:cNvCxnSpPr>
            <a:cxnSpLocks/>
            <a:stCxn id="795" idx="4"/>
            <a:endCxn id="799" idx="0"/>
          </p:cNvCxnSpPr>
          <p:nvPr/>
        </p:nvCxnSpPr>
        <p:spPr>
          <a:xfrm rot="5400000" flipH="1">
            <a:off x="10468439" y="2264221"/>
            <a:ext cx="65755" cy="62534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6" name="직사각형 855">
            <a:extLst>
              <a:ext uri="{FF2B5EF4-FFF2-40B4-BE49-F238E27FC236}">
                <a16:creationId xmlns:a16="http://schemas.microsoft.com/office/drawing/2014/main" id="{F822AA66-1754-6862-0205-D0595F290999}"/>
              </a:ext>
            </a:extLst>
          </p:cNvPr>
          <p:cNvSpPr/>
          <p:nvPr/>
        </p:nvSpPr>
        <p:spPr>
          <a:xfrm>
            <a:off x="10297260" y="1953382"/>
            <a:ext cx="759308" cy="23330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r>
              <a:rPr lang="en-US" altLang="ko-KR" sz="1200" i="1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tflite</a:t>
            </a:r>
            <a:endParaRPr lang="en-US" altLang="ko-KR" sz="1200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57" name="사각형: 둥근 모서리 856">
            <a:extLst>
              <a:ext uri="{FF2B5EF4-FFF2-40B4-BE49-F238E27FC236}">
                <a16:creationId xmlns:a16="http://schemas.microsoft.com/office/drawing/2014/main" id="{52817E72-4EE8-9422-6B3E-E3502F67D5B6}"/>
              </a:ext>
            </a:extLst>
          </p:cNvPr>
          <p:cNvSpPr/>
          <p:nvPr/>
        </p:nvSpPr>
        <p:spPr>
          <a:xfrm>
            <a:off x="7736403" y="2485752"/>
            <a:ext cx="282262" cy="31173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8" name="직사각형 857">
            <a:extLst>
              <a:ext uri="{FF2B5EF4-FFF2-40B4-BE49-F238E27FC236}">
                <a16:creationId xmlns:a16="http://schemas.microsoft.com/office/drawing/2014/main" id="{CCB40987-D09E-F950-3F97-EAC231B1F5ED}"/>
              </a:ext>
            </a:extLst>
          </p:cNvPr>
          <p:cNvSpPr/>
          <p:nvPr/>
        </p:nvSpPr>
        <p:spPr>
          <a:xfrm>
            <a:off x="5844818" y="866896"/>
            <a:ext cx="1692208" cy="5505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9" name="직사각형 858">
            <a:extLst>
              <a:ext uri="{FF2B5EF4-FFF2-40B4-BE49-F238E27FC236}">
                <a16:creationId xmlns:a16="http://schemas.microsoft.com/office/drawing/2014/main" id="{4947C38F-82BC-D661-5D41-038EA0119C64}"/>
              </a:ext>
            </a:extLst>
          </p:cNvPr>
          <p:cNvSpPr/>
          <p:nvPr/>
        </p:nvSpPr>
        <p:spPr>
          <a:xfrm>
            <a:off x="7430194" y="1210924"/>
            <a:ext cx="106832" cy="705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60" name="직사각형 859">
            <a:extLst>
              <a:ext uri="{FF2B5EF4-FFF2-40B4-BE49-F238E27FC236}">
                <a16:creationId xmlns:a16="http://schemas.microsoft.com/office/drawing/2014/main" id="{F7EC9231-81A3-BADD-EE69-A912EB32EB8D}"/>
              </a:ext>
            </a:extLst>
          </p:cNvPr>
          <p:cNvSpPr/>
          <p:nvPr/>
        </p:nvSpPr>
        <p:spPr>
          <a:xfrm>
            <a:off x="5844818" y="1210924"/>
            <a:ext cx="106832" cy="705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61" name="직사각형 860">
            <a:extLst>
              <a:ext uri="{FF2B5EF4-FFF2-40B4-BE49-F238E27FC236}">
                <a16:creationId xmlns:a16="http://schemas.microsoft.com/office/drawing/2014/main" id="{DB338C07-967A-91AF-031D-855FBB97BB36}"/>
              </a:ext>
            </a:extLst>
          </p:cNvPr>
          <p:cNvSpPr/>
          <p:nvPr/>
        </p:nvSpPr>
        <p:spPr>
          <a:xfrm>
            <a:off x="5810367" y="1223060"/>
            <a:ext cx="64334" cy="403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2" name="직사각형 861">
            <a:extLst>
              <a:ext uri="{FF2B5EF4-FFF2-40B4-BE49-F238E27FC236}">
                <a16:creationId xmlns:a16="http://schemas.microsoft.com/office/drawing/2014/main" id="{227A2535-BDDA-B4A1-222B-D5CBB00E57C3}"/>
              </a:ext>
            </a:extLst>
          </p:cNvPr>
          <p:cNvSpPr/>
          <p:nvPr/>
        </p:nvSpPr>
        <p:spPr>
          <a:xfrm>
            <a:off x="7504858" y="1222316"/>
            <a:ext cx="64334" cy="403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3" name="TextBox 862">
            <a:extLst>
              <a:ext uri="{FF2B5EF4-FFF2-40B4-BE49-F238E27FC236}">
                <a16:creationId xmlns:a16="http://schemas.microsoft.com/office/drawing/2014/main" id="{76EA54B4-F6C5-5204-C202-3A42050B142E}"/>
              </a:ext>
            </a:extLst>
          </p:cNvPr>
          <p:cNvSpPr txBox="1"/>
          <p:nvPr/>
        </p:nvSpPr>
        <p:spPr>
          <a:xfrm>
            <a:off x="6119042" y="1412506"/>
            <a:ext cx="1143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Memory</a:t>
            </a:r>
            <a:endParaRPr lang="ko-KR" altLang="en-US" sz="1100" b="1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64" name="TextBox 863">
            <a:extLst>
              <a:ext uri="{FF2B5EF4-FFF2-40B4-BE49-F238E27FC236}">
                <a16:creationId xmlns:a16="http://schemas.microsoft.com/office/drawing/2014/main" id="{214A28A1-ABC7-D42A-2737-52C04C16F1B1}"/>
              </a:ext>
            </a:extLst>
          </p:cNvPr>
          <p:cNvSpPr txBox="1"/>
          <p:nvPr/>
        </p:nvSpPr>
        <p:spPr>
          <a:xfrm>
            <a:off x="6603349" y="1199247"/>
            <a:ext cx="830035" cy="201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i="1" dirty="0">
                <a:solidFill>
                  <a:srgbClr val="4472C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Threshold</a:t>
            </a:r>
            <a:endParaRPr lang="ko-KR" altLang="en-US" sz="800" b="1" i="1" dirty="0">
              <a:solidFill>
                <a:srgbClr val="4472C4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65" name="직사각형 864">
            <a:extLst>
              <a:ext uri="{FF2B5EF4-FFF2-40B4-BE49-F238E27FC236}">
                <a16:creationId xmlns:a16="http://schemas.microsoft.com/office/drawing/2014/main" id="{434E2A61-60FF-53D8-3CE1-02C76321CA34}"/>
              </a:ext>
            </a:extLst>
          </p:cNvPr>
          <p:cNvSpPr/>
          <p:nvPr/>
        </p:nvSpPr>
        <p:spPr>
          <a:xfrm>
            <a:off x="6063920" y="988224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6" name="직사각형 865">
            <a:extLst>
              <a:ext uri="{FF2B5EF4-FFF2-40B4-BE49-F238E27FC236}">
                <a16:creationId xmlns:a16="http://schemas.microsoft.com/office/drawing/2014/main" id="{7A1193EF-B8BA-5F57-C72B-841FD11D8EED}"/>
              </a:ext>
            </a:extLst>
          </p:cNvPr>
          <p:cNvSpPr/>
          <p:nvPr/>
        </p:nvSpPr>
        <p:spPr>
          <a:xfrm>
            <a:off x="6063920" y="1050964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7" name="직사각형 866">
            <a:extLst>
              <a:ext uri="{FF2B5EF4-FFF2-40B4-BE49-F238E27FC236}">
                <a16:creationId xmlns:a16="http://schemas.microsoft.com/office/drawing/2014/main" id="{BED58786-63C9-0DB9-35F1-D2DD8B203C16}"/>
              </a:ext>
            </a:extLst>
          </p:cNvPr>
          <p:cNvSpPr/>
          <p:nvPr/>
        </p:nvSpPr>
        <p:spPr>
          <a:xfrm>
            <a:off x="6063920" y="1113703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8" name="직사각형 867">
            <a:extLst>
              <a:ext uri="{FF2B5EF4-FFF2-40B4-BE49-F238E27FC236}">
                <a16:creationId xmlns:a16="http://schemas.microsoft.com/office/drawing/2014/main" id="{B618C997-1D27-2454-02CF-0D84ED27DCD7}"/>
              </a:ext>
            </a:extLst>
          </p:cNvPr>
          <p:cNvSpPr/>
          <p:nvPr/>
        </p:nvSpPr>
        <p:spPr>
          <a:xfrm>
            <a:off x="6187357" y="988224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9" name="직사각형 868">
            <a:extLst>
              <a:ext uri="{FF2B5EF4-FFF2-40B4-BE49-F238E27FC236}">
                <a16:creationId xmlns:a16="http://schemas.microsoft.com/office/drawing/2014/main" id="{06135168-C713-FDBE-9833-EBE40A6B8C8A}"/>
              </a:ext>
            </a:extLst>
          </p:cNvPr>
          <p:cNvSpPr/>
          <p:nvPr/>
        </p:nvSpPr>
        <p:spPr>
          <a:xfrm>
            <a:off x="6187357" y="1050964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0" name="직사각형 869">
            <a:extLst>
              <a:ext uri="{FF2B5EF4-FFF2-40B4-BE49-F238E27FC236}">
                <a16:creationId xmlns:a16="http://schemas.microsoft.com/office/drawing/2014/main" id="{D80D9E93-B7E4-3C5A-A037-4F59F812AE9F}"/>
              </a:ext>
            </a:extLst>
          </p:cNvPr>
          <p:cNvSpPr/>
          <p:nvPr/>
        </p:nvSpPr>
        <p:spPr>
          <a:xfrm>
            <a:off x="6187357" y="1113703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1" name="직사각형 870">
            <a:extLst>
              <a:ext uri="{FF2B5EF4-FFF2-40B4-BE49-F238E27FC236}">
                <a16:creationId xmlns:a16="http://schemas.microsoft.com/office/drawing/2014/main" id="{11A5B78E-8167-671F-D691-D4CDE6F888BF}"/>
              </a:ext>
            </a:extLst>
          </p:cNvPr>
          <p:cNvSpPr/>
          <p:nvPr/>
        </p:nvSpPr>
        <p:spPr>
          <a:xfrm>
            <a:off x="6063920" y="1170765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2" name="직사각형 871">
            <a:extLst>
              <a:ext uri="{FF2B5EF4-FFF2-40B4-BE49-F238E27FC236}">
                <a16:creationId xmlns:a16="http://schemas.microsoft.com/office/drawing/2014/main" id="{17813048-01CC-57DF-3A1C-A16EDA4F9FDD}"/>
              </a:ext>
            </a:extLst>
          </p:cNvPr>
          <p:cNvSpPr/>
          <p:nvPr/>
        </p:nvSpPr>
        <p:spPr>
          <a:xfrm>
            <a:off x="6187357" y="1170765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3" name="직사각형 872">
            <a:extLst>
              <a:ext uri="{FF2B5EF4-FFF2-40B4-BE49-F238E27FC236}">
                <a16:creationId xmlns:a16="http://schemas.microsoft.com/office/drawing/2014/main" id="{C3DF4D39-AD6C-79B8-38F9-697074F3B233}"/>
              </a:ext>
            </a:extLst>
          </p:cNvPr>
          <p:cNvSpPr/>
          <p:nvPr/>
        </p:nvSpPr>
        <p:spPr>
          <a:xfrm>
            <a:off x="6400130" y="988224"/>
            <a:ext cx="241665" cy="2445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4" name="직사각형 873">
            <a:extLst>
              <a:ext uri="{FF2B5EF4-FFF2-40B4-BE49-F238E27FC236}">
                <a16:creationId xmlns:a16="http://schemas.microsoft.com/office/drawing/2014/main" id="{F0E95155-F74C-8B8C-21B6-7C087016BFC6}"/>
              </a:ext>
            </a:extLst>
          </p:cNvPr>
          <p:cNvSpPr/>
          <p:nvPr/>
        </p:nvSpPr>
        <p:spPr>
          <a:xfrm>
            <a:off x="6726528" y="988224"/>
            <a:ext cx="241665" cy="2445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5" name="직사각형 874">
            <a:extLst>
              <a:ext uri="{FF2B5EF4-FFF2-40B4-BE49-F238E27FC236}">
                <a16:creationId xmlns:a16="http://schemas.microsoft.com/office/drawing/2014/main" id="{FD3E82BD-7448-31E1-3169-8F17374E6A6D}"/>
              </a:ext>
            </a:extLst>
          </p:cNvPr>
          <p:cNvSpPr/>
          <p:nvPr/>
        </p:nvSpPr>
        <p:spPr>
          <a:xfrm>
            <a:off x="7051629" y="988224"/>
            <a:ext cx="241665" cy="2445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6" name="직사각형 875">
            <a:extLst>
              <a:ext uri="{FF2B5EF4-FFF2-40B4-BE49-F238E27FC236}">
                <a16:creationId xmlns:a16="http://schemas.microsoft.com/office/drawing/2014/main" id="{3396242F-9B15-0A05-0E8A-5FE9259473EF}"/>
              </a:ext>
            </a:extLst>
          </p:cNvPr>
          <p:cNvSpPr/>
          <p:nvPr/>
        </p:nvSpPr>
        <p:spPr>
          <a:xfrm>
            <a:off x="6397526" y="988224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7" name="직사각형 876">
            <a:extLst>
              <a:ext uri="{FF2B5EF4-FFF2-40B4-BE49-F238E27FC236}">
                <a16:creationId xmlns:a16="http://schemas.microsoft.com/office/drawing/2014/main" id="{3FDA6E64-D852-9E42-3DA0-9EB760B75911}"/>
              </a:ext>
            </a:extLst>
          </p:cNvPr>
          <p:cNvSpPr/>
          <p:nvPr/>
        </p:nvSpPr>
        <p:spPr>
          <a:xfrm>
            <a:off x="6397526" y="1050964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8" name="직사각형 877">
            <a:extLst>
              <a:ext uri="{FF2B5EF4-FFF2-40B4-BE49-F238E27FC236}">
                <a16:creationId xmlns:a16="http://schemas.microsoft.com/office/drawing/2014/main" id="{D09712C9-EE00-4F8E-6804-8A21D9FEFFD8}"/>
              </a:ext>
            </a:extLst>
          </p:cNvPr>
          <p:cNvSpPr/>
          <p:nvPr/>
        </p:nvSpPr>
        <p:spPr>
          <a:xfrm>
            <a:off x="6397526" y="1113703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9" name="직사각형 878">
            <a:extLst>
              <a:ext uri="{FF2B5EF4-FFF2-40B4-BE49-F238E27FC236}">
                <a16:creationId xmlns:a16="http://schemas.microsoft.com/office/drawing/2014/main" id="{D1B30F0B-DDD5-EFFE-1823-E7896273A822}"/>
              </a:ext>
            </a:extLst>
          </p:cNvPr>
          <p:cNvSpPr/>
          <p:nvPr/>
        </p:nvSpPr>
        <p:spPr>
          <a:xfrm>
            <a:off x="6520963" y="988224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0" name="직사각형 879">
            <a:extLst>
              <a:ext uri="{FF2B5EF4-FFF2-40B4-BE49-F238E27FC236}">
                <a16:creationId xmlns:a16="http://schemas.microsoft.com/office/drawing/2014/main" id="{A5F43E5B-CB6E-903C-AD59-ECCCD90DE696}"/>
              </a:ext>
            </a:extLst>
          </p:cNvPr>
          <p:cNvSpPr/>
          <p:nvPr/>
        </p:nvSpPr>
        <p:spPr>
          <a:xfrm>
            <a:off x="6520963" y="1050964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1" name="직사각형 880">
            <a:extLst>
              <a:ext uri="{FF2B5EF4-FFF2-40B4-BE49-F238E27FC236}">
                <a16:creationId xmlns:a16="http://schemas.microsoft.com/office/drawing/2014/main" id="{B7E062AE-2DAC-BABA-B461-2ACD767003C5}"/>
              </a:ext>
            </a:extLst>
          </p:cNvPr>
          <p:cNvSpPr/>
          <p:nvPr/>
        </p:nvSpPr>
        <p:spPr>
          <a:xfrm>
            <a:off x="6520963" y="1113703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2" name="직사각형 881">
            <a:extLst>
              <a:ext uri="{FF2B5EF4-FFF2-40B4-BE49-F238E27FC236}">
                <a16:creationId xmlns:a16="http://schemas.microsoft.com/office/drawing/2014/main" id="{1BCB42C3-CFD0-C397-ACCF-94D8AA94F9AE}"/>
              </a:ext>
            </a:extLst>
          </p:cNvPr>
          <p:cNvSpPr/>
          <p:nvPr/>
        </p:nvSpPr>
        <p:spPr>
          <a:xfrm>
            <a:off x="6397526" y="1170765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3" name="직사각형 882">
            <a:extLst>
              <a:ext uri="{FF2B5EF4-FFF2-40B4-BE49-F238E27FC236}">
                <a16:creationId xmlns:a16="http://schemas.microsoft.com/office/drawing/2014/main" id="{9F88AFDC-9EAA-CD66-8DD3-1003A12CB28E}"/>
              </a:ext>
            </a:extLst>
          </p:cNvPr>
          <p:cNvSpPr/>
          <p:nvPr/>
        </p:nvSpPr>
        <p:spPr>
          <a:xfrm>
            <a:off x="6520963" y="1170765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4" name="직사각형 883">
            <a:extLst>
              <a:ext uri="{FF2B5EF4-FFF2-40B4-BE49-F238E27FC236}">
                <a16:creationId xmlns:a16="http://schemas.microsoft.com/office/drawing/2014/main" id="{F17376E2-A334-F472-68D8-FA98672FC541}"/>
              </a:ext>
            </a:extLst>
          </p:cNvPr>
          <p:cNvSpPr/>
          <p:nvPr/>
        </p:nvSpPr>
        <p:spPr>
          <a:xfrm>
            <a:off x="6723924" y="988224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5" name="직사각형 884">
            <a:extLst>
              <a:ext uri="{FF2B5EF4-FFF2-40B4-BE49-F238E27FC236}">
                <a16:creationId xmlns:a16="http://schemas.microsoft.com/office/drawing/2014/main" id="{5C049DB3-FCEB-A132-EA22-3F3F61322A1C}"/>
              </a:ext>
            </a:extLst>
          </p:cNvPr>
          <p:cNvSpPr/>
          <p:nvPr/>
        </p:nvSpPr>
        <p:spPr>
          <a:xfrm>
            <a:off x="6723924" y="1048738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6" name="직사각형 885">
            <a:extLst>
              <a:ext uri="{FF2B5EF4-FFF2-40B4-BE49-F238E27FC236}">
                <a16:creationId xmlns:a16="http://schemas.microsoft.com/office/drawing/2014/main" id="{5BAB3E9E-07BD-5005-954F-EB96FFEDA32B}"/>
              </a:ext>
            </a:extLst>
          </p:cNvPr>
          <p:cNvSpPr/>
          <p:nvPr/>
        </p:nvSpPr>
        <p:spPr>
          <a:xfrm>
            <a:off x="6723924" y="1111477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7" name="직사각형 886">
            <a:extLst>
              <a:ext uri="{FF2B5EF4-FFF2-40B4-BE49-F238E27FC236}">
                <a16:creationId xmlns:a16="http://schemas.microsoft.com/office/drawing/2014/main" id="{E04D8686-7485-5DAD-60F8-5EF4D518683B}"/>
              </a:ext>
            </a:extLst>
          </p:cNvPr>
          <p:cNvSpPr/>
          <p:nvPr/>
        </p:nvSpPr>
        <p:spPr>
          <a:xfrm>
            <a:off x="6847361" y="988224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8" name="직사각형 887">
            <a:extLst>
              <a:ext uri="{FF2B5EF4-FFF2-40B4-BE49-F238E27FC236}">
                <a16:creationId xmlns:a16="http://schemas.microsoft.com/office/drawing/2014/main" id="{047872D1-DC68-EBFE-6039-95D96E88AE8E}"/>
              </a:ext>
            </a:extLst>
          </p:cNvPr>
          <p:cNvSpPr/>
          <p:nvPr/>
        </p:nvSpPr>
        <p:spPr>
          <a:xfrm>
            <a:off x="6723924" y="1170765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9" name="직사각형 888">
            <a:extLst>
              <a:ext uri="{FF2B5EF4-FFF2-40B4-BE49-F238E27FC236}">
                <a16:creationId xmlns:a16="http://schemas.microsoft.com/office/drawing/2014/main" id="{8B8C7D8D-82E0-B7BD-83F9-C8EAD25CB4DC}"/>
              </a:ext>
            </a:extLst>
          </p:cNvPr>
          <p:cNvSpPr/>
          <p:nvPr/>
        </p:nvSpPr>
        <p:spPr>
          <a:xfrm>
            <a:off x="6847378" y="1048738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0" name="직사각형 889">
            <a:extLst>
              <a:ext uri="{FF2B5EF4-FFF2-40B4-BE49-F238E27FC236}">
                <a16:creationId xmlns:a16="http://schemas.microsoft.com/office/drawing/2014/main" id="{C43BB386-EC3F-5459-AB80-5839CA7E4310}"/>
              </a:ext>
            </a:extLst>
          </p:cNvPr>
          <p:cNvSpPr/>
          <p:nvPr/>
        </p:nvSpPr>
        <p:spPr>
          <a:xfrm>
            <a:off x="6847378" y="1111477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1" name="직사각형 890">
            <a:extLst>
              <a:ext uri="{FF2B5EF4-FFF2-40B4-BE49-F238E27FC236}">
                <a16:creationId xmlns:a16="http://schemas.microsoft.com/office/drawing/2014/main" id="{DFE81070-7E97-D1A9-D951-2C66F53C6744}"/>
              </a:ext>
            </a:extLst>
          </p:cNvPr>
          <p:cNvSpPr/>
          <p:nvPr/>
        </p:nvSpPr>
        <p:spPr>
          <a:xfrm>
            <a:off x="6847378" y="1170765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2" name="직선 연결선 891">
            <a:extLst>
              <a:ext uri="{FF2B5EF4-FFF2-40B4-BE49-F238E27FC236}">
                <a16:creationId xmlns:a16="http://schemas.microsoft.com/office/drawing/2014/main" id="{74B96D3F-9B3A-0A17-35E8-157433FF91F4}"/>
              </a:ext>
            </a:extLst>
          </p:cNvPr>
          <p:cNvCxnSpPr>
            <a:cxnSpLocks/>
          </p:cNvCxnSpPr>
          <p:nvPr/>
        </p:nvCxnSpPr>
        <p:spPr>
          <a:xfrm>
            <a:off x="7014200" y="958571"/>
            <a:ext cx="0" cy="33184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연결선: 구부러짐 892">
            <a:extLst>
              <a:ext uri="{FF2B5EF4-FFF2-40B4-BE49-F238E27FC236}">
                <a16:creationId xmlns:a16="http://schemas.microsoft.com/office/drawing/2014/main" id="{F628D31B-4D79-77D7-918A-1040F7EBDBFD}"/>
              </a:ext>
            </a:extLst>
          </p:cNvPr>
          <p:cNvCxnSpPr>
            <a:cxnSpLocks/>
            <a:stCxn id="872" idx="2"/>
            <a:endCxn id="857" idx="0"/>
          </p:cNvCxnSpPr>
          <p:nvPr/>
        </p:nvCxnSpPr>
        <p:spPr>
          <a:xfrm rot="16200000" flipH="1">
            <a:off x="6437182" y="1045398"/>
            <a:ext cx="1252246" cy="1628459"/>
          </a:xfrm>
          <a:prstGeom prst="curvedConnector3">
            <a:avLst>
              <a:gd name="adj1" fmla="val 53483"/>
            </a:avLst>
          </a:prstGeom>
          <a:ln w="19050">
            <a:solidFill>
              <a:srgbClr val="A6A6A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연결선: 구부러짐 893">
            <a:extLst>
              <a:ext uri="{FF2B5EF4-FFF2-40B4-BE49-F238E27FC236}">
                <a16:creationId xmlns:a16="http://schemas.microsoft.com/office/drawing/2014/main" id="{20F3929B-F3BE-BADF-FB1A-50DDC68DBBC9}"/>
              </a:ext>
            </a:extLst>
          </p:cNvPr>
          <p:cNvCxnSpPr>
            <a:cxnSpLocks/>
            <a:stCxn id="741" idx="2"/>
            <a:endCxn id="857" idx="0"/>
          </p:cNvCxnSpPr>
          <p:nvPr/>
        </p:nvCxnSpPr>
        <p:spPr>
          <a:xfrm rot="5400000">
            <a:off x="7514237" y="1809541"/>
            <a:ext cx="1039508" cy="312912"/>
          </a:xfrm>
          <a:prstGeom prst="curvedConnector3">
            <a:avLst>
              <a:gd name="adj1" fmla="val 50000"/>
            </a:avLst>
          </a:prstGeom>
          <a:ln w="19050">
            <a:solidFill>
              <a:srgbClr val="8FAAD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5" name="TextBox 894">
            <a:extLst>
              <a:ext uri="{FF2B5EF4-FFF2-40B4-BE49-F238E27FC236}">
                <a16:creationId xmlns:a16="http://schemas.microsoft.com/office/drawing/2014/main" id="{35EBB9F2-D113-579B-D7D9-B4F937F988E9}"/>
              </a:ext>
            </a:extLst>
          </p:cNvPr>
          <p:cNvSpPr txBox="1"/>
          <p:nvPr/>
        </p:nvSpPr>
        <p:spPr>
          <a:xfrm>
            <a:off x="1414527" y="1048192"/>
            <a:ext cx="1420753" cy="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store data to memory</a:t>
            </a:r>
            <a:endParaRPr lang="ko-KR" altLang="en-US" sz="1000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96" name="TextBox 895">
            <a:extLst>
              <a:ext uri="{FF2B5EF4-FFF2-40B4-BE49-F238E27FC236}">
                <a16:creationId xmlns:a16="http://schemas.microsoft.com/office/drawing/2014/main" id="{08157004-6848-4BA4-A9D1-CFF63BD82EA8}"/>
              </a:ext>
            </a:extLst>
          </p:cNvPr>
          <p:cNvSpPr txBox="1"/>
          <p:nvPr/>
        </p:nvSpPr>
        <p:spPr>
          <a:xfrm>
            <a:off x="6187847" y="1862616"/>
            <a:ext cx="1281761" cy="388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read data from memory</a:t>
            </a:r>
            <a:endParaRPr lang="ko-KR" altLang="en-US" sz="1000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97" name="TextBox 896">
            <a:extLst>
              <a:ext uri="{FF2B5EF4-FFF2-40B4-BE49-F238E27FC236}">
                <a16:creationId xmlns:a16="http://schemas.microsoft.com/office/drawing/2014/main" id="{AF2A6576-76E6-0808-86B7-2D89D43FC404}"/>
              </a:ext>
            </a:extLst>
          </p:cNvPr>
          <p:cNvSpPr txBox="1"/>
          <p:nvPr/>
        </p:nvSpPr>
        <p:spPr>
          <a:xfrm>
            <a:off x="7989368" y="1539313"/>
            <a:ext cx="1177471" cy="388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read data from storage</a:t>
            </a:r>
            <a:endParaRPr lang="ko-KR" altLang="en-US" sz="1000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98" name="TextBox 897">
            <a:extLst>
              <a:ext uri="{FF2B5EF4-FFF2-40B4-BE49-F238E27FC236}">
                <a16:creationId xmlns:a16="http://schemas.microsoft.com/office/drawing/2014/main" id="{6C75C915-C9AA-3795-8037-805205F8CEF5}"/>
              </a:ext>
            </a:extLst>
          </p:cNvPr>
          <p:cNvSpPr txBox="1"/>
          <p:nvPr/>
        </p:nvSpPr>
        <p:spPr>
          <a:xfrm>
            <a:off x="4114652" y="867345"/>
            <a:ext cx="1420753" cy="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store data to storage</a:t>
            </a:r>
            <a:endParaRPr lang="ko-KR" altLang="en-US" sz="1000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99" name="TextBox 898">
            <a:extLst>
              <a:ext uri="{FF2B5EF4-FFF2-40B4-BE49-F238E27FC236}">
                <a16:creationId xmlns:a16="http://schemas.microsoft.com/office/drawing/2014/main" id="{67B85D0C-0C58-FE2F-7275-325419F32D8D}"/>
              </a:ext>
            </a:extLst>
          </p:cNvPr>
          <p:cNvSpPr txBox="1"/>
          <p:nvPr/>
        </p:nvSpPr>
        <p:spPr>
          <a:xfrm>
            <a:off x="10845736" y="1550763"/>
            <a:ext cx="1346264" cy="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Train</a:t>
            </a:r>
          </a:p>
        </p:txBody>
      </p:sp>
      <p:sp>
        <p:nvSpPr>
          <p:cNvPr id="900" name="TextBox 899">
            <a:extLst>
              <a:ext uri="{FF2B5EF4-FFF2-40B4-BE49-F238E27FC236}">
                <a16:creationId xmlns:a16="http://schemas.microsoft.com/office/drawing/2014/main" id="{D395524E-FA36-B969-4628-7DEF84E647FA}"/>
              </a:ext>
            </a:extLst>
          </p:cNvPr>
          <p:cNvSpPr txBox="1"/>
          <p:nvPr/>
        </p:nvSpPr>
        <p:spPr>
          <a:xfrm>
            <a:off x="5973400" y="257112"/>
            <a:ext cx="2278765" cy="244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Read data randomly for </a:t>
            </a:r>
            <a:r>
              <a:rPr lang="en-US" altLang="ko-KR" sz="11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Train</a:t>
            </a:r>
          </a:p>
        </p:txBody>
      </p:sp>
      <p:sp>
        <p:nvSpPr>
          <p:cNvPr id="901" name="TextBox 900">
            <a:extLst>
              <a:ext uri="{FF2B5EF4-FFF2-40B4-BE49-F238E27FC236}">
                <a16:creationId xmlns:a16="http://schemas.microsoft.com/office/drawing/2014/main" id="{3DF72EA2-C301-BA91-25D9-27FCAE107A5F}"/>
              </a:ext>
            </a:extLst>
          </p:cNvPr>
          <p:cNvSpPr txBox="1"/>
          <p:nvPr/>
        </p:nvSpPr>
        <p:spPr>
          <a:xfrm>
            <a:off x="95432" y="1731017"/>
            <a:ext cx="749815" cy="661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memory data are stored in </a:t>
            </a:r>
            <a:r>
              <a:rPr lang="en-US" altLang="ko-KR" sz="10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ArrayList</a:t>
            </a:r>
            <a:r>
              <a:rPr lang="en-US" altLang="ko-KR" sz="10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ko-KR" altLang="en-US" sz="1000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02" name="TextBox 901">
            <a:extLst>
              <a:ext uri="{FF2B5EF4-FFF2-40B4-BE49-F238E27FC236}">
                <a16:creationId xmlns:a16="http://schemas.microsoft.com/office/drawing/2014/main" id="{A0CC40FF-7C74-8DD0-6DB1-F6D99BD43A4B}"/>
              </a:ext>
            </a:extLst>
          </p:cNvPr>
          <p:cNvSpPr txBox="1"/>
          <p:nvPr/>
        </p:nvSpPr>
        <p:spPr>
          <a:xfrm>
            <a:off x="2948894" y="3065859"/>
            <a:ext cx="721229" cy="51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storage data have Index </a:t>
            </a:r>
            <a:endParaRPr lang="ko-KR" altLang="en-US" sz="1000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03" name="TextBox 902">
            <a:extLst>
              <a:ext uri="{FF2B5EF4-FFF2-40B4-BE49-F238E27FC236}">
                <a16:creationId xmlns:a16="http://schemas.microsoft.com/office/drawing/2014/main" id="{584D6D16-ACF1-9C4D-5F0C-F6A83E11E26B}"/>
              </a:ext>
            </a:extLst>
          </p:cNvPr>
          <p:cNvSpPr txBox="1"/>
          <p:nvPr/>
        </p:nvSpPr>
        <p:spPr>
          <a:xfrm>
            <a:off x="8191988" y="2377099"/>
            <a:ext cx="824952" cy="388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index for data shuffle</a:t>
            </a:r>
            <a:endParaRPr lang="ko-KR" altLang="en-US" sz="1000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04" name="순서도: 연결자 903">
            <a:extLst>
              <a:ext uri="{FF2B5EF4-FFF2-40B4-BE49-F238E27FC236}">
                <a16:creationId xmlns:a16="http://schemas.microsoft.com/office/drawing/2014/main" id="{51B581BF-4088-5C2C-D551-A1BF215FFFBA}"/>
              </a:ext>
            </a:extLst>
          </p:cNvPr>
          <p:cNvSpPr/>
          <p:nvPr/>
        </p:nvSpPr>
        <p:spPr>
          <a:xfrm>
            <a:off x="9532723" y="280077"/>
            <a:ext cx="189812" cy="189812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  <a:endParaRPr lang="ko-KR" altLang="en-US" sz="1100" b="1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05" name="TextBox 904">
            <a:extLst>
              <a:ext uri="{FF2B5EF4-FFF2-40B4-BE49-F238E27FC236}">
                <a16:creationId xmlns:a16="http://schemas.microsoft.com/office/drawing/2014/main" id="{F03BAAE6-906F-AF2C-91BA-4CD0E787B66B}"/>
              </a:ext>
            </a:extLst>
          </p:cNvPr>
          <p:cNvSpPr txBox="1"/>
          <p:nvPr/>
        </p:nvSpPr>
        <p:spPr>
          <a:xfrm>
            <a:off x="9740576" y="257112"/>
            <a:ext cx="134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Train</a:t>
            </a:r>
          </a:p>
        </p:txBody>
      </p:sp>
      <p:sp>
        <p:nvSpPr>
          <p:cNvPr id="906" name="직사각형 905">
            <a:extLst>
              <a:ext uri="{FF2B5EF4-FFF2-40B4-BE49-F238E27FC236}">
                <a16:creationId xmlns:a16="http://schemas.microsoft.com/office/drawing/2014/main" id="{CC0A6D06-D9BB-73F1-4597-0A357CCF06C7}"/>
              </a:ext>
            </a:extLst>
          </p:cNvPr>
          <p:cNvSpPr/>
          <p:nvPr/>
        </p:nvSpPr>
        <p:spPr>
          <a:xfrm>
            <a:off x="9781477" y="779058"/>
            <a:ext cx="1692208" cy="5505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7" name="직사각형 906">
            <a:extLst>
              <a:ext uri="{FF2B5EF4-FFF2-40B4-BE49-F238E27FC236}">
                <a16:creationId xmlns:a16="http://schemas.microsoft.com/office/drawing/2014/main" id="{1A1BA522-BC99-CD5B-B032-25ED5B655EF1}"/>
              </a:ext>
            </a:extLst>
          </p:cNvPr>
          <p:cNvSpPr/>
          <p:nvPr/>
        </p:nvSpPr>
        <p:spPr>
          <a:xfrm>
            <a:off x="11366853" y="1123086"/>
            <a:ext cx="106832" cy="705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08" name="직사각형 907">
            <a:extLst>
              <a:ext uri="{FF2B5EF4-FFF2-40B4-BE49-F238E27FC236}">
                <a16:creationId xmlns:a16="http://schemas.microsoft.com/office/drawing/2014/main" id="{82C729DD-62D4-0DEB-FCBE-59CCE3C20361}"/>
              </a:ext>
            </a:extLst>
          </p:cNvPr>
          <p:cNvSpPr/>
          <p:nvPr/>
        </p:nvSpPr>
        <p:spPr>
          <a:xfrm>
            <a:off x="9781477" y="1123086"/>
            <a:ext cx="106832" cy="705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09" name="직사각형 908">
            <a:extLst>
              <a:ext uri="{FF2B5EF4-FFF2-40B4-BE49-F238E27FC236}">
                <a16:creationId xmlns:a16="http://schemas.microsoft.com/office/drawing/2014/main" id="{82421DFA-5ACB-FE26-7168-4AAF7F6C9F85}"/>
              </a:ext>
            </a:extLst>
          </p:cNvPr>
          <p:cNvSpPr/>
          <p:nvPr/>
        </p:nvSpPr>
        <p:spPr>
          <a:xfrm>
            <a:off x="9747026" y="1138189"/>
            <a:ext cx="64334" cy="40385"/>
          </a:xfrm>
          <a:prstGeom prst="rect">
            <a:avLst/>
          </a:prstGeom>
          <a:solidFill>
            <a:schemeClr val="bg1"/>
          </a:solidFill>
          <a:ln w="190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0" name="직사각형 909">
            <a:extLst>
              <a:ext uri="{FF2B5EF4-FFF2-40B4-BE49-F238E27FC236}">
                <a16:creationId xmlns:a16="http://schemas.microsoft.com/office/drawing/2014/main" id="{C194AEB7-181A-37A5-F710-AAD488CDCC0B}"/>
              </a:ext>
            </a:extLst>
          </p:cNvPr>
          <p:cNvSpPr/>
          <p:nvPr/>
        </p:nvSpPr>
        <p:spPr>
          <a:xfrm>
            <a:off x="11441517" y="1138189"/>
            <a:ext cx="64334" cy="40385"/>
          </a:xfrm>
          <a:prstGeom prst="rect">
            <a:avLst/>
          </a:prstGeom>
          <a:solidFill>
            <a:schemeClr val="bg1"/>
          </a:solidFill>
          <a:ln w="190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1" name="TextBox 910">
            <a:extLst>
              <a:ext uri="{FF2B5EF4-FFF2-40B4-BE49-F238E27FC236}">
                <a16:creationId xmlns:a16="http://schemas.microsoft.com/office/drawing/2014/main" id="{BBF606F5-65D8-7E9E-53AA-E682FF1C4EDE}"/>
              </a:ext>
            </a:extLst>
          </p:cNvPr>
          <p:cNvSpPr txBox="1"/>
          <p:nvPr/>
        </p:nvSpPr>
        <p:spPr>
          <a:xfrm>
            <a:off x="10055701" y="1324668"/>
            <a:ext cx="1143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Memory</a:t>
            </a:r>
            <a:endParaRPr lang="ko-KR" altLang="en-US" sz="1100" b="1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12" name="TextBox 911">
            <a:extLst>
              <a:ext uri="{FF2B5EF4-FFF2-40B4-BE49-F238E27FC236}">
                <a16:creationId xmlns:a16="http://schemas.microsoft.com/office/drawing/2014/main" id="{7481A229-C950-48BA-3313-9CA72C4DE103}"/>
              </a:ext>
            </a:extLst>
          </p:cNvPr>
          <p:cNvSpPr txBox="1"/>
          <p:nvPr/>
        </p:nvSpPr>
        <p:spPr>
          <a:xfrm>
            <a:off x="10540008" y="1111409"/>
            <a:ext cx="830035" cy="201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i="1" dirty="0">
                <a:solidFill>
                  <a:srgbClr val="4472C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Threshold</a:t>
            </a:r>
            <a:endParaRPr lang="ko-KR" altLang="en-US" sz="800" b="1" i="1" dirty="0">
              <a:solidFill>
                <a:srgbClr val="4472C4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13" name="직사각형 912">
            <a:extLst>
              <a:ext uri="{FF2B5EF4-FFF2-40B4-BE49-F238E27FC236}">
                <a16:creationId xmlns:a16="http://schemas.microsoft.com/office/drawing/2014/main" id="{C43E29DB-FABC-724D-4A1B-AE077376CE1B}"/>
              </a:ext>
            </a:extLst>
          </p:cNvPr>
          <p:cNvSpPr/>
          <p:nvPr/>
        </p:nvSpPr>
        <p:spPr>
          <a:xfrm>
            <a:off x="10000578" y="900386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4" name="직사각형 913">
            <a:extLst>
              <a:ext uri="{FF2B5EF4-FFF2-40B4-BE49-F238E27FC236}">
                <a16:creationId xmlns:a16="http://schemas.microsoft.com/office/drawing/2014/main" id="{64031D76-292B-93DD-7E66-D62236008DBD}"/>
              </a:ext>
            </a:extLst>
          </p:cNvPr>
          <p:cNvSpPr/>
          <p:nvPr/>
        </p:nvSpPr>
        <p:spPr>
          <a:xfrm>
            <a:off x="10000578" y="963126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5" name="직사각형 914">
            <a:extLst>
              <a:ext uri="{FF2B5EF4-FFF2-40B4-BE49-F238E27FC236}">
                <a16:creationId xmlns:a16="http://schemas.microsoft.com/office/drawing/2014/main" id="{351C231E-4D7B-66BC-EE23-0B96C57B891C}"/>
              </a:ext>
            </a:extLst>
          </p:cNvPr>
          <p:cNvSpPr/>
          <p:nvPr/>
        </p:nvSpPr>
        <p:spPr>
          <a:xfrm>
            <a:off x="10000578" y="1025865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6" name="직사각형 915">
            <a:extLst>
              <a:ext uri="{FF2B5EF4-FFF2-40B4-BE49-F238E27FC236}">
                <a16:creationId xmlns:a16="http://schemas.microsoft.com/office/drawing/2014/main" id="{FC10BA66-6DF5-AA9A-9DA8-EACC9F705C4F}"/>
              </a:ext>
            </a:extLst>
          </p:cNvPr>
          <p:cNvSpPr/>
          <p:nvPr/>
        </p:nvSpPr>
        <p:spPr>
          <a:xfrm>
            <a:off x="10124015" y="900386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7" name="직사각형 916">
            <a:extLst>
              <a:ext uri="{FF2B5EF4-FFF2-40B4-BE49-F238E27FC236}">
                <a16:creationId xmlns:a16="http://schemas.microsoft.com/office/drawing/2014/main" id="{82DA3FB8-EA5E-7378-B6B1-6AA21D73B5B8}"/>
              </a:ext>
            </a:extLst>
          </p:cNvPr>
          <p:cNvSpPr/>
          <p:nvPr/>
        </p:nvSpPr>
        <p:spPr>
          <a:xfrm>
            <a:off x="10124015" y="963126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8" name="직사각형 917">
            <a:extLst>
              <a:ext uri="{FF2B5EF4-FFF2-40B4-BE49-F238E27FC236}">
                <a16:creationId xmlns:a16="http://schemas.microsoft.com/office/drawing/2014/main" id="{53030C84-1706-3E9C-06CF-C5FF5C5C7112}"/>
              </a:ext>
            </a:extLst>
          </p:cNvPr>
          <p:cNvSpPr/>
          <p:nvPr/>
        </p:nvSpPr>
        <p:spPr>
          <a:xfrm>
            <a:off x="10124015" y="1025865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9" name="직사각형 918">
            <a:extLst>
              <a:ext uri="{FF2B5EF4-FFF2-40B4-BE49-F238E27FC236}">
                <a16:creationId xmlns:a16="http://schemas.microsoft.com/office/drawing/2014/main" id="{9B2081BD-9457-5DE7-CD87-37E0633C3166}"/>
              </a:ext>
            </a:extLst>
          </p:cNvPr>
          <p:cNvSpPr/>
          <p:nvPr/>
        </p:nvSpPr>
        <p:spPr>
          <a:xfrm>
            <a:off x="10000578" y="1082927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0" name="직사각형 919">
            <a:extLst>
              <a:ext uri="{FF2B5EF4-FFF2-40B4-BE49-F238E27FC236}">
                <a16:creationId xmlns:a16="http://schemas.microsoft.com/office/drawing/2014/main" id="{24489855-5681-A577-2707-AC1EBB9B4E39}"/>
              </a:ext>
            </a:extLst>
          </p:cNvPr>
          <p:cNvSpPr/>
          <p:nvPr/>
        </p:nvSpPr>
        <p:spPr>
          <a:xfrm>
            <a:off x="10124015" y="1082927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1" name="직사각형 920">
            <a:extLst>
              <a:ext uri="{FF2B5EF4-FFF2-40B4-BE49-F238E27FC236}">
                <a16:creationId xmlns:a16="http://schemas.microsoft.com/office/drawing/2014/main" id="{19E1E328-FD74-F021-C9F0-0DC7743CAF57}"/>
              </a:ext>
            </a:extLst>
          </p:cNvPr>
          <p:cNvSpPr/>
          <p:nvPr/>
        </p:nvSpPr>
        <p:spPr>
          <a:xfrm>
            <a:off x="10336789" y="900386"/>
            <a:ext cx="241665" cy="2445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2" name="직사각형 921">
            <a:extLst>
              <a:ext uri="{FF2B5EF4-FFF2-40B4-BE49-F238E27FC236}">
                <a16:creationId xmlns:a16="http://schemas.microsoft.com/office/drawing/2014/main" id="{88EDBBB8-A2F4-C01D-24A0-5E80823598CF}"/>
              </a:ext>
            </a:extLst>
          </p:cNvPr>
          <p:cNvSpPr/>
          <p:nvPr/>
        </p:nvSpPr>
        <p:spPr>
          <a:xfrm>
            <a:off x="10663187" y="900386"/>
            <a:ext cx="241665" cy="2445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3" name="직사각형 922">
            <a:extLst>
              <a:ext uri="{FF2B5EF4-FFF2-40B4-BE49-F238E27FC236}">
                <a16:creationId xmlns:a16="http://schemas.microsoft.com/office/drawing/2014/main" id="{1C9C63B4-AC0F-0BB5-0533-72435BEE0298}"/>
              </a:ext>
            </a:extLst>
          </p:cNvPr>
          <p:cNvSpPr/>
          <p:nvPr/>
        </p:nvSpPr>
        <p:spPr>
          <a:xfrm>
            <a:off x="10988287" y="900386"/>
            <a:ext cx="241665" cy="2445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4" name="직사각형 923">
            <a:extLst>
              <a:ext uri="{FF2B5EF4-FFF2-40B4-BE49-F238E27FC236}">
                <a16:creationId xmlns:a16="http://schemas.microsoft.com/office/drawing/2014/main" id="{4BAFA72A-1AC4-26F2-E52E-3135874B6FBA}"/>
              </a:ext>
            </a:extLst>
          </p:cNvPr>
          <p:cNvSpPr/>
          <p:nvPr/>
        </p:nvSpPr>
        <p:spPr>
          <a:xfrm>
            <a:off x="10334184" y="900386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5" name="직사각형 924">
            <a:extLst>
              <a:ext uri="{FF2B5EF4-FFF2-40B4-BE49-F238E27FC236}">
                <a16:creationId xmlns:a16="http://schemas.microsoft.com/office/drawing/2014/main" id="{03783302-CD26-D3A4-6A8C-A5C6389E15DE}"/>
              </a:ext>
            </a:extLst>
          </p:cNvPr>
          <p:cNvSpPr/>
          <p:nvPr/>
        </p:nvSpPr>
        <p:spPr>
          <a:xfrm>
            <a:off x="10334184" y="963126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6" name="직사각형 925">
            <a:extLst>
              <a:ext uri="{FF2B5EF4-FFF2-40B4-BE49-F238E27FC236}">
                <a16:creationId xmlns:a16="http://schemas.microsoft.com/office/drawing/2014/main" id="{E6B07625-BD9D-8027-D5EE-12456D8C0298}"/>
              </a:ext>
            </a:extLst>
          </p:cNvPr>
          <p:cNvSpPr/>
          <p:nvPr/>
        </p:nvSpPr>
        <p:spPr>
          <a:xfrm>
            <a:off x="10334184" y="1025865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7" name="직사각형 926">
            <a:extLst>
              <a:ext uri="{FF2B5EF4-FFF2-40B4-BE49-F238E27FC236}">
                <a16:creationId xmlns:a16="http://schemas.microsoft.com/office/drawing/2014/main" id="{A3602082-B426-6BD5-82AF-0C1F07240F16}"/>
              </a:ext>
            </a:extLst>
          </p:cNvPr>
          <p:cNvSpPr/>
          <p:nvPr/>
        </p:nvSpPr>
        <p:spPr>
          <a:xfrm>
            <a:off x="10457621" y="900386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8" name="직사각형 927">
            <a:extLst>
              <a:ext uri="{FF2B5EF4-FFF2-40B4-BE49-F238E27FC236}">
                <a16:creationId xmlns:a16="http://schemas.microsoft.com/office/drawing/2014/main" id="{D7DE5EF9-80AE-14BD-DFFD-89296FBE29E6}"/>
              </a:ext>
            </a:extLst>
          </p:cNvPr>
          <p:cNvSpPr/>
          <p:nvPr/>
        </p:nvSpPr>
        <p:spPr>
          <a:xfrm>
            <a:off x="10457621" y="963126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9" name="직사각형 928">
            <a:extLst>
              <a:ext uri="{FF2B5EF4-FFF2-40B4-BE49-F238E27FC236}">
                <a16:creationId xmlns:a16="http://schemas.microsoft.com/office/drawing/2014/main" id="{ADC51E6B-31C8-14D9-7353-6158FF500A53}"/>
              </a:ext>
            </a:extLst>
          </p:cNvPr>
          <p:cNvSpPr/>
          <p:nvPr/>
        </p:nvSpPr>
        <p:spPr>
          <a:xfrm>
            <a:off x="10457621" y="1025865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0" name="직사각형 929">
            <a:extLst>
              <a:ext uri="{FF2B5EF4-FFF2-40B4-BE49-F238E27FC236}">
                <a16:creationId xmlns:a16="http://schemas.microsoft.com/office/drawing/2014/main" id="{634C9DB3-4F33-CF23-D199-8204A3BB8318}"/>
              </a:ext>
            </a:extLst>
          </p:cNvPr>
          <p:cNvSpPr/>
          <p:nvPr/>
        </p:nvSpPr>
        <p:spPr>
          <a:xfrm>
            <a:off x="10334184" y="1082927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1" name="직사각형 930">
            <a:extLst>
              <a:ext uri="{FF2B5EF4-FFF2-40B4-BE49-F238E27FC236}">
                <a16:creationId xmlns:a16="http://schemas.microsoft.com/office/drawing/2014/main" id="{97F6B9EE-730D-B1A7-D789-93E7E5BE3806}"/>
              </a:ext>
            </a:extLst>
          </p:cNvPr>
          <p:cNvSpPr/>
          <p:nvPr/>
        </p:nvSpPr>
        <p:spPr>
          <a:xfrm>
            <a:off x="10457621" y="1082927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2" name="직사각형 931">
            <a:extLst>
              <a:ext uri="{FF2B5EF4-FFF2-40B4-BE49-F238E27FC236}">
                <a16:creationId xmlns:a16="http://schemas.microsoft.com/office/drawing/2014/main" id="{58DF0285-E4FF-074B-7630-0010C178CCE4}"/>
              </a:ext>
            </a:extLst>
          </p:cNvPr>
          <p:cNvSpPr/>
          <p:nvPr/>
        </p:nvSpPr>
        <p:spPr>
          <a:xfrm>
            <a:off x="10660582" y="900386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3" name="직사각형 932">
            <a:extLst>
              <a:ext uri="{FF2B5EF4-FFF2-40B4-BE49-F238E27FC236}">
                <a16:creationId xmlns:a16="http://schemas.microsoft.com/office/drawing/2014/main" id="{E292A563-DE83-3F50-ACC2-EBAFDEDC4E10}"/>
              </a:ext>
            </a:extLst>
          </p:cNvPr>
          <p:cNvSpPr/>
          <p:nvPr/>
        </p:nvSpPr>
        <p:spPr>
          <a:xfrm>
            <a:off x="10660582" y="960900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4" name="직사각형 933">
            <a:extLst>
              <a:ext uri="{FF2B5EF4-FFF2-40B4-BE49-F238E27FC236}">
                <a16:creationId xmlns:a16="http://schemas.microsoft.com/office/drawing/2014/main" id="{EAB756C7-9D71-98C2-A7FF-919692B79A19}"/>
              </a:ext>
            </a:extLst>
          </p:cNvPr>
          <p:cNvSpPr/>
          <p:nvPr/>
        </p:nvSpPr>
        <p:spPr>
          <a:xfrm>
            <a:off x="10660582" y="1023639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5" name="직사각형 934">
            <a:extLst>
              <a:ext uri="{FF2B5EF4-FFF2-40B4-BE49-F238E27FC236}">
                <a16:creationId xmlns:a16="http://schemas.microsoft.com/office/drawing/2014/main" id="{CEA7354A-06D9-C4E2-48A3-3364D659222B}"/>
              </a:ext>
            </a:extLst>
          </p:cNvPr>
          <p:cNvSpPr/>
          <p:nvPr/>
        </p:nvSpPr>
        <p:spPr>
          <a:xfrm>
            <a:off x="10784019" y="900386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6" name="직사각형 935">
            <a:extLst>
              <a:ext uri="{FF2B5EF4-FFF2-40B4-BE49-F238E27FC236}">
                <a16:creationId xmlns:a16="http://schemas.microsoft.com/office/drawing/2014/main" id="{CD21503D-0B4F-2380-63D5-63CA8149B0AC}"/>
              </a:ext>
            </a:extLst>
          </p:cNvPr>
          <p:cNvSpPr/>
          <p:nvPr/>
        </p:nvSpPr>
        <p:spPr>
          <a:xfrm>
            <a:off x="10660582" y="1082927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7" name="직사각형 936">
            <a:extLst>
              <a:ext uri="{FF2B5EF4-FFF2-40B4-BE49-F238E27FC236}">
                <a16:creationId xmlns:a16="http://schemas.microsoft.com/office/drawing/2014/main" id="{4856B7D1-2231-0D4A-966B-059336ADC07A}"/>
              </a:ext>
            </a:extLst>
          </p:cNvPr>
          <p:cNvSpPr/>
          <p:nvPr/>
        </p:nvSpPr>
        <p:spPr>
          <a:xfrm>
            <a:off x="10784036" y="960900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8" name="직사각형 937">
            <a:extLst>
              <a:ext uri="{FF2B5EF4-FFF2-40B4-BE49-F238E27FC236}">
                <a16:creationId xmlns:a16="http://schemas.microsoft.com/office/drawing/2014/main" id="{EEC32E56-AA9D-FF01-4671-C24FEB914534}"/>
              </a:ext>
            </a:extLst>
          </p:cNvPr>
          <p:cNvSpPr/>
          <p:nvPr/>
        </p:nvSpPr>
        <p:spPr>
          <a:xfrm>
            <a:off x="10784036" y="1023639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9" name="직사각형 938">
            <a:extLst>
              <a:ext uri="{FF2B5EF4-FFF2-40B4-BE49-F238E27FC236}">
                <a16:creationId xmlns:a16="http://schemas.microsoft.com/office/drawing/2014/main" id="{5EEDD68E-9020-B128-59FC-8E57B76D94D1}"/>
              </a:ext>
            </a:extLst>
          </p:cNvPr>
          <p:cNvSpPr/>
          <p:nvPr/>
        </p:nvSpPr>
        <p:spPr>
          <a:xfrm>
            <a:off x="10784036" y="1082927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0" name="직선 연결선 939">
            <a:extLst>
              <a:ext uri="{FF2B5EF4-FFF2-40B4-BE49-F238E27FC236}">
                <a16:creationId xmlns:a16="http://schemas.microsoft.com/office/drawing/2014/main" id="{3090EB06-D4D6-3AB3-2CA0-5EC853D368B9}"/>
              </a:ext>
            </a:extLst>
          </p:cNvPr>
          <p:cNvCxnSpPr>
            <a:cxnSpLocks/>
          </p:cNvCxnSpPr>
          <p:nvPr/>
        </p:nvCxnSpPr>
        <p:spPr>
          <a:xfrm>
            <a:off x="10944922" y="870732"/>
            <a:ext cx="0" cy="33184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1" name="직사각형 940">
            <a:extLst>
              <a:ext uri="{FF2B5EF4-FFF2-40B4-BE49-F238E27FC236}">
                <a16:creationId xmlns:a16="http://schemas.microsoft.com/office/drawing/2014/main" id="{AF706B1A-5F7E-5E48-17AC-FD22A34AA10E}"/>
              </a:ext>
            </a:extLst>
          </p:cNvPr>
          <p:cNvSpPr/>
          <p:nvPr/>
        </p:nvSpPr>
        <p:spPr>
          <a:xfrm>
            <a:off x="10985310" y="900386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2" name="직사각형 941">
            <a:extLst>
              <a:ext uri="{FF2B5EF4-FFF2-40B4-BE49-F238E27FC236}">
                <a16:creationId xmlns:a16="http://schemas.microsoft.com/office/drawing/2014/main" id="{0F77B951-1AD6-154D-9E7A-A3617B721D36}"/>
              </a:ext>
            </a:extLst>
          </p:cNvPr>
          <p:cNvSpPr/>
          <p:nvPr/>
        </p:nvSpPr>
        <p:spPr>
          <a:xfrm>
            <a:off x="10985310" y="960900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3" name="직사각형 942">
            <a:extLst>
              <a:ext uri="{FF2B5EF4-FFF2-40B4-BE49-F238E27FC236}">
                <a16:creationId xmlns:a16="http://schemas.microsoft.com/office/drawing/2014/main" id="{98B497A2-BA88-82EB-59B8-F101ECF5A509}"/>
              </a:ext>
            </a:extLst>
          </p:cNvPr>
          <p:cNvSpPr/>
          <p:nvPr/>
        </p:nvSpPr>
        <p:spPr>
          <a:xfrm>
            <a:off x="10985310" y="1023639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4" name="직사각형 943">
            <a:extLst>
              <a:ext uri="{FF2B5EF4-FFF2-40B4-BE49-F238E27FC236}">
                <a16:creationId xmlns:a16="http://schemas.microsoft.com/office/drawing/2014/main" id="{0133E1C0-374F-AEED-6A08-21A9EF1B9173}"/>
              </a:ext>
            </a:extLst>
          </p:cNvPr>
          <p:cNvSpPr/>
          <p:nvPr/>
        </p:nvSpPr>
        <p:spPr>
          <a:xfrm>
            <a:off x="11108747" y="900386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5" name="직사각형 944">
            <a:extLst>
              <a:ext uri="{FF2B5EF4-FFF2-40B4-BE49-F238E27FC236}">
                <a16:creationId xmlns:a16="http://schemas.microsoft.com/office/drawing/2014/main" id="{28EC2341-7F5C-5C83-79CE-53242B1B3DE2}"/>
              </a:ext>
            </a:extLst>
          </p:cNvPr>
          <p:cNvSpPr/>
          <p:nvPr/>
        </p:nvSpPr>
        <p:spPr>
          <a:xfrm>
            <a:off x="10985310" y="1082927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6" name="직사각형 945">
            <a:extLst>
              <a:ext uri="{FF2B5EF4-FFF2-40B4-BE49-F238E27FC236}">
                <a16:creationId xmlns:a16="http://schemas.microsoft.com/office/drawing/2014/main" id="{FB88672F-DA0E-226C-0FD2-634F61C1F6DC}"/>
              </a:ext>
            </a:extLst>
          </p:cNvPr>
          <p:cNvSpPr/>
          <p:nvPr/>
        </p:nvSpPr>
        <p:spPr>
          <a:xfrm>
            <a:off x="11108764" y="960900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7" name="직사각형 946">
            <a:extLst>
              <a:ext uri="{FF2B5EF4-FFF2-40B4-BE49-F238E27FC236}">
                <a16:creationId xmlns:a16="http://schemas.microsoft.com/office/drawing/2014/main" id="{AD35BFA9-8017-73BB-C974-5DA46A2848FB}"/>
              </a:ext>
            </a:extLst>
          </p:cNvPr>
          <p:cNvSpPr/>
          <p:nvPr/>
        </p:nvSpPr>
        <p:spPr>
          <a:xfrm>
            <a:off x="11108764" y="1023639"/>
            <a:ext cx="123437" cy="62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8" name="직사각형 947">
            <a:extLst>
              <a:ext uri="{FF2B5EF4-FFF2-40B4-BE49-F238E27FC236}">
                <a16:creationId xmlns:a16="http://schemas.microsoft.com/office/drawing/2014/main" id="{E0C12B95-60B6-1357-7C8D-E0206E32E250}"/>
              </a:ext>
            </a:extLst>
          </p:cNvPr>
          <p:cNvSpPr/>
          <p:nvPr/>
        </p:nvSpPr>
        <p:spPr>
          <a:xfrm>
            <a:off x="11108764" y="1082927"/>
            <a:ext cx="123437" cy="627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9" name="사각형: 둥근 모서리 948">
            <a:extLst>
              <a:ext uri="{FF2B5EF4-FFF2-40B4-BE49-F238E27FC236}">
                <a16:creationId xmlns:a16="http://schemas.microsoft.com/office/drawing/2014/main" id="{691CE390-49EC-F826-53AD-28E91C8BF5AF}"/>
              </a:ext>
            </a:extLst>
          </p:cNvPr>
          <p:cNvSpPr/>
          <p:nvPr/>
        </p:nvSpPr>
        <p:spPr>
          <a:xfrm>
            <a:off x="10975009" y="866843"/>
            <a:ext cx="282262" cy="31173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0" name="연결선: 구부러짐 949">
            <a:extLst>
              <a:ext uri="{FF2B5EF4-FFF2-40B4-BE49-F238E27FC236}">
                <a16:creationId xmlns:a16="http://schemas.microsoft.com/office/drawing/2014/main" id="{711AAFA2-D56D-2CF5-DD16-296C0B2B6110}"/>
              </a:ext>
            </a:extLst>
          </p:cNvPr>
          <p:cNvCxnSpPr>
            <a:cxnSpLocks/>
            <a:stCxn id="949" idx="3"/>
            <a:endCxn id="856" idx="3"/>
          </p:cNvCxnSpPr>
          <p:nvPr/>
        </p:nvCxnSpPr>
        <p:spPr>
          <a:xfrm flipH="1">
            <a:off x="11056568" y="1022709"/>
            <a:ext cx="200703" cy="1047326"/>
          </a:xfrm>
          <a:prstGeom prst="curvedConnector3">
            <a:avLst>
              <a:gd name="adj1" fmla="val -44366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연결선: 구부러짐 950">
            <a:extLst>
              <a:ext uri="{FF2B5EF4-FFF2-40B4-BE49-F238E27FC236}">
                <a16:creationId xmlns:a16="http://schemas.microsoft.com/office/drawing/2014/main" id="{80B817C9-5DF1-BCCF-10A7-4EFEFEE1C790}"/>
              </a:ext>
            </a:extLst>
          </p:cNvPr>
          <p:cNvCxnSpPr>
            <a:cxnSpLocks/>
            <a:stCxn id="856" idx="1"/>
          </p:cNvCxnSpPr>
          <p:nvPr/>
        </p:nvCxnSpPr>
        <p:spPr>
          <a:xfrm rot="10800000" flipV="1">
            <a:off x="10023198" y="2070034"/>
            <a:ext cx="274063" cy="1012797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TextBox 951">
            <a:extLst>
              <a:ext uri="{FF2B5EF4-FFF2-40B4-BE49-F238E27FC236}">
                <a16:creationId xmlns:a16="http://schemas.microsoft.com/office/drawing/2014/main" id="{16CFC1F9-4A7F-A3B1-D831-48169292561E}"/>
              </a:ext>
            </a:extLst>
          </p:cNvPr>
          <p:cNvSpPr txBox="1"/>
          <p:nvPr/>
        </p:nvSpPr>
        <p:spPr>
          <a:xfrm>
            <a:off x="9696334" y="2751068"/>
            <a:ext cx="1346264" cy="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Train Result</a:t>
            </a:r>
          </a:p>
        </p:txBody>
      </p:sp>
      <p:cxnSp>
        <p:nvCxnSpPr>
          <p:cNvPr id="953" name="직선 연결선 952">
            <a:extLst>
              <a:ext uri="{FF2B5EF4-FFF2-40B4-BE49-F238E27FC236}">
                <a16:creationId xmlns:a16="http://schemas.microsoft.com/office/drawing/2014/main" id="{3F7E9B52-D5D0-E416-6803-59DD82C3B223}"/>
              </a:ext>
            </a:extLst>
          </p:cNvPr>
          <p:cNvCxnSpPr>
            <a:cxnSpLocks/>
          </p:cNvCxnSpPr>
          <p:nvPr/>
        </p:nvCxnSpPr>
        <p:spPr>
          <a:xfrm>
            <a:off x="9427920" y="280077"/>
            <a:ext cx="0" cy="40426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4" name="그래픽 662" descr="이미지 윤곽선">
            <a:extLst>
              <a:ext uri="{FF2B5EF4-FFF2-40B4-BE49-F238E27FC236}">
                <a16:creationId xmlns:a16="http://schemas.microsoft.com/office/drawing/2014/main" id="{4DCACE11-3DCF-9DED-CE44-D9103F5D1C9D}"/>
              </a:ext>
            </a:extLst>
          </p:cNvPr>
          <p:cNvGrpSpPr/>
          <p:nvPr/>
        </p:nvGrpSpPr>
        <p:grpSpPr>
          <a:xfrm>
            <a:off x="9726055" y="3184129"/>
            <a:ext cx="587530" cy="465972"/>
            <a:chOff x="9726055" y="3184129"/>
            <a:chExt cx="587530" cy="465972"/>
          </a:xfrm>
          <a:solidFill>
            <a:srgbClr val="000000"/>
          </a:solidFill>
        </p:grpSpPr>
        <p:sp>
          <p:nvSpPr>
            <p:cNvPr id="956" name="자유형: 도형 955">
              <a:extLst>
                <a:ext uri="{FF2B5EF4-FFF2-40B4-BE49-F238E27FC236}">
                  <a16:creationId xmlns:a16="http://schemas.microsoft.com/office/drawing/2014/main" id="{433350ED-6D73-987C-C733-4931D12E98E1}"/>
                </a:ext>
              </a:extLst>
            </p:cNvPr>
            <p:cNvSpPr/>
            <p:nvPr/>
          </p:nvSpPr>
          <p:spPr>
            <a:xfrm>
              <a:off x="9772864" y="3332700"/>
              <a:ext cx="412410" cy="249869"/>
            </a:xfrm>
            <a:custGeom>
              <a:avLst/>
              <a:gdLst>
                <a:gd name="connsiteX0" fmla="*/ 7218 w 412410"/>
                <a:gd name="connsiteY0" fmla="*/ 249869 h 249869"/>
                <a:gd name="connsiteX1" fmla="*/ 405657 w 412410"/>
                <a:gd name="connsiteY1" fmla="*/ 249869 h 249869"/>
                <a:gd name="connsiteX2" fmla="*/ 412411 w 412410"/>
                <a:gd name="connsiteY2" fmla="*/ 243116 h 249869"/>
                <a:gd name="connsiteX3" fmla="*/ 411735 w 412410"/>
                <a:gd name="connsiteY3" fmla="*/ 239739 h 249869"/>
                <a:gd name="connsiteX4" fmla="*/ 317190 w 412410"/>
                <a:gd name="connsiteY4" fmla="*/ 77662 h 249869"/>
                <a:gd name="connsiteX5" fmla="*/ 311112 w 412410"/>
                <a:gd name="connsiteY5" fmla="*/ 74285 h 249869"/>
                <a:gd name="connsiteX6" fmla="*/ 311112 w 412410"/>
                <a:gd name="connsiteY6" fmla="*/ 74285 h 249869"/>
                <a:gd name="connsiteX7" fmla="*/ 305034 w 412410"/>
                <a:gd name="connsiteY7" fmla="*/ 77662 h 249869"/>
                <a:gd name="connsiteX8" fmla="*/ 262489 w 412410"/>
                <a:gd name="connsiteY8" fmla="*/ 156675 h 249869"/>
                <a:gd name="connsiteX9" fmla="*/ 161191 w 412410"/>
                <a:gd name="connsiteY9" fmla="*/ 2701 h 249869"/>
                <a:gd name="connsiteX10" fmla="*/ 155788 w 412410"/>
                <a:gd name="connsiteY10" fmla="*/ 0 h 249869"/>
                <a:gd name="connsiteX11" fmla="*/ 155788 w 412410"/>
                <a:gd name="connsiteY11" fmla="*/ 0 h 249869"/>
                <a:gd name="connsiteX12" fmla="*/ 150386 w 412410"/>
                <a:gd name="connsiteY12" fmla="*/ 3377 h 249869"/>
                <a:gd name="connsiteX13" fmla="*/ 70022 w 412410"/>
                <a:gd name="connsiteY13" fmla="*/ 130337 h 249869"/>
                <a:gd name="connsiteX14" fmla="*/ 67996 w 412410"/>
                <a:gd name="connsiteY14" fmla="*/ 133038 h 249869"/>
                <a:gd name="connsiteX15" fmla="*/ 1140 w 412410"/>
                <a:gd name="connsiteY15" fmla="*/ 239739 h 249869"/>
                <a:gd name="connsiteX16" fmla="*/ 3166 w 412410"/>
                <a:gd name="connsiteY16" fmla="*/ 249194 h 249869"/>
                <a:gd name="connsiteX17" fmla="*/ 7218 w 412410"/>
                <a:gd name="connsiteY17" fmla="*/ 249869 h 249869"/>
                <a:gd name="connsiteX18" fmla="*/ 311112 w 412410"/>
                <a:gd name="connsiteY18" fmla="*/ 95220 h 249869"/>
                <a:gd name="connsiteX19" fmla="*/ 394177 w 412410"/>
                <a:gd name="connsiteY19" fmla="*/ 236363 h 249869"/>
                <a:gd name="connsiteX20" fmla="*/ 314489 w 412410"/>
                <a:gd name="connsiteY20" fmla="*/ 236363 h 249869"/>
                <a:gd name="connsiteX21" fmla="*/ 270593 w 412410"/>
                <a:gd name="connsiteY21" fmla="*/ 169506 h 249869"/>
                <a:gd name="connsiteX22" fmla="*/ 311112 w 412410"/>
                <a:gd name="connsiteY22" fmla="*/ 95220 h 249869"/>
                <a:gd name="connsiteX23" fmla="*/ 311112 w 412410"/>
                <a:gd name="connsiteY23" fmla="*/ 95220 h 249869"/>
                <a:gd name="connsiteX24" fmla="*/ 311112 w 412410"/>
                <a:gd name="connsiteY24" fmla="*/ 95220 h 249869"/>
                <a:gd name="connsiteX25" fmla="*/ 223996 w 412410"/>
                <a:gd name="connsiteY25" fmla="*/ 122909 h 249869"/>
                <a:gd name="connsiteX26" fmla="*/ 182801 w 412410"/>
                <a:gd name="connsiteY26" fmla="*/ 98597 h 249869"/>
                <a:gd name="connsiteX27" fmla="*/ 174697 w 412410"/>
                <a:gd name="connsiteY27" fmla="*/ 99948 h 249869"/>
                <a:gd name="connsiteX28" fmla="*/ 155788 w 412410"/>
                <a:gd name="connsiteY28" fmla="*/ 118857 h 249869"/>
                <a:gd name="connsiteX29" fmla="*/ 140256 w 412410"/>
                <a:gd name="connsiteY29" fmla="*/ 103324 h 249869"/>
                <a:gd name="connsiteX30" fmla="*/ 132827 w 412410"/>
                <a:gd name="connsiteY30" fmla="*/ 101974 h 249869"/>
                <a:gd name="connsiteX31" fmla="*/ 92983 w 412410"/>
                <a:gd name="connsiteY31" fmla="*/ 119532 h 249869"/>
                <a:gd name="connsiteX32" fmla="*/ 155788 w 412410"/>
                <a:gd name="connsiteY32" fmla="*/ 19584 h 249869"/>
                <a:gd name="connsiteX33" fmla="*/ 155788 w 412410"/>
                <a:gd name="connsiteY33" fmla="*/ 19584 h 249869"/>
                <a:gd name="connsiteX34" fmla="*/ 223996 w 412410"/>
                <a:gd name="connsiteY34" fmla="*/ 122909 h 249869"/>
                <a:gd name="connsiteX35" fmla="*/ 80152 w 412410"/>
                <a:gd name="connsiteY35" fmla="*/ 140467 h 249869"/>
                <a:gd name="connsiteX36" fmla="*/ 134178 w 412410"/>
                <a:gd name="connsiteY36" fmla="*/ 116155 h 249869"/>
                <a:gd name="connsiteX37" fmla="*/ 151061 w 412410"/>
                <a:gd name="connsiteY37" fmla="*/ 133038 h 249869"/>
                <a:gd name="connsiteX38" fmla="*/ 160516 w 412410"/>
                <a:gd name="connsiteY38" fmla="*/ 133038 h 249869"/>
                <a:gd name="connsiteX39" fmla="*/ 180775 w 412410"/>
                <a:gd name="connsiteY39" fmla="*/ 112779 h 249869"/>
                <a:gd name="connsiteX40" fmla="*/ 240204 w 412410"/>
                <a:gd name="connsiteY40" fmla="*/ 147220 h 249869"/>
                <a:gd name="connsiteX41" fmla="*/ 240204 w 412410"/>
                <a:gd name="connsiteY41" fmla="*/ 147220 h 249869"/>
                <a:gd name="connsiteX42" fmla="*/ 298281 w 412410"/>
                <a:gd name="connsiteY42" fmla="*/ 236363 h 249869"/>
                <a:gd name="connsiteX43" fmla="*/ 19373 w 412410"/>
                <a:gd name="connsiteY43" fmla="*/ 236363 h 249869"/>
                <a:gd name="connsiteX44" fmla="*/ 80152 w 412410"/>
                <a:gd name="connsiteY44" fmla="*/ 140467 h 249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12410" h="249869">
                  <a:moveTo>
                    <a:pt x="7218" y="249869"/>
                  </a:moveTo>
                  <a:lnTo>
                    <a:pt x="405657" y="249869"/>
                  </a:lnTo>
                  <a:cubicBezTo>
                    <a:pt x="409709" y="249869"/>
                    <a:pt x="412411" y="247168"/>
                    <a:pt x="412411" y="243116"/>
                  </a:cubicBezTo>
                  <a:cubicBezTo>
                    <a:pt x="412411" y="241765"/>
                    <a:pt x="412411" y="241090"/>
                    <a:pt x="411735" y="239739"/>
                  </a:cubicBezTo>
                  <a:lnTo>
                    <a:pt x="317190" y="77662"/>
                  </a:lnTo>
                  <a:cubicBezTo>
                    <a:pt x="315840" y="75636"/>
                    <a:pt x="313814" y="74285"/>
                    <a:pt x="311112" y="74285"/>
                  </a:cubicBezTo>
                  <a:lnTo>
                    <a:pt x="311112" y="74285"/>
                  </a:lnTo>
                  <a:cubicBezTo>
                    <a:pt x="308411" y="74285"/>
                    <a:pt x="306385" y="75636"/>
                    <a:pt x="305034" y="77662"/>
                  </a:cubicBezTo>
                  <a:lnTo>
                    <a:pt x="262489" y="156675"/>
                  </a:lnTo>
                  <a:lnTo>
                    <a:pt x="161191" y="2701"/>
                  </a:lnTo>
                  <a:cubicBezTo>
                    <a:pt x="160516" y="1351"/>
                    <a:pt x="157814" y="0"/>
                    <a:pt x="155788" y="0"/>
                  </a:cubicBezTo>
                  <a:lnTo>
                    <a:pt x="155788" y="0"/>
                  </a:lnTo>
                  <a:cubicBezTo>
                    <a:pt x="153762" y="0"/>
                    <a:pt x="151061" y="1351"/>
                    <a:pt x="150386" y="3377"/>
                  </a:cubicBezTo>
                  <a:lnTo>
                    <a:pt x="70022" y="130337"/>
                  </a:lnTo>
                  <a:cubicBezTo>
                    <a:pt x="69347" y="131012"/>
                    <a:pt x="68672" y="132363"/>
                    <a:pt x="67996" y="133038"/>
                  </a:cubicBezTo>
                  <a:lnTo>
                    <a:pt x="1140" y="239739"/>
                  </a:lnTo>
                  <a:cubicBezTo>
                    <a:pt x="-886" y="243116"/>
                    <a:pt x="-211" y="247168"/>
                    <a:pt x="3166" y="249194"/>
                  </a:cubicBezTo>
                  <a:cubicBezTo>
                    <a:pt x="4516" y="249194"/>
                    <a:pt x="5867" y="249869"/>
                    <a:pt x="7218" y="249869"/>
                  </a:cubicBezTo>
                  <a:close/>
                  <a:moveTo>
                    <a:pt x="311112" y="95220"/>
                  </a:moveTo>
                  <a:lnTo>
                    <a:pt x="394177" y="236363"/>
                  </a:lnTo>
                  <a:lnTo>
                    <a:pt x="314489" y="236363"/>
                  </a:lnTo>
                  <a:lnTo>
                    <a:pt x="270593" y="169506"/>
                  </a:lnTo>
                  <a:lnTo>
                    <a:pt x="311112" y="95220"/>
                  </a:lnTo>
                  <a:cubicBezTo>
                    <a:pt x="311112" y="95220"/>
                    <a:pt x="311112" y="95220"/>
                    <a:pt x="311112" y="95220"/>
                  </a:cubicBezTo>
                  <a:cubicBezTo>
                    <a:pt x="311112" y="95220"/>
                    <a:pt x="311112" y="95220"/>
                    <a:pt x="311112" y="95220"/>
                  </a:cubicBezTo>
                  <a:close/>
                  <a:moveTo>
                    <a:pt x="223996" y="122909"/>
                  </a:moveTo>
                  <a:lnTo>
                    <a:pt x="182801" y="98597"/>
                  </a:lnTo>
                  <a:cubicBezTo>
                    <a:pt x="180100" y="97246"/>
                    <a:pt x="176723" y="97246"/>
                    <a:pt x="174697" y="99948"/>
                  </a:cubicBezTo>
                  <a:lnTo>
                    <a:pt x="155788" y="118857"/>
                  </a:lnTo>
                  <a:lnTo>
                    <a:pt x="140256" y="103324"/>
                  </a:lnTo>
                  <a:cubicBezTo>
                    <a:pt x="138230" y="101298"/>
                    <a:pt x="135529" y="100623"/>
                    <a:pt x="132827" y="101974"/>
                  </a:cubicBezTo>
                  <a:lnTo>
                    <a:pt x="92983" y="119532"/>
                  </a:lnTo>
                  <a:lnTo>
                    <a:pt x="155788" y="19584"/>
                  </a:lnTo>
                  <a:cubicBezTo>
                    <a:pt x="155788" y="19584"/>
                    <a:pt x="155788" y="19584"/>
                    <a:pt x="155788" y="19584"/>
                  </a:cubicBezTo>
                  <a:cubicBezTo>
                    <a:pt x="155788" y="19584"/>
                    <a:pt x="223996" y="122909"/>
                    <a:pt x="223996" y="122909"/>
                  </a:cubicBezTo>
                  <a:close/>
                  <a:moveTo>
                    <a:pt x="80152" y="140467"/>
                  </a:moveTo>
                  <a:lnTo>
                    <a:pt x="134178" y="116155"/>
                  </a:lnTo>
                  <a:lnTo>
                    <a:pt x="151061" y="133038"/>
                  </a:lnTo>
                  <a:cubicBezTo>
                    <a:pt x="153762" y="135740"/>
                    <a:pt x="157814" y="135740"/>
                    <a:pt x="160516" y="133038"/>
                  </a:cubicBezTo>
                  <a:lnTo>
                    <a:pt x="180775" y="112779"/>
                  </a:lnTo>
                  <a:lnTo>
                    <a:pt x="240204" y="147220"/>
                  </a:lnTo>
                  <a:cubicBezTo>
                    <a:pt x="240204" y="147220"/>
                    <a:pt x="240204" y="147220"/>
                    <a:pt x="240204" y="147220"/>
                  </a:cubicBezTo>
                  <a:lnTo>
                    <a:pt x="298281" y="236363"/>
                  </a:lnTo>
                  <a:lnTo>
                    <a:pt x="19373" y="236363"/>
                  </a:lnTo>
                  <a:lnTo>
                    <a:pt x="80152" y="140467"/>
                  </a:lnTo>
                  <a:close/>
                </a:path>
              </a:pathLst>
            </a:custGeom>
            <a:solidFill>
              <a:srgbClr val="000000"/>
            </a:solidFill>
            <a:ln w="67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7" name="자유형: 도형 956">
              <a:extLst>
                <a:ext uri="{FF2B5EF4-FFF2-40B4-BE49-F238E27FC236}">
                  <a16:creationId xmlns:a16="http://schemas.microsoft.com/office/drawing/2014/main" id="{95214FC4-F884-C3FD-B2A0-9DEBA136CAE5}"/>
                </a:ext>
              </a:extLst>
            </p:cNvPr>
            <p:cNvSpPr/>
            <p:nvPr/>
          </p:nvSpPr>
          <p:spPr>
            <a:xfrm>
              <a:off x="9820600" y="3319193"/>
              <a:ext cx="40519" cy="40519"/>
            </a:xfrm>
            <a:custGeom>
              <a:avLst/>
              <a:gdLst>
                <a:gd name="connsiteX0" fmla="*/ 20260 w 40519"/>
                <a:gd name="connsiteY0" fmla="*/ 40519 h 40519"/>
                <a:gd name="connsiteX1" fmla="*/ 40519 w 40519"/>
                <a:gd name="connsiteY1" fmla="*/ 20260 h 40519"/>
                <a:gd name="connsiteX2" fmla="*/ 20260 w 40519"/>
                <a:gd name="connsiteY2" fmla="*/ 0 h 40519"/>
                <a:gd name="connsiteX3" fmla="*/ 0 w 40519"/>
                <a:gd name="connsiteY3" fmla="*/ 20260 h 40519"/>
                <a:gd name="connsiteX4" fmla="*/ 20260 w 40519"/>
                <a:gd name="connsiteY4" fmla="*/ 40519 h 40519"/>
                <a:gd name="connsiteX5" fmla="*/ 20260 w 40519"/>
                <a:gd name="connsiteY5" fmla="*/ 13506 h 40519"/>
                <a:gd name="connsiteX6" fmla="*/ 27013 w 40519"/>
                <a:gd name="connsiteY6" fmla="*/ 20260 h 40519"/>
                <a:gd name="connsiteX7" fmla="*/ 20260 w 40519"/>
                <a:gd name="connsiteY7" fmla="*/ 27013 h 40519"/>
                <a:gd name="connsiteX8" fmla="*/ 13506 w 40519"/>
                <a:gd name="connsiteY8" fmla="*/ 20260 h 40519"/>
                <a:gd name="connsiteX9" fmla="*/ 20260 w 40519"/>
                <a:gd name="connsiteY9" fmla="*/ 13506 h 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519" h="40519">
                  <a:moveTo>
                    <a:pt x="20260" y="40519"/>
                  </a:moveTo>
                  <a:cubicBezTo>
                    <a:pt x="31740" y="40519"/>
                    <a:pt x="40519" y="31740"/>
                    <a:pt x="40519" y="20260"/>
                  </a:cubicBezTo>
                  <a:cubicBezTo>
                    <a:pt x="40519" y="8779"/>
                    <a:pt x="31740" y="0"/>
                    <a:pt x="20260" y="0"/>
                  </a:cubicBezTo>
                  <a:cubicBezTo>
                    <a:pt x="8779" y="0"/>
                    <a:pt x="0" y="8779"/>
                    <a:pt x="0" y="20260"/>
                  </a:cubicBezTo>
                  <a:cubicBezTo>
                    <a:pt x="0" y="31740"/>
                    <a:pt x="8779" y="40519"/>
                    <a:pt x="20260" y="40519"/>
                  </a:cubicBezTo>
                  <a:close/>
                  <a:moveTo>
                    <a:pt x="20260" y="13506"/>
                  </a:moveTo>
                  <a:cubicBezTo>
                    <a:pt x="24312" y="13506"/>
                    <a:pt x="27013" y="16208"/>
                    <a:pt x="27013" y="20260"/>
                  </a:cubicBezTo>
                  <a:cubicBezTo>
                    <a:pt x="27013" y="24312"/>
                    <a:pt x="24312" y="27013"/>
                    <a:pt x="20260" y="27013"/>
                  </a:cubicBezTo>
                  <a:cubicBezTo>
                    <a:pt x="16208" y="27013"/>
                    <a:pt x="13506" y="24312"/>
                    <a:pt x="13506" y="20260"/>
                  </a:cubicBezTo>
                  <a:cubicBezTo>
                    <a:pt x="13506" y="16208"/>
                    <a:pt x="16208" y="13506"/>
                    <a:pt x="20260" y="13506"/>
                  </a:cubicBezTo>
                  <a:close/>
                </a:path>
              </a:pathLst>
            </a:custGeom>
            <a:solidFill>
              <a:srgbClr val="000000"/>
            </a:solidFill>
            <a:ln w="67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8" name="자유형: 도형 957">
              <a:extLst>
                <a:ext uri="{FF2B5EF4-FFF2-40B4-BE49-F238E27FC236}">
                  <a16:creationId xmlns:a16="http://schemas.microsoft.com/office/drawing/2014/main" id="{E0621CFF-8966-BDF6-6F67-0C1850603FDF}"/>
                </a:ext>
              </a:extLst>
            </p:cNvPr>
            <p:cNvSpPr/>
            <p:nvPr/>
          </p:nvSpPr>
          <p:spPr>
            <a:xfrm>
              <a:off x="9726055" y="3184129"/>
              <a:ext cx="587530" cy="465972"/>
            </a:xfrm>
            <a:custGeom>
              <a:avLst/>
              <a:gdLst>
                <a:gd name="connsiteX0" fmla="*/ 74285 w 587530"/>
                <a:gd name="connsiteY0" fmla="*/ 0 h 465972"/>
                <a:gd name="connsiteX1" fmla="*/ 74285 w 587530"/>
                <a:gd name="connsiteY1" fmla="*/ 74285 h 465972"/>
                <a:gd name="connsiteX2" fmla="*/ 0 w 587530"/>
                <a:gd name="connsiteY2" fmla="*/ 74285 h 465972"/>
                <a:gd name="connsiteX3" fmla="*/ 0 w 587530"/>
                <a:gd name="connsiteY3" fmla="*/ 465972 h 465972"/>
                <a:gd name="connsiteX4" fmla="*/ 513245 w 587530"/>
                <a:gd name="connsiteY4" fmla="*/ 465972 h 465972"/>
                <a:gd name="connsiteX5" fmla="*/ 513245 w 587530"/>
                <a:gd name="connsiteY5" fmla="*/ 391687 h 465972"/>
                <a:gd name="connsiteX6" fmla="*/ 587530 w 587530"/>
                <a:gd name="connsiteY6" fmla="*/ 391687 h 465972"/>
                <a:gd name="connsiteX7" fmla="*/ 587530 w 587530"/>
                <a:gd name="connsiteY7" fmla="*/ 0 h 465972"/>
                <a:gd name="connsiteX8" fmla="*/ 74285 w 587530"/>
                <a:gd name="connsiteY8" fmla="*/ 0 h 465972"/>
                <a:gd name="connsiteX9" fmla="*/ 499738 w 587530"/>
                <a:gd name="connsiteY9" fmla="*/ 452466 h 465972"/>
                <a:gd name="connsiteX10" fmla="*/ 13506 w 587530"/>
                <a:gd name="connsiteY10" fmla="*/ 452466 h 465972"/>
                <a:gd name="connsiteX11" fmla="*/ 13506 w 587530"/>
                <a:gd name="connsiteY11" fmla="*/ 87792 h 465972"/>
                <a:gd name="connsiteX12" fmla="*/ 499738 w 587530"/>
                <a:gd name="connsiteY12" fmla="*/ 87792 h 465972"/>
                <a:gd name="connsiteX13" fmla="*/ 499738 w 587530"/>
                <a:gd name="connsiteY13" fmla="*/ 452466 h 465972"/>
                <a:gd name="connsiteX14" fmla="*/ 574024 w 587530"/>
                <a:gd name="connsiteY14" fmla="*/ 378180 h 465972"/>
                <a:gd name="connsiteX15" fmla="*/ 513245 w 587530"/>
                <a:gd name="connsiteY15" fmla="*/ 378180 h 465972"/>
                <a:gd name="connsiteX16" fmla="*/ 513245 w 587530"/>
                <a:gd name="connsiteY16" fmla="*/ 74285 h 465972"/>
                <a:gd name="connsiteX17" fmla="*/ 87792 w 587530"/>
                <a:gd name="connsiteY17" fmla="*/ 74285 h 465972"/>
                <a:gd name="connsiteX18" fmla="*/ 87792 w 587530"/>
                <a:gd name="connsiteY18" fmla="*/ 13506 h 465972"/>
                <a:gd name="connsiteX19" fmla="*/ 574024 w 587530"/>
                <a:gd name="connsiteY19" fmla="*/ 13506 h 465972"/>
                <a:gd name="connsiteX20" fmla="*/ 574024 w 587530"/>
                <a:gd name="connsiteY20" fmla="*/ 378180 h 46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87530" h="465972">
                  <a:moveTo>
                    <a:pt x="74285" y="0"/>
                  </a:moveTo>
                  <a:lnTo>
                    <a:pt x="74285" y="74285"/>
                  </a:lnTo>
                  <a:lnTo>
                    <a:pt x="0" y="74285"/>
                  </a:lnTo>
                  <a:lnTo>
                    <a:pt x="0" y="465972"/>
                  </a:lnTo>
                  <a:lnTo>
                    <a:pt x="513245" y="465972"/>
                  </a:lnTo>
                  <a:lnTo>
                    <a:pt x="513245" y="391687"/>
                  </a:lnTo>
                  <a:lnTo>
                    <a:pt x="587530" y="391687"/>
                  </a:lnTo>
                  <a:lnTo>
                    <a:pt x="587530" y="0"/>
                  </a:lnTo>
                  <a:lnTo>
                    <a:pt x="74285" y="0"/>
                  </a:lnTo>
                  <a:close/>
                  <a:moveTo>
                    <a:pt x="499738" y="452466"/>
                  </a:moveTo>
                  <a:lnTo>
                    <a:pt x="13506" y="452466"/>
                  </a:lnTo>
                  <a:lnTo>
                    <a:pt x="13506" y="87792"/>
                  </a:lnTo>
                  <a:lnTo>
                    <a:pt x="499738" y="87792"/>
                  </a:lnTo>
                  <a:lnTo>
                    <a:pt x="499738" y="452466"/>
                  </a:lnTo>
                  <a:close/>
                  <a:moveTo>
                    <a:pt x="574024" y="378180"/>
                  </a:moveTo>
                  <a:lnTo>
                    <a:pt x="513245" y="378180"/>
                  </a:lnTo>
                  <a:lnTo>
                    <a:pt x="513245" y="74285"/>
                  </a:lnTo>
                  <a:lnTo>
                    <a:pt x="87792" y="74285"/>
                  </a:lnTo>
                  <a:lnTo>
                    <a:pt x="87792" y="13506"/>
                  </a:lnTo>
                  <a:lnTo>
                    <a:pt x="574024" y="13506"/>
                  </a:lnTo>
                  <a:lnTo>
                    <a:pt x="574024" y="378180"/>
                  </a:lnTo>
                  <a:close/>
                </a:path>
              </a:pathLst>
            </a:custGeom>
            <a:solidFill>
              <a:srgbClr val="000000"/>
            </a:solidFill>
            <a:ln w="67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955" name="TextBox 954">
            <a:extLst>
              <a:ext uri="{FF2B5EF4-FFF2-40B4-BE49-F238E27FC236}">
                <a16:creationId xmlns:a16="http://schemas.microsoft.com/office/drawing/2014/main" id="{40DE46DA-F149-4C7F-CBB7-53F26D885D58}"/>
              </a:ext>
            </a:extLst>
          </p:cNvPr>
          <p:cNvSpPr txBox="1"/>
          <p:nvPr/>
        </p:nvSpPr>
        <p:spPr>
          <a:xfrm>
            <a:off x="9350065" y="3630920"/>
            <a:ext cx="1346264" cy="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9966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0" name="그룹 2409">
            <a:extLst>
              <a:ext uri="{FF2B5EF4-FFF2-40B4-BE49-F238E27FC236}">
                <a16:creationId xmlns:a16="http://schemas.microsoft.com/office/drawing/2014/main" id="{76506A44-D31C-246C-190F-5EB911F75E94}"/>
              </a:ext>
            </a:extLst>
          </p:cNvPr>
          <p:cNvGrpSpPr/>
          <p:nvPr/>
        </p:nvGrpSpPr>
        <p:grpSpPr>
          <a:xfrm>
            <a:off x="21484" y="193739"/>
            <a:ext cx="10130222" cy="4128953"/>
            <a:chOff x="21484" y="193739"/>
            <a:chExt cx="10130222" cy="412895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7485BFE-6EE4-6300-EF9F-3CC24203D63B}"/>
                </a:ext>
              </a:extLst>
            </p:cNvPr>
            <p:cNvSpPr txBox="1">
              <a:spLocks/>
            </p:cNvSpPr>
            <p:nvPr/>
          </p:nvSpPr>
          <p:spPr>
            <a:xfrm>
              <a:off x="1345351" y="1226282"/>
              <a:ext cx="13613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i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split </a:t>
              </a:r>
              <a:endParaRPr lang="ko-KR" altLang="en-US" sz="1100" b="1" i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366" name="그룹 365">
              <a:extLst>
                <a:ext uri="{FF2B5EF4-FFF2-40B4-BE49-F238E27FC236}">
                  <a16:creationId xmlns:a16="http://schemas.microsoft.com/office/drawing/2014/main" id="{35F6D363-3EA2-7185-FD5A-4B628607F27C}"/>
                </a:ext>
              </a:extLst>
            </p:cNvPr>
            <p:cNvGrpSpPr>
              <a:grpSpLocks/>
            </p:cNvGrpSpPr>
            <p:nvPr/>
          </p:nvGrpSpPr>
          <p:grpSpPr>
            <a:xfrm>
              <a:off x="1613962" y="2610227"/>
              <a:ext cx="1692207" cy="1239398"/>
              <a:chOff x="904408" y="2806233"/>
              <a:chExt cx="1692207" cy="1215423"/>
            </a:xfrm>
          </p:grpSpPr>
          <p:sp>
            <p:nvSpPr>
              <p:cNvPr id="61" name="원통형 60">
                <a:extLst>
                  <a:ext uri="{FF2B5EF4-FFF2-40B4-BE49-F238E27FC236}">
                    <a16:creationId xmlns:a16="http://schemas.microsoft.com/office/drawing/2014/main" id="{E6E6A768-7FED-7438-B608-86BB14549383}"/>
                  </a:ext>
                </a:extLst>
              </p:cNvPr>
              <p:cNvSpPr/>
              <p:nvPr/>
            </p:nvSpPr>
            <p:spPr>
              <a:xfrm>
                <a:off x="904408" y="2806233"/>
                <a:ext cx="1692207" cy="953813"/>
              </a:xfrm>
              <a:prstGeom prst="can">
                <a:avLst>
                  <a:gd name="adj" fmla="val 19518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AE3A4A-DA75-6BA9-8D48-F66845E2FFE4}"/>
                  </a:ext>
                </a:extLst>
              </p:cNvPr>
              <p:cNvSpPr txBox="1"/>
              <p:nvPr/>
            </p:nvSpPr>
            <p:spPr>
              <a:xfrm>
                <a:off x="1178631" y="3760046"/>
                <a:ext cx="114375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i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Storage</a:t>
                </a:r>
              </a:p>
            </p:txBody>
          </p:sp>
        </p:grpSp>
        <p:sp>
          <p:nvSpPr>
            <p:cNvPr id="89" name="순서도: 연결자 88">
              <a:extLst>
                <a:ext uri="{FF2B5EF4-FFF2-40B4-BE49-F238E27FC236}">
                  <a16:creationId xmlns:a16="http://schemas.microsoft.com/office/drawing/2014/main" id="{2210DCC6-0BE6-68B0-745A-3DEBA5CBC6DE}"/>
                </a:ext>
              </a:extLst>
            </p:cNvPr>
            <p:cNvSpPr>
              <a:spLocks/>
            </p:cNvSpPr>
            <p:nvPr/>
          </p:nvSpPr>
          <p:spPr>
            <a:xfrm>
              <a:off x="4536439" y="1303875"/>
              <a:ext cx="169430" cy="16943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i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</a:t>
              </a:r>
              <a:endParaRPr lang="ko-KR" altLang="en-US" sz="1000" b="1" i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85B635D-F92F-7EC2-945F-2F24D5FECB42}"/>
                </a:ext>
              </a:extLst>
            </p:cNvPr>
            <p:cNvSpPr txBox="1">
              <a:spLocks/>
            </p:cNvSpPr>
            <p:nvPr/>
          </p:nvSpPr>
          <p:spPr>
            <a:xfrm>
              <a:off x="231998" y="193739"/>
              <a:ext cx="25082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i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Add Training Data</a:t>
              </a:r>
              <a:endParaRPr lang="ko-KR" altLang="en-US" sz="1400" b="1" i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365" name="그룹 364">
              <a:extLst>
                <a:ext uri="{FF2B5EF4-FFF2-40B4-BE49-F238E27FC236}">
                  <a16:creationId xmlns:a16="http://schemas.microsoft.com/office/drawing/2014/main" id="{5A0C9C9A-47BD-425B-B75E-7E25C1D45DCB}"/>
                </a:ext>
              </a:extLst>
            </p:cNvPr>
            <p:cNvGrpSpPr>
              <a:grpSpLocks/>
            </p:cNvGrpSpPr>
            <p:nvPr/>
          </p:nvGrpSpPr>
          <p:grpSpPr>
            <a:xfrm>
              <a:off x="1582900" y="1660392"/>
              <a:ext cx="1758825" cy="807220"/>
              <a:chOff x="1716060" y="1793424"/>
              <a:chExt cx="1758825" cy="80722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F9C71005-9013-BF80-C2C5-050A7F2C8E69}"/>
                  </a:ext>
                </a:extLst>
              </p:cNvPr>
              <p:cNvSpPr/>
              <p:nvPr/>
            </p:nvSpPr>
            <p:spPr>
              <a:xfrm>
                <a:off x="1750511" y="1793424"/>
                <a:ext cx="1692208" cy="55057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FBEA136-8311-54E8-BC7A-39104C2B6A8A}"/>
                  </a:ext>
                </a:extLst>
              </p:cNvPr>
              <p:cNvSpPr/>
              <p:nvPr/>
            </p:nvSpPr>
            <p:spPr>
              <a:xfrm>
                <a:off x="3335887" y="2137452"/>
                <a:ext cx="106832" cy="705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28575"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E273BA0-7B78-42C1-75E7-9C12CAF6F66E}"/>
                  </a:ext>
                </a:extLst>
              </p:cNvPr>
              <p:cNvSpPr/>
              <p:nvPr/>
            </p:nvSpPr>
            <p:spPr>
              <a:xfrm>
                <a:off x="1750511" y="2137452"/>
                <a:ext cx="106832" cy="705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28575"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69162159-5766-067F-3A35-270286B90E3C}"/>
                  </a:ext>
                </a:extLst>
              </p:cNvPr>
              <p:cNvSpPr/>
              <p:nvPr/>
            </p:nvSpPr>
            <p:spPr>
              <a:xfrm>
                <a:off x="1716060" y="2152556"/>
                <a:ext cx="64334" cy="40385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9FB1BACF-C78E-93F9-55EB-6A13F7BDF75B}"/>
                  </a:ext>
                </a:extLst>
              </p:cNvPr>
              <p:cNvSpPr/>
              <p:nvPr/>
            </p:nvSpPr>
            <p:spPr>
              <a:xfrm>
                <a:off x="3410551" y="2152556"/>
                <a:ext cx="64334" cy="40385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5ADF513-BCA0-AD6C-086C-C66FE49283BF}"/>
                  </a:ext>
                </a:extLst>
              </p:cNvPr>
              <p:cNvSpPr txBox="1"/>
              <p:nvPr/>
            </p:nvSpPr>
            <p:spPr>
              <a:xfrm>
                <a:off x="2024735" y="2339034"/>
                <a:ext cx="114375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i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Memory</a:t>
                </a:r>
                <a:endParaRPr lang="ko-KR" altLang="en-US" sz="1100" b="1" i="1" dirty="0"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942676A-64DF-5882-A478-6CF84A714D73}"/>
                  </a:ext>
                </a:extLst>
              </p:cNvPr>
              <p:cNvSpPr txBox="1"/>
              <p:nvPr/>
            </p:nvSpPr>
            <p:spPr>
              <a:xfrm>
                <a:off x="2509042" y="2125775"/>
                <a:ext cx="830035" cy="201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i="1" dirty="0">
                    <a:solidFill>
                      <a:srgbClr val="4472C4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Threshold</a:t>
                </a:r>
                <a:endParaRPr lang="ko-KR" altLang="en-US" sz="800" b="1" i="1" dirty="0">
                  <a:solidFill>
                    <a:srgbClr val="4472C4"/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4A9A212C-61BA-18E3-8EC2-29647A6C9B03}"/>
                  </a:ext>
                </a:extLst>
              </p:cNvPr>
              <p:cNvSpPr/>
              <p:nvPr/>
            </p:nvSpPr>
            <p:spPr>
              <a:xfrm>
                <a:off x="2960496" y="1911577"/>
                <a:ext cx="241665" cy="244566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90FE0E45-BEBA-DC92-E852-5F50EF8D8F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9892" y="1885098"/>
                <a:ext cx="0" cy="331842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7" name="그래픽 23" descr="이미지 윤곽선">
              <a:extLst>
                <a:ext uri="{FF2B5EF4-FFF2-40B4-BE49-F238E27FC236}">
                  <a16:creationId xmlns:a16="http://schemas.microsoft.com/office/drawing/2014/main" id="{5790C3A2-63EA-6D81-461A-3B3E48FBC4BD}"/>
                </a:ext>
              </a:extLst>
            </p:cNvPr>
            <p:cNvGrpSpPr>
              <a:grpSpLocks/>
            </p:cNvGrpSpPr>
            <p:nvPr/>
          </p:nvGrpSpPr>
          <p:grpSpPr>
            <a:xfrm>
              <a:off x="282592" y="703082"/>
              <a:ext cx="765953" cy="579618"/>
              <a:chOff x="337501" y="813192"/>
              <a:chExt cx="587530" cy="465972"/>
            </a:xfrm>
            <a:solidFill>
              <a:srgbClr val="000000"/>
            </a:solidFill>
          </p:grpSpPr>
          <p:sp>
            <p:nvSpPr>
              <p:cNvPr id="368" name="자유형: 도형 367">
                <a:extLst>
                  <a:ext uri="{FF2B5EF4-FFF2-40B4-BE49-F238E27FC236}">
                    <a16:creationId xmlns:a16="http://schemas.microsoft.com/office/drawing/2014/main" id="{C6FC6FDC-02AD-AEDB-5F38-8309297993D2}"/>
                  </a:ext>
                </a:extLst>
              </p:cNvPr>
              <p:cNvSpPr/>
              <p:nvPr/>
            </p:nvSpPr>
            <p:spPr>
              <a:xfrm>
                <a:off x="384310" y="961763"/>
                <a:ext cx="412410" cy="249869"/>
              </a:xfrm>
              <a:custGeom>
                <a:avLst/>
                <a:gdLst>
                  <a:gd name="connsiteX0" fmla="*/ 7218 w 412410"/>
                  <a:gd name="connsiteY0" fmla="*/ 249869 h 249869"/>
                  <a:gd name="connsiteX1" fmla="*/ 405657 w 412410"/>
                  <a:gd name="connsiteY1" fmla="*/ 249869 h 249869"/>
                  <a:gd name="connsiteX2" fmla="*/ 412411 w 412410"/>
                  <a:gd name="connsiteY2" fmla="*/ 243116 h 249869"/>
                  <a:gd name="connsiteX3" fmla="*/ 411735 w 412410"/>
                  <a:gd name="connsiteY3" fmla="*/ 239739 h 249869"/>
                  <a:gd name="connsiteX4" fmla="*/ 317190 w 412410"/>
                  <a:gd name="connsiteY4" fmla="*/ 77662 h 249869"/>
                  <a:gd name="connsiteX5" fmla="*/ 311112 w 412410"/>
                  <a:gd name="connsiteY5" fmla="*/ 74285 h 249869"/>
                  <a:gd name="connsiteX6" fmla="*/ 311112 w 412410"/>
                  <a:gd name="connsiteY6" fmla="*/ 74285 h 249869"/>
                  <a:gd name="connsiteX7" fmla="*/ 305034 w 412410"/>
                  <a:gd name="connsiteY7" fmla="*/ 77662 h 249869"/>
                  <a:gd name="connsiteX8" fmla="*/ 262489 w 412410"/>
                  <a:gd name="connsiteY8" fmla="*/ 156675 h 249869"/>
                  <a:gd name="connsiteX9" fmla="*/ 161191 w 412410"/>
                  <a:gd name="connsiteY9" fmla="*/ 2701 h 249869"/>
                  <a:gd name="connsiteX10" fmla="*/ 155788 w 412410"/>
                  <a:gd name="connsiteY10" fmla="*/ 0 h 249869"/>
                  <a:gd name="connsiteX11" fmla="*/ 155788 w 412410"/>
                  <a:gd name="connsiteY11" fmla="*/ 0 h 249869"/>
                  <a:gd name="connsiteX12" fmla="*/ 150386 w 412410"/>
                  <a:gd name="connsiteY12" fmla="*/ 3377 h 249869"/>
                  <a:gd name="connsiteX13" fmla="*/ 70022 w 412410"/>
                  <a:gd name="connsiteY13" fmla="*/ 130337 h 249869"/>
                  <a:gd name="connsiteX14" fmla="*/ 67996 w 412410"/>
                  <a:gd name="connsiteY14" fmla="*/ 133038 h 249869"/>
                  <a:gd name="connsiteX15" fmla="*/ 1140 w 412410"/>
                  <a:gd name="connsiteY15" fmla="*/ 239739 h 249869"/>
                  <a:gd name="connsiteX16" fmla="*/ 3166 w 412410"/>
                  <a:gd name="connsiteY16" fmla="*/ 249194 h 249869"/>
                  <a:gd name="connsiteX17" fmla="*/ 7218 w 412410"/>
                  <a:gd name="connsiteY17" fmla="*/ 249869 h 249869"/>
                  <a:gd name="connsiteX18" fmla="*/ 311112 w 412410"/>
                  <a:gd name="connsiteY18" fmla="*/ 95220 h 249869"/>
                  <a:gd name="connsiteX19" fmla="*/ 394177 w 412410"/>
                  <a:gd name="connsiteY19" fmla="*/ 236363 h 249869"/>
                  <a:gd name="connsiteX20" fmla="*/ 314489 w 412410"/>
                  <a:gd name="connsiteY20" fmla="*/ 236363 h 249869"/>
                  <a:gd name="connsiteX21" fmla="*/ 270593 w 412410"/>
                  <a:gd name="connsiteY21" fmla="*/ 169506 h 249869"/>
                  <a:gd name="connsiteX22" fmla="*/ 311112 w 412410"/>
                  <a:gd name="connsiteY22" fmla="*/ 95220 h 249869"/>
                  <a:gd name="connsiteX23" fmla="*/ 311112 w 412410"/>
                  <a:gd name="connsiteY23" fmla="*/ 95220 h 249869"/>
                  <a:gd name="connsiteX24" fmla="*/ 311112 w 412410"/>
                  <a:gd name="connsiteY24" fmla="*/ 95220 h 249869"/>
                  <a:gd name="connsiteX25" fmla="*/ 223996 w 412410"/>
                  <a:gd name="connsiteY25" fmla="*/ 122909 h 249869"/>
                  <a:gd name="connsiteX26" fmla="*/ 182801 w 412410"/>
                  <a:gd name="connsiteY26" fmla="*/ 98597 h 249869"/>
                  <a:gd name="connsiteX27" fmla="*/ 174697 w 412410"/>
                  <a:gd name="connsiteY27" fmla="*/ 99948 h 249869"/>
                  <a:gd name="connsiteX28" fmla="*/ 155788 w 412410"/>
                  <a:gd name="connsiteY28" fmla="*/ 118857 h 249869"/>
                  <a:gd name="connsiteX29" fmla="*/ 140256 w 412410"/>
                  <a:gd name="connsiteY29" fmla="*/ 103324 h 249869"/>
                  <a:gd name="connsiteX30" fmla="*/ 132827 w 412410"/>
                  <a:gd name="connsiteY30" fmla="*/ 101974 h 249869"/>
                  <a:gd name="connsiteX31" fmla="*/ 92983 w 412410"/>
                  <a:gd name="connsiteY31" fmla="*/ 119532 h 249869"/>
                  <a:gd name="connsiteX32" fmla="*/ 155788 w 412410"/>
                  <a:gd name="connsiteY32" fmla="*/ 19584 h 249869"/>
                  <a:gd name="connsiteX33" fmla="*/ 155788 w 412410"/>
                  <a:gd name="connsiteY33" fmla="*/ 19584 h 249869"/>
                  <a:gd name="connsiteX34" fmla="*/ 223996 w 412410"/>
                  <a:gd name="connsiteY34" fmla="*/ 122909 h 249869"/>
                  <a:gd name="connsiteX35" fmla="*/ 80152 w 412410"/>
                  <a:gd name="connsiteY35" fmla="*/ 140467 h 249869"/>
                  <a:gd name="connsiteX36" fmla="*/ 134178 w 412410"/>
                  <a:gd name="connsiteY36" fmla="*/ 116155 h 249869"/>
                  <a:gd name="connsiteX37" fmla="*/ 151061 w 412410"/>
                  <a:gd name="connsiteY37" fmla="*/ 133038 h 249869"/>
                  <a:gd name="connsiteX38" fmla="*/ 160516 w 412410"/>
                  <a:gd name="connsiteY38" fmla="*/ 133038 h 249869"/>
                  <a:gd name="connsiteX39" fmla="*/ 180775 w 412410"/>
                  <a:gd name="connsiteY39" fmla="*/ 112779 h 249869"/>
                  <a:gd name="connsiteX40" fmla="*/ 240204 w 412410"/>
                  <a:gd name="connsiteY40" fmla="*/ 147220 h 249869"/>
                  <a:gd name="connsiteX41" fmla="*/ 240204 w 412410"/>
                  <a:gd name="connsiteY41" fmla="*/ 147220 h 249869"/>
                  <a:gd name="connsiteX42" fmla="*/ 298281 w 412410"/>
                  <a:gd name="connsiteY42" fmla="*/ 236363 h 249869"/>
                  <a:gd name="connsiteX43" fmla="*/ 19373 w 412410"/>
                  <a:gd name="connsiteY43" fmla="*/ 236363 h 249869"/>
                  <a:gd name="connsiteX44" fmla="*/ 80152 w 412410"/>
                  <a:gd name="connsiteY44" fmla="*/ 140467 h 249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412410" h="249869">
                    <a:moveTo>
                      <a:pt x="7218" y="249869"/>
                    </a:moveTo>
                    <a:lnTo>
                      <a:pt x="405657" y="249869"/>
                    </a:lnTo>
                    <a:cubicBezTo>
                      <a:pt x="409709" y="249869"/>
                      <a:pt x="412411" y="247168"/>
                      <a:pt x="412411" y="243116"/>
                    </a:cubicBezTo>
                    <a:cubicBezTo>
                      <a:pt x="412411" y="241765"/>
                      <a:pt x="412411" y="241090"/>
                      <a:pt x="411735" y="239739"/>
                    </a:cubicBezTo>
                    <a:lnTo>
                      <a:pt x="317190" y="77662"/>
                    </a:lnTo>
                    <a:cubicBezTo>
                      <a:pt x="315840" y="75636"/>
                      <a:pt x="313814" y="74285"/>
                      <a:pt x="311112" y="74285"/>
                    </a:cubicBezTo>
                    <a:lnTo>
                      <a:pt x="311112" y="74285"/>
                    </a:lnTo>
                    <a:cubicBezTo>
                      <a:pt x="308411" y="74285"/>
                      <a:pt x="306385" y="75636"/>
                      <a:pt x="305034" y="77662"/>
                    </a:cubicBezTo>
                    <a:lnTo>
                      <a:pt x="262489" y="156675"/>
                    </a:lnTo>
                    <a:lnTo>
                      <a:pt x="161191" y="2701"/>
                    </a:lnTo>
                    <a:cubicBezTo>
                      <a:pt x="160516" y="1351"/>
                      <a:pt x="157814" y="0"/>
                      <a:pt x="155788" y="0"/>
                    </a:cubicBezTo>
                    <a:lnTo>
                      <a:pt x="155788" y="0"/>
                    </a:lnTo>
                    <a:cubicBezTo>
                      <a:pt x="153762" y="0"/>
                      <a:pt x="151061" y="1351"/>
                      <a:pt x="150386" y="3377"/>
                    </a:cubicBezTo>
                    <a:lnTo>
                      <a:pt x="70022" y="130337"/>
                    </a:lnTo>
                    <a:cubicBezTo>
                      <a:pt x="69347" y="131012"/>
                      <a:pt x="68672" y="132363"/>
                      <a:pt x="67996" y="133038"/>
                    </a:cubicBezTo>
                    <a:lnTo>
                      <a:pt x="1140" y="239739"/>
                    </a:lnTo>
                    <a:cubicBezTo>
                      <a:pt x="-886" y="243116"/>
                      <a:pt x="-211" y="247168"/>
                      <a:pt x="3166" y="249194"/>
                    </a:cubicBezTo>
                    <a:cubicBezTo>
                      <a:pt x="4516" y="249194"/>
                      <a:pt x="5867" y="249869"/>
                      <a:pt x="7218" y="249869"/>
                    </a:cubicBezTo>
                    <a:close/>
                    <a:moveTo>
                      <a:pt x="311112" y="95220"/>
                    </a:moveTo>
                    <a:lnTo>
                      <a:pt x="394177" y="236363"/>
                    </a:lnTo>
                    <a:lnTo>
                      <a:pt x="314489" y="236363"/>
                    </a:lnTo>
                    <a:lnTo>
                      <a:pt x="270593" y="169506"/>
                    </a:lnTo>
                    <a:lnTo>
                      <a:pt x="311112" y="95220"/>
                    </a:lnTo>
                    <a:cubicBezTo>
                      <a:pt x="311112" y="95220"/>
                      <a:pt x="311112" y="95220"/>
                      <a:pt x="311112" y="95220"/>
                    </a:cubicBezTo>
                    <a:cubicBezTo>
                      <a:pt x="311112" y="95220"/>
                      <a:pt x="311112" y="95220"/>
                      <a:pt x="311112" y="95220"/>
                    </a:cubicBezTo>
                    <a:close/>
                    <a:moveTo>
                      <a:pt x="223996" y="122909"/>
                    </a:moveTo>
                    <a:lnTo>
                      <a:pt x="182801" y="98597"/>
                    </a:lnTo>
                    <a:cubicBezTo>
                      <a:pt x="180100" y="97246"/>
                      <a:pt x="176723" y="97246"/>
                      <a:pt x="174697" y="99948"/>
                    </a:cubicBezTo>
                    <a:lnTo>
                      <a:pt x="155788" y="118857"/>
                    </a:lnTo>
                    <a:lnTo>
                      <a:pt x="140256" y="103324"/>
                    </a:lnTo>
                    <a:cubicBezTo>
                      <a:pt x="138230" y="101298"/>
                      <a:pt x="135529" y="100623"/>
                      <a:pt x="132827" y="101974"/>
                    </a:cubicBezTo>
                    <a:lnTo>
                      <a:pt x="92983" y="119532"/>
                    </a:lnTo>
                    <a:lnTo>
                      <a:pt x="155788" y="19584"/>
                    </a:lnTo>
                    <a:cubicBezTo>
                      <a:pt x="155788" y="19584"/>
                      <a:pt x="155788" y="19584"/>
                      <a:pt x="155788" y="19584"/>
                    </a:cubicBezTo>
                    <a:cubicBezTo>
                      <a:pt x="155788" y="19584"/>
                      <a:pt x="223996" y="122909"/>
                      <a:pt x="223996" y="122909"/>
                    </a:cubicBezTo>
                    <a:close/>
                    <a:moveTo>
                      <a:pt x="80152" y="140467"/>
                    </a:moveTo>
                    <a:lnTo>
                      <a:pt x="134178" y="116155"/>
                    </a:lnTo>
                    <a:lnTo>
                      <a:pt x="151061" y="133038"/>
                    </a:lnTo>
                    <a:cubicBezTo>
                      <a:pt x="153762" y="135740"/>
                      <a:pt x="157814" y="135740"/>
                      <a:pt x="160516" y="133038"/>
                    </a:cubicBezTo>
                    <a:lnTo>
                      <a:pt x="180775" y="112779"/>
                    </a:lnTo>
                    <a:lnTo>
                      <a:pt x="240204" y="147220"/>
                    </a:lnTo>
                    <a:cubicBezTo>
                      <a:pt x="240204" y="147220"/>
                      <a:pt x="240204" y="147220"/>
                      <a:pt x="240204" y="147220"/>
                    </a:cubicBezTo>
                    <a:lnTo>
                      <a:pt x="298281" y="236363"/>
                    </a:lnTo>
                    <a:lnTo>
                      <a:pt x="19373" y="236363"/>
                    </a:lnTo>
                    <a:lnTo>
                      <a:pt x="80152" y="140467"/>
                    </a:lnTo>
                    <a:close/>
                  </a:path>
                </a:pathLst>
              </a:custGeom>
              <a:solidFill>
                <a:srgbClr val="000000"/>
              </a:solidFill>
              <a:ln w="67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69" name="자유형: 도형 368">
                <a:extLst>
                  <a:ext uri="{FF2B5EF4-FFF2-40B4-BE49-F238E27FC236}">
                    <a16:creationId xmlns:a16="http://schemas.microsoft.com/office/drawing/2014/main" id="{F22048B5-F3BF-E2E6-5F8B-DF9C51B0EAEC}"/>
                  </a:ext>
                </a:extLst>
              </p:cNvPr>
              <p:cNvSpPr/>
              <p:nvPr/>
            </p:nvSpPr>
            <p:spPr>
              <a:xfrm>
                <a:off x="432046" y="948256"/>
                <a:ext cx="40519" cy="40519"/>
              </a:xfrm>
              <a:custGeom>
                <a:avLst/>
                <a:gdLst>
                  <a:gd name="connsiteX0" fmla="*/ 20260 w 40519"/>
                  <a:gd name="connsiteY0" fmla="*/ 40519 h 40519"/>
                  <a:gd name="connsiteX1" fmla="*/ 40519 w 40519"/>
                  <a:gd name="connsiteY1" fmla="*/ 20260 h 40519"/>
                  <a:gd name="connsiteX2" fmla="*/ 20260 w 40519"/>
                  <a:gd name="connsiteY2" fmla="*/ 0 h 40519"/>
                  <a:gd name="connsiteX3" fmla="*/ 0 w 40519"/>
                  <a:gd name="connsiteY3" fmla="*/ 20260 h 40519"/>
                  <a:gd name="connsiteX4" fmla="*/ 20260 w 40519"/>
                  <a:gd name="connsiteY4" fmla="*/ 40519 h 40519"/>
                  <a:gd name="connsiteX5" fmla="*/ 20260 w 40519"/>
                  <a:gd name="connsiteY5" fmla="*/ 13506 h 40519"/>
                  <a:gd name="connsiteX6" fmla="*/ 27013 w 40519"/>
                  <a:gd name="connsiteY6" fmla="*/ 20260 h 40519"/>
                  <a:gd name="connsiteX7" fmla="*/ 20260 w 40519"/>
                  <a:gd name="connsiteY7" fmla="*/ 27013 h 40519"/>
                  <a:gd name="connsiteX8" fmla="*/ 13506 w 40519"/>
                  <a:gd name="connsiteY8" fmla="*/ 20260 h 40519"/>
                  <a:gd name="connsiteX9" fmla="*/ 20260 w 40519"/>
                  <a:gd name="connsiteY9" fmla="*/ 13506 h 40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519" h="40519">
                    <a:moveTo>
                      <a:pt x="20260" y="40519"/>
                    </a:moveTo>
                    <a:cubicBezTo>
                      <a:pt x="31740" y="40519"/>
                      <a:pt x="40519" y="31740"/>
                      <a:pt x="40519" y="20260"/>
                    </a:cubicBezTo>
                    <a:cubicBezTo>
                      <a:pt x="40519" y="8779"/>
                      <a:pt x="31740" y="0"/>
                      <a:pt x="20260" y="0"/>
                    </a:cubicBezTo>
                    <a:cubicBezTo>
                      <a:pt x="8779" y="0"/>
                      <a:pt x="0" y="8779"/>
                      <a:pt x="0" y="20260"/>
                    </a:cubicBezTo>
                    <a:cubicBezTo>
                      <a:pt x="0" y="31740"/>
                      <a:pt x="8779" y="40519"/>
                      <a:pt x="20260" y="40519"/>
                    </a:cubicBezTo>
                    <a:close/>
                    <a:moveTo>
                      <a:pt x="20260" y="13506"/>
                    </a:moveTo>
                    <a:cubicBezTo>
                      <a:pt x="24312" y="13506"/>
                      <a:pt x="27013" y="16208"/>
                      <a:pt x="27013" y="20260"/>
                    </a:cubicBezTo>
                    <a:cubicBezTo>
                      <a:pt x="27013" y="24312"/>
                      <a:pt x="24312" y="27013"/>
                      <a:pt x="20260" y="27013"/>
                    </a:cubicBezTo>
                    <a:cubicBezTo>
                      <a:pt x="16208" y="27013"/>
                      <a:pt x="13506" y="24312"/>
                      <a:pt x="13506" y="20260"/>
                    </a:cubicBezTo>
                    <a:cubicBezTo>
                      <a:pt x="13506" y="16208"/>
                      <a:pt x="16208" y="13506"/>
                      <a:pt x="20260" y="13506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70" name="자유형: 도형 369">
                <a:extLst>
                  <a:ext uri="{FF2B5EF4-FFF2-40B4-BE49-F238E27FC236}">
                    <a16:creationId xmlns:a16="http://schemas.microsoft.com/office/drawing/2014/main" id="{9D255576-39F1-CCF0-8A28-78C695FEA909}"/>
                  </a:ext>
                </a:extLst>
              </p:cNvPr>
              <p:cNvSpPr/>
              <p:nvPr/>
            </p:nvSpPr>
            <p:spPr>
              <a:xfrm>
                <a:off x="337501" y="813192"/>
                <a:ext cx="587530" cy="465972"/>
              </a:xfrm>
              <a:custGeom>
                <a:avLst/>
                <a:gdLst>
                  <a:gd name="connsiteX0" fmla="*/ 74285 w 587530"/>
                  <a:gd name="connsiteY0" fmla="*/ 0 h 465972"/>
                  <a:gd name="connsiteX1" fmla="*/ 74285 w 587530"/>
                  <a:gd name="connsiteY1" fmla="*/ 74285 h 465972"/>
                  <a:gd name="connsiteX2" fmla="*/ 0 w 587530"/>
                  <a:gd name="connsiteY2" fmla="*/ 74285 h 465972"/>
                  <a:gd name="connsiteX3" fmla="*/ 0 w 587530"/>
                  <a:gd name="connsiteY3" fmla="*/ 465972 h 465972"/>
                  <a:gd name="connsiteX4" fmla="*/ 513245 w 587530"/>
                  <a:gd name="connsiteY4" fmla="*/ 465972 h 465972"/>
                  <a:gd name="connsiteX5" fmla="*/ 513245 w 587530"/>
                  <a:gd name="connsiteY5" fmla="*/ 391687 h 465972"/>
                  <a:gd name="connsiteX6" fmla="*/ 587530 w 587530"/>
                  <a:gd name="connsiteY6" fmla="*/ 391687 h 465972"/>
                  <a:gd name="connsiteX7" fmla="*/ 587530 w 587530"/>
                  <a:gd name="connsiteY7" fmla="*/ 0 h 465972"/>
                  <a:gd name="connsiteX8" fmla="*/ 74285 w 587530"/>
                  <a:gd name="connsiteY8" fmla="*/ 0 h 465972"/>
                  <a:gd name="connsiteX9" fmla="*/ 499738 w 587530"/>
                  <a:gd name="connsiteY9" fmla="*/ 452466 h 465972"/>
                  <a:gd name="connsiteX10" fmla="*/ 13506 w 587530"/>
                  <a:gd name="connsiteY10" fmla="*/ 452466 h 465972"/>
                  <a:gd name="connsiteX11" fmla="*/ 13506 w 587530"/>
                  <a:gd name="connsiteY11" fmla="*/ 87792 h 465972"/>
                  <a:gd name="connsiteX12" fmla="*/ 499738 w 587530"/>
                  <a:gd name="connsiteY12" fmla="*/ 87792 h 465972"/>
                  <a:gd name="connsiteX13" fmla="*/ 499738 w 587530"/>
                  <a:gd name="connsiteY13" fmla="*/ 452466 h 465972"/>
                  <a:gd name="connsiteX14" fmla="*/ 574024 w 587530"/>
                  <a:gd name="connsiteY14" fmla="*/ 378180 h 465972"/>
                  <a:gd name="connsiteX15" fmla="*/ 513245 w 587530"/>
                  <a:gd name="connsiteY15" fmla="*/ 378180 h 465972"/>
                  <a:gd name="connsiteX16" fmla="*/ 513245 w 587530"/>
                  <a:gd name="connsiteY16" fmla="*/ 74285 h 465972"/>
                  <a:gd name="connsiteX17" fmla="*/ 87792 w 587530"/>
                  <a:gd name="connsiteY17" fmla="*/ 74285 h 465972"/>
                  <a:gd name="connsiteX18" fmla="*/ 87792 w 587530"/>
                  <a:gd name="connsiteY18" fmla="*/ 13506 h 465972"/>
                  <a:gd name="connsiteX19" fmla="*/ 574024 w 587530"/>
                  <a:gd name="connsiteY19" fmla="*/ 13506 h 465972"/>
                  <a:gd name="connsiteX20" fmla="*/ 574024 w 587530"/>
                  <a:gd name="connsiteY20" fmla="*/ 378180 h 465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87530" h="465972">
                    <a:moveTo>
                      <a:pt x="74285" y="0"/>
                    </a:moveTo>
                    <a:lnTo>
                      <a:pt x="74285" y="74285"/>
                    </a:lnTo>
                    <a:lnTo>
                      <a:pt x="0" y="74285"/>
                    </a:lnTo>
                    <a:lnTo>
                      <a:pt x="0" y="465972"/>
                    </a:lnTo>
                    <a:lnTo>
                      <a:pt x="513245" y="465972"/>
                    </a:lnTo>
                    <a:lnTo>
                      <a:pt x="513245" y="391687"/>
                    </a:lnTo>
                    <a:lnTo>
                      <a:pt x="587530" y="391687"/>
                    </a:lnTo>
                    <a:lnTo>
                      <a:pt x="587530" y="0"/>
                    </a:lnTo>
                    <a:lnTo>
                      <a:pt x="74285" y="0"/>
                    </a:lnTo>
                    <a:close/>
                    <a:moveTo>
                      <a:pt x="499738" y="452466"/>
                    </a:moveTo>
                    <a:lnTo>
                      <a:pt x="13506" y="452466"/>
                    </a:lnTo>
                    <a:lnTo>
                      <a:pt x="13506" y="87792"/>
                    </a:lnTo>
                    <a:lnTo>
                      <a:pt x="499738" y="87792"/>
                    </a:lnTo>
                    <a:lnTo>
                      <a:pt x="499738" y="452466"/>
                    </a:lnTo>
                    <a:close/>
                    <a:moveTo>
                      <a:pt x="574024" y="378180"/>
                    </a:moveTo>
                    <a:lnTo>
                      <a:pt x="513245" y="378180"/>
                    </a:lnTo>
                    <a:lnTo>
                      <a:pt x="513245" y="74285"/>
                    </a:lnTo>
                    <a:lnTo>
                      <a:pt x="87792" y="74285"/>
                    </a:lnTo>
                    <a:lnTo>
                      <a:pt x="87792" y="13506"/>
                    </a:lnTo>
                    <a:lnTo>
                      <a:pt x="574024" y="13506"/>
                    </a:lnTo>
                    <a:lnTo>
                      <a:pt x="574024" y="378180"/>
                    </a:lnTo>
                    <a:close/>
                  </a:path>
                </a:pathLst>
              </a:custGeom>
              <a:solidFill>
                <a:srgbClr val="000000"/>
              </a:solidFill>
              <a:ln w="67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1B6B334F-6F0E-A0F2-DF60-BD2E11D814B1}"/>
                </a:ext>
              </a:extLst>
            </p:cNvPr>
            <p:cNvSpPr txBox="1">
              <a:spLocks/>
            </p:cNvSpPr>
            <p:nvPr/>
          </p:nvSpPr>
          <p:spPr>
            <a:xfrm>
              <a:off x="21484" y="1243467"/>
              <a:ext cx="12263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i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Image</a:t>
              </a:r>
              <a:endParaRPr lang="ko-KR" altLang="en-US" sz="1100" b="1" i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373" name="연결선: 구부러짐 372">
              <a:extLst>
                <a:ext uri="{FF2B5EF4-FFF2-40B4-BE49-F238E27FC236}">
                  <a16:creationId xmlns:a16="http://schemas.microsoft.com/office/drawing/2014/main" id="{74798384-E6BD-8CD8-3DD4-B18E05A92BB7}"/>
                </a:ext>
              </a:extLst>
            </p:cNvPr>
            <p:cNvCxnSpPr>
              <a:cxnSpLocks/>
              <a:endCxn id="54" idx="0"/>
            </p:cNvCxnSpPr>
            <p:nvPr/>
          </p:nvCxnSpPr>
          <p:spPr>
            <a:xfrm>
              <a:off x="2308879" y="835171"/>
              <a:ext cx="154576" cy="825221"/>
            </a:xfrm>
            <a:prstGeom prst="curvedConnector2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28F4CE52-1E37-9E18-AAAA-2699237480FD}"/>
                </a:ext>
              </a:extLst>
            </p:cNvPr>
            <p:cNvSpPr txBox="1">
              <a:spLocks/>
            </p:cNvSpPr>
            <p:nvPr/>
          </p:nvSpPr>
          <p:spPr>
            <a:xfrm>
              <a:off x="4652377" y="1252105"/>
              <a:ext cx="16159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i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load data from memory</a:t>
              </a:r>
              <a:endParaRPr lang="ko-KR" altLang="en-US" sz="1000" i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86" name="화살표: 오른쪽 385">
              <a:extLst>
                <a:ext uri="{FF2B5EF4-FFF2-40B4-BE49-F238E27FC236}">
                  <a16:creationId xmlns:a16="http://schemas.microsoft.com/office/drawing/2014/main" id="{29A62842-C09B-AE5B-9189-E10089AB73AC}"/>
                </a:ext>
              </a:extLst>
            </p:cNvPr>
            <p:cNvSpPr>
              <a:spLocks/>
            </p:cNvSpPr>
            <p:nvPr/>
          </p:nvSpPr>
          <p:spPr>
            <a:xfrm>
              <a:off x="1190788" y="974009"/>
              <a:ext cx="237865" cy="10528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9" name="연결선: 구부러짐 388">
              <a:extLst>
                <a:ext uri="{FF2B5EF4-FFF2-40B4-BE49-F238E27FC236}">
                  <a16:creationId xmlns:a16="http://schemas.microsoft.com/office/drawing/2014/main" id="{8919A7A6-EBCE-86B0-C47E-2B3F7801378D}"/>
                </a:ext>
              </a:extLst>
            </p:cNvPr>
            <p:cNvCxnSpPr>
              <a:cxnSpLocks/>
              <a:stCxn id="2099" idx="1"/>
              <a:endCxn id="61" idx="2"/>
            </p:cNvCxnSpPr>
            <p:nvPr/>
          </p:nvCxnSpPr>
          <p:spPr>
            <a:xfrm rot="10800000" flipV="1">
              <a:off x="1613962" y="1077405"/>
              <a:ext cx="17902" cy="2019136"/>
            </a:xfrm>
            <a:prstGeom prst="curvedConnector3">
              <a:avLst>
                <a:gd name="adj1" fmla="val 1376952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1" name="순서도: 연결자 440">
              <a:extLst>
                <a:ext uri="{FF2B5EF4-FFF2-40B4-BE49-F238E27FC236}">
                  <a16:creationId xmlns:a16="http://schemas.microsoft.com/office/drawing/2014/main" id="{3C134137-23AC-7BAA-9BAC-87646B66CA59}"/>
                </a:ext>
              </a:extLst>
            </p:cNvPr>
            <p:cNvSpPr>
              <a:spLocks/>
            </p:cNvSpPr>
            <p:nvPr/>
          </p:nvSpPr>
          <p:spPr>
            <a:xfrm>
              <a:off x="71109" y="2709689"/>
              <a:ext cx="169430" cy="16943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i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2</a:t>
              </a:r>
              <a:endParaRPr lang="ko-KR" altLang="en-US" sz="1000" b="1" i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71F67194-EE20-DFC3-7199-182707612D74}"/>
                </a:ext>
              </a:extLst>
            </p:cNvPr>
            <p:cNvSpPr txBox="1">
              <a:spLocks/>
            </p:cNvSpPr>
            <p:nvPr/>
          </p:nvSpPr>
          <p:spPr>
            <a:xfrm>
              <a:off x="183533" y="2651748"/>
              <a:ext cx="14207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i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store data to storage</a:t>
              </a:r>
            </a:p>
            <a:p>
              <a:r>
                <a:rPr lang="en-US" altLang="ko-KR" sz="1000" i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after threshold</a:t>
              </a:r>
              <a:endParaRPr lang="ko-KR" altLang="en-US" sz="1000" i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45" name="직사각형 444">
              <a:extLst>
                <a:ext uri="{FF2B5EF4-FFF2-40B4-BE49-F238E27FC236}">
                  <a16:creationId xmlns:a16="http://schemas.microsoft.com/office/drawing/2014/main" id="{E58171EC-130D-31A2-C3B8-907537104737}"/>
                </a:ext>
              </a:extLst>
            </p:cNvPr>
            <p:cNvSpPr>
              <a:spLocks/>
            </p:cNvSpPr>
            <p:nvPr/>
          </p:nvSpPr>
          <p:spPr>
            <a:xfrm>
              <a:off x="1832400" y="1777018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6" name="직사각형 445">
              <a:extLst>
                <a:ext uri="{FF2B5EF4-FFF2-40B4-BE49-F238E27FC236}">
                  <a16:creationId xmlns:a16="http://schemas.microsoft.com/office/drawing/2014/main" id="{1437B41A-0AB3-8E4C-EBCA-BB9618E9C891}"/>
                </a:ext>
              </a:extLst>
            </p:cNvPr>
            <p:cNvSpPr>
              <a:spLocks/>
            </p:cNvSpPr>
            <p:nvPr/>
          </p:nvSpPr>
          <p:spPr>
            <a:xfrm>
              <a:off x="1832400" y="1839758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7" name="직사각형 446">
              <a:extLst>
                <a:ext uri="{FF2B5EF4-FFF2-40B4-BE49-F238E27FC236}">
                  <a16:creationId xmlns:a16="http://schemas.microsoft.com/office/drawing/2014/main" id="{F03831C2-4787-7354-51E0-20AEEB6056AD}"/>
                </a:ext>
              </a:extLst>
            </p:cNvPr>
            <p:cNvSpPr>
              <a:spLocks/>
            </p:cNvSpPr>
            <p:nvPr/>
          </p:nvSpPr>
          <p:spPr>
            <a:xfrm>
              <a:off x="1832400" y="1902497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8" name="직사각형 447">
              <a:extLst>
                <a:ext uri="{FF2B5EF4-FFF2-40B4-BE49-F238E27FC236}">
                  <a16:creationId xmlns:a16="http://schemas.microsoft.com/office/drawing/2014/main" id="{16562241-2CA5-CA38-93CD-D45327164933}"/>
                </a:ext>
              </a:extLst>
            </p:cNvPr>
            <p:cNvSpPr>
              <a:spLocks/>
            </p:cNvSpPr>
            <p:nvPr/>
          </p:nvSpPr>
          <p:spPr>
            <a:xfrm>
              <a:off x="1955837" y="1777018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4446784D-7F05-6B80-C19E-BE659B35A903}"/>
                </a:ext>
              </a:extLst>
            </p:cNvPr>
            <p:cNvSpPr>
              <a:spLocks/>
            </p:cNvSpPr>
            <p:nvPr/>
          </p:nvSpPr>
          <p:spPr>
            <a:xfrm>
              <a:off x="1955837" y="1839758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직사각형 449">
              <a:extLst>
                <a:ext uri="{FF2B5EF4-FFF2-40B4-BE49-F238E27FC236}">
                  <a16:creationId xmlns:a16="http://schemas.microsoft.com/office/drawing/2014/main" id="{CFF74F46-7EBC-33DF-98F7-66ACF74B4012}"/>
                </a:ext>
              </a:extLst>
            </p:cNvPr>
            <p:cNvSpPr>
              <a:spLocks/>
            </p:cNvSpPr>
            <p:nvPr/>
          </p:nvSpPr>
          <p:spPr>
            <a:xfrm>
              <a:off x="1955837" y="1902497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1" name="직사각형 450">
              <a:extLst>
                <a:ext uri="{FF2B5EF4-FFF2-40B4-BE49-F238E27FC236}">
                  <a16:creationId xmlns:a16="http://schemas.microsoft.com/office/drawing/2014/main" id="{D415B119-0ABF-83C6-E393-AB78814E2890}"/>
                </a:ext>
              </a:extLst>
            </p:cNvPr>
            <p:cNvSpPr>
              <a:spLocks/>
            </p:cNvSpPr>
            <p:nvPr/>
          </p:nvSpPr>
          <p:spPr>
            <a:xfrm>
              <a:off x="1832400" y="1959559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직사각형 451">
              <a:extLst>
                <a:ext uri="{FF2B5EF4-FFF2-40B4-BE49-F238E27FC236}">
                  <a16:creationId xmlns:a16="http://schemas.microsoft.com/office/drawing/2014/main" id="{F881B50A-A4C3-8687-C311-44C0E25D152C}"/>
                </a:ext>
              </a:extLst>
            </p:cNvPr>
            <p:cNvSpPr>
              <a:spLocks/>
            </p:cNvSpPr>
            <p:nvPr/>
          </p:nvSpPr>
          <p:spPr>
            <a:xfrm>
              <a:off x="1955837" y="1959559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3" name="직사각형 452">
              <a:extLst>
                <a:ext uri="{FF2B5EF4-FFF2-40B4-BE49-F238E27FC236}">
                  <a16:creationId xmlns:a16="http://schemas.microsoft.com/office/drawing/2014/main" id="{7C97ED33-6852-C219-5B68-3A6294709834}"/>
                </a:ext>
              </a:extLst>
            </p:cNvPr>
            <p:cNvSpPr>
              <a:spLocks/>
            </p:cNvSpPr>
            <p:nvPr/>
          </p:nvSpPr>
          <p:spPr>
            <a:xfrm>
              <a:off x="2168611" y="1777018"/>
              <a:ext cx="241665" cy="24456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4" name="직사각형 453">
              <a:extLst>
                <a:ext uri="{FF2B5EF4-FFF2-40B4-BE49-F238E27FC236}">
                  <a16:creationId xmlns:a16="http://schemas.microsoft.com/office/drawing/2014/main" id="{1CE9DE72-625F-372B-F8B1-537A04782110}"/>
                </a:ext>
              </a:extLst>
            </p:cNvPr>
            <p:cNvSpPr>
              <a:spLocks/>
            </p:cNvSpPr>
            <p:nvPr/>
          </p:nvSpPr>
          <p:spPr>
            <a:xfrm>
              <a:off x="2495009" y="1777018"/>
              <a:ext cx="241665" cy="24456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C3678A2D-306C-1490-AB69-B1D61E00F3CF}"/>
                </a:ext>
              </a:extLst>
            </p:cNvPr>
            <p:cNvSpPr>
              <a:spLocks/>
            </p:cNvSpPr>
            <p:nvPr/>
          </p:nvSpPr>
          <p:spPr>
            <a:xfrm>
              <a:off x="2166006" y="1777018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6" name="직사각형 455">
              <a:extLst>
                <a:ext uri="{FF2B5EF4-FFF2-40B4-BE49-F238E27FC236}">
                  <a16:creationId xmlns:a16="http://schemas.microsoft.com/office/drawing/2014/main" id="{1B418E8D-6901-EE05-DCAC-81FF89FA4FFD}"/>
                </a:ext>
              </a:extLst>
            </p:cNvPr>
            <p:cNvSpPr>
              <a:spLocks/>
            </p:cNvSpPr>
            <p:nvPr/>
          </p:nvSpPr>
          <p:spPr>
            <a:xfrm>
              <a:off x="2166006" y="1839758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직사각형 456">
              <a:extLst>
                <a:ext uri="{FF2B5EF4-FFF2-40B4-BE49-F238E27FC236}">
                  <a16:creationId xmlns:a16="http://schemas.microsoft.com/office/drawing/2014/main" id="{CE0BEEB6-697B-ACDE-91A4-94CCF389CC96}"/>
                </a:ext>
              </a:extLst>
            </p:cNvPr>
            <p:cNvSpPr>
              <a:spLocks/>
            </p:cNvSpPr>
            <p:nvPr/>
          </p:nvSpPr>
          <p:spPr>
            <a:xfrm>
              <a:off x="2166006" y="1902497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2C3D1B9E-AF29-2176-BAAD-ED2BE655677B}"/>
                </a:ext>
              </a:extLst>
            </p:cNvPr>
            <p:cNvSpPr>
              <a:spLocks/>
            </p:cNvSpPr>
            <p:nvPr/>
          </p:nvSpPr>
          <p:spPr>
            <a:xfrm>
              <a:off x="2289443" y="1777018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332E6B88-3CD8-EA43-4532-64D78A16F5F2}"/>
                </a:ext>
              </a:extLst>
            </p:cNvPr>
            <p:cNvSpPr>
              <a:spLocks/>
            </p:cNvSpPr>
            <p:nvPr/>
          </p:nvSpPr>
          <p:spPr>
            <a:xfrm>
              <a:off x="2289443" y="1839758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직사각형 459">
              <a:extLst>
                <a:ext uri="{FF2B5EF4-FFF2-40B4-BE49-F238E27FC236}">
                  <a16:creationId xmlns:a16="http://schemas.microsoft.com/office/drawing/2014/main" id="{1649C53C-A3CC-6883-3EDA-5BB2318278C9}"/>
                </a:ext>
              </a:extLst>
            </p:cNvPr>
            <p:cNvSpPr>
              <a:spLocks/>
            </p:cNvSpPr>
            <p:nvPr/>
          </p:nvSpPr>
          <p:spPr>
            <a:xfrm>
              <a:off x="2289443" y="1902497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F76ACA88-2AE0-237F-F511-82AB7E760D8B}"/>
                </a:ext>
              </a:extLst>
            </p:cNvPr>
            <p:cNvSpPr>
              <a:spLocks/>
            </p:cNvSpPr>
            <p:nvPr/>
          </p:nvSpPr>
          <p:spPr>
            <a:xfrm>
              <a:off x="2166006" y="1959559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CD87C356-3170-25E4-C168-6F74425EFD05}"/>
                </a:ext>
              </a:extLst>
            </p:cNvPr>
            <p:cNvSpPr>
              <a:spLocks/>
            </p:cNvSpPr>
            <p:nvPr/>
          </p:nvSpPr>
          <p:spPr>
            <a:xfrm>
              <a:off x="2289443" y="1959559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EB9C5AE8-07D0-DDB7-4AC9-1ADAF1500E96}"/>
                </a:ext>
              </a:extLst>
            </p:cNvPr>
            <p:cNvSpPr>
              <a:spLocks/>
            </p:cNvSpPr>
            <p:nvPr/>
          </p:nvSpPr>
          <p:spPr>
            <a:xfrm>
              <a:off x="2492404" y="1777018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4" name="직사각형 463">
              <a:extLst>
                <a:ext uri="{FF2B5EF4-FFF2-40B4-BE49-F238E27FC236}">
                  <a16:creationId xmlns:a16="http://schemas.microsoft.com/office/drawing/2014/main" id="{E04F0D1C-1F8A-153E-42E7-CD95E52BD4D6}"/>
                </a:ext>
              </a:extLst>
            </p:cNvPr>
            <p:cNvSpPr>
              <a:spLocks/>
            </p:cNvSpPr>
            <p:nvPr/>
          </p:nvSpPr>
          <p:spPr>
            <a:xfrm>
              <a:off x="2492404" y="1837532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직사각형 464">
              <a:extLst>
                <a:ext uri="{FF2B5EF4-FFF2-40B4-BE49-F238E27FC236}">
                  <a16:creationId xmlns:a16="http://schemas.microsoft.com/office/drawing/2014/main" id="{B1B86551-8B29-F852-9950-13C09204F496}"/>
                </a:ext>
              </a:extLst>
            </p:cNvPr>
            <p:cNvSpPr>
              <a:spLocks/>
            </p:cNvSpPr>
            <p:nvPr/>
          </p:nvSpPr>
          <p:spPr>
            <a:xfrm>
              <a:off x="2492404" y="1900271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직사각형 465">
              <a:extLst>
                <a:ext uri="{FF2B5EF4-FFF2-40B4-BE49-F238E27FC236}">
                  <a16:creationId xmlns:a16="http://schemas.microsoft.com/office/drawing/2014/main" id="{5F1CCC77-7132-0A4E-F4E0-106A64C1EBAF}"/>
                </a:ext>
              </a:extLst>
            </p:cNvPr>
            <p:cNvSpPr>
              <a:spLocks/>
            </p:cNvSpPr>
            <p:nvPr/>
          </p:nvSpPr>
          <p:spPr>
            <a:xfrm>
              <a:off x="2615841" y="1777018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7" name="직사각형 466">
              <a:extLst>
                <a:ext uri="{FF2B5EF4-FFF2-40B4-BE49-F238E27FC236}">
                  <a16:creationId xmlns:a16="http://schemas.microsoft.com/office/drawing/2014/main" id="{31F76306-151D-BD95-EA63-711483596C75}"/>
                </a:ext>
              </a:extLst>
            </p:cNvPr>
            <p:cNvSpPr>
              <a:spLocks/>
            </p:cNvSpPr>
            <p:nvPr/>
          </p:nvSpPr>
          <p:spPr>
            <a:xfrm>
              <a:off x="2492404" y="1959559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직사각형 467">
              <a:extLst>
                <a:ext uri="{FF2B5EF4-FFF2-40B4-BE49-F238E27FC236}">
                  <a16:creationId xmlns:a16="http://schemas.microsoft.com/office/drawing/2014/main" id="{348AA00F-8228-CCFF-7124-7AEC87AFE799}"/>
                </a:ext>
              </a:extLst>
            </p:cNvPr>
            <p:cNvSpPr>
              <a:spLocks/>
            </p:cNvSpPr>
            <p:nvPr/>
          </p:nvSpPr>
          <p:spPr>
            <a:xfrm>
              <a:off x="2615858" y="1837532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9" name="직사각형 468">
              <a:extLst>
                <a:ext uri="{FF2B5EF4-FFF2-40B4-BE49-F238E27FC236}">
                  <a16:creationId xmlns:a16="http://schemas.microsoft.com/office/drawing/2014/main" id="{B1B17734-7B81-CBB6-7BBB-3FF0D835DD6A}"/>
                </a:ext>
              </a:extLst>
            </p:cNvPr>
            <p:cNvSpPr>
              <a:spLocks/>
            </p:cNvSpPr>
            <p:nvPr/>
          </p:nvSpPr>
          <p:spPr>
            <a:xfrm>
              <a:off x="2615858" y="1900271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직사각형 469">
              <a:extLst>
                <a:ext uri="{FF2B5EF4-FFF2-40B4-BE49-F238E27FC236}">
                  <a16:creationId xmlns:a16="http://schemas.microsoft.com/office/drawing/2014/main" id="{DAEE797C-7096-67BD-B1B3-952B6FE143EF}"/>
                </a:ext>
              </a:extLst>
            </p:cNvPr>
            <p:cNvSpPr>
              <a:spLocks/>
            </p:cNvSpPr>
            <p:nvPr/>
          </p:nvSpPr>
          <p:spPr>
            <a:xfrm>
              <a:off x="2615858" y="1959559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1" name="직사각형 470">
              <a:extLst>
                <a:ext uri="{FF2B5EF4-FFF2-40B4-BE49-F238E27FC236}">
                  <a16:creationId xmlns:a16="http://schemas.microsoft.com/office/drawing/2014/main" id="{FF6D1669-1073-E538-DB23-B4C68D7A95B2}"/>
                </a:ext>
              </a:extLst>
            </p:cNvPr>
            <p:cNvSpPr>
              <a:spLocks/>
            </p:cNvSpPr>
            <p:nvPr/>
          </p:nvSpPr>
          <p:spPr>
            <a:xfrm>
              <a:off x="2340905" y="2908322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2" name="직사각형 471">
              <a:extLst>
                <a:ext uri="{FF2B5EF4-FFF2-40B4-BE49-F238E27FC236}">
                  <a16:creationId xmlns:a16="http://schemas.microsoft.com/office/drawing/2014/main" id="{A0347DC3-94BD-06B6-7B67-5E3183AB3415}"/>
                </a:ext>
              </a:extLst>
            </p:cNvPr>
            <p:cNvSpPr>
              <a:spLocks/>
            </p:cNvSpPr>
            <p:nvPr/>
          </p:nvSpPr>
          <p:spPr>
            <a:xfrm>
              <a:off x="2340905" y="2971062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3" name="직사각형 472">
              <a:extLst>
                <a:ext uri="{FF2B5EF4-FFF2-40B4-BE49-F238E27FC236}">
                  <a16:creationId xmlns:a16="http://schemas.microsoft.com/office/drawing/2014/main" id="{0ADA56C9-C853-06A3-26FB-547B5860BAB9}"/>
                </a:ext>
              </a:extLst>
            </p:cNvPr>
            <p:cNvSpPr>
              <a:spLocks/>
            </p:cNvSpPr>
            <p:nvPr/>
          </p:nvSpPr>
          <p:spPr>
            <a:xfrm>
              <a:off x="2340905" y="303380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4" name="직사각형 473">
              <a:extLst>
                <a:ext uri="{FF2B5EF4-FFF2-40B4-BE49-F238E27FC236}">
                  <a16:creationId xmlns:a16="http://schemas.microsoft.com/office/drawing/2014/main" id="{C57A3676-E634-3572-139F-54ED44644A84}"/>
                </a:ext>
              </a:extLst>
            </p:cNvPr>
            <p:cNvSpPr>
              <a:spLocks/>
            </p:cNvSpPr>
            <p:nvPr/>
          </p:nvSpPr>
          <p:spPr>
            <a:xfrm>
              <a:off x="2464342" y="2908322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5" name="직사각형 474">
              <a:extLst>
                <a:ext uri="{FF2B5EF4-FFF2-40B4-BE49-F238E27FC236}">
                  <a16:creationId xmlns:a16="http://schemas.microsoft.com/office/drawing/2014/main" id="{D2461D6B-B715-DC0E-4EFB-FA8EF4042B58}"/>
                </a:ext>
              </a:extLst>
            </p:cNvPr>
            <p:cNvSpPr>
              <a:spLocks/>
            </p:cNvSpPr>
            <p:nvPr/>
          </p:nvSpPr>
          <p:spPr>
            <a:xfrm>
              <a:off x="2464342" y="2971062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6" name="직사각형 475">
              <a:extLst>
                <a:ext uri="{FF2B5EF4-FFF2-40B4-BE49-F238E27FC236}">
                  <a16:creationId xmlns:a16="http://schemas.microsoft.com/office/drawing/2014/main" id="{6999A7F7-1CF5-5AF4-6692-B36DA12D7B10}"/>
                </a:ext>
              </a:extLst>
            </p:cNvPr>
            <p:cNvSpPr>
              <a:spLocks/>
            </p:cNvSpPr>
            <p:nvPr/>
          </p:nvSpPr>
          <p:spPr>
            <a:xfrm>
              <a:off x="2464342" y="303380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7" name="직사각형 476">
              <a:extLst>
                <a:ext uri="{FF2B5EF4-FFF2-40B4-BE49-F238E27FC236}">
                  <a16:creationId xmlns:a16="http://schemas.microsoft.com/office/drawing/2014/main" id="{B9C61BEA-BB66-6AC0-AF5A-655AD4B0B01F}"/>
                </a:ext>
              </a:extLst>
            </p:cNvPr>
            <p:cNvSpPr>
              <a:spLocks/>
            </p:cNvSpPr>
            <p:nvPr/>
          </p:nvSpPr>
          <p:spPr>
            <a:xfrm>
              <a:off x="2623586" y="2908322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8" name="직사각형 477">
              <a:extLst>
                <a:ext uri="{FF2B5EF4-FFF2-40B4-BE49-F238E27FC236}">
                  <a16:creationId xmlns:a16="http://schemas.microsoft.com/office/drawing/2014/main" id="{8267E8C4-CED4-7260-F493-48218A88692A}"/>
                </a:ext>
              </a:extLst>
            </p:cNvPr>
            <p:cNvSpPr>
              <a:spLocks/>
            </p:cNvSpPr>
            <p:nvPr/>
          </p:nvSpPr>
          <p:spPr>
            <a:xfrm>
              <a:off x="2623586" y="2971062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9" name="직사각형 478">
              <a:extLst>
                <a:ext uri="{FF2B5EF4-FFF2-40B4-BE49-F238E27FC236}">
                  <a16:creationId xmlns:a16="http://schemas.microsoft.com/office/drawing/2014/main" id="{6C29B617-EEF3-B7F7-B7B8-15715E966394}"/>
                </a:ext>
              </a:extLst>
            </p:cNvPr>
            <p:cNvSpPr>
              <a:spLocks/>
            </p:cNvSpPr>
            <p:nvPr/>
          </p:nvSpPr>
          <p:spPr>
            <a:xfrm>
              <a:off x="2623586" y="303380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직사각형 479">
              <a:extLst>
                <a:ext uri="{FF2B5EF4-FFF2-40B4-BE49-F238E27FC236}">
                  <a16:creationId xmlns:a16="http://schemas.microsoft.com/office/drawing/2014/main" id="{EA07A093-AAA7-748C-1955-95EBA0BC6A85}"/>
                </a:ext>
              </a:extLst>
            </p:cNvPr>
            <p:cNvSpPr>
              <a:spLocks/>
            </p:cNvSpPr>
            <p:nvPr/>
          </p:nvSpPr>
          <p:spPr>
            <a:xfrm>
              <a:off x="2747023" y="2908322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1" name="직사각형 480">
              <a:extLst>
                <a:ext uri="{FF2B5EF4-FFF2-40B4-BE49-F238E27FC236}">
                  <a16:creationId xmlns:a16="http://schemas.microsoft.com/office/drawing/2014/main" id="{15F44C64-98F3-6FAD-3BE8-BA8A46108E67}"/>
                </a:ext>
              </a:extLst>
            </p:cNvPr>
            <p:cNvSpPr>
              <a:spLocks/>
            </p:cNvSpPr>
            <p:nvPr/>
          </p:nvSpPr>
          <p:spPr>
            <a:xfrm>
              <a:off x="2747023" y="2971062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2" name="직사각형 481">
              <a:extLst>
                <a:ext uri="{FF2B5EF4-FFF2-40B4-BE49-F238E27FC236}">
                  <a16:creationId xmlns:a16="http://schemas.microsoft.com/office/drawing/2014/main" id="{CEC4FF6D-62C4-852C-F0E8-CF8242D87605}"/>
                </a:ext>
              </a:extLst>
            </p:cNvPr>
            <p:cNvSpPr>
              <a:spLocks/>
            </p:cNvSpPr>
            <p:nvPr/>
          </p:nvSpPr>
          <p:spPr>
            <a:xfrm>
              <a:off x="2747023" y="303380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3" name="직사각형 482">
              <a:extLst>
                <a:ext uri="{FF2B5EF4-FFF2-40B4-BE49-F238E27FC236}">
                  <a16:creationId xmlns:a16="http://schemas.microsoft.com/office/drawing/2014/main" id="{5639ED9F-8B6C-D541-1F13-96ACEE81456B}"/>
                </a:ext>
              </a:extLst>
            </p:cNvPr>
            <p:cNvSpPr>
              <a:spLocks/>
            </p:cNvSpPr>
            <p:nvPr/>
          </p:nvSpPr>
          <p:spPr>
            <a:xfrm>
              <a:off x="2903560" y="2908322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직사각형 483">
              <a:extLst>
                <a:ext uri="{FF2B5EF4-FFF2-40B4-BE49-F238E27FC236}">
                  <a16:creationId xmlns:a16="http://schemas.microsoft.com/office/drawing/2014/main" id="{C3C4AD6A-BF4F-6B22-BEC2-AF213DD13FBC}"/>
                </a:ext>
              </a:extLst>
            </p:cNvPr>
            <p:cNvSpPr>
              <a:spLocks/>
            </p:cNvSpPr>
            <p:nvPr/>
          </p:nvSpPr>
          <p:spPr>
            <a:xfrm>
              <a:off x="2903560" y="2971062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직사각형 484">
              <a:extLst>
                <a:ext uri="{FF2B5EF4-FFF2-40B4-BE49-F238E27FC236}">
                  <a16:creationId xmlns:a16="http://schemas.microsoft.com/office/drawing/2014/main" id="{3A41295D-F61D-FC1F-3EB0-15188A4083D2}"/>
                </a:ext>
              </a:extLst>
            </p:cNvPr>
            <p:cNvSpPr>
              <a:spLocks/>
            </p:cNvSpPr>
            <p:nvPr/>
          </p:nvSpPr>
          <p:spPr>
            <a:xfrm>
              <a:off x="2903560" y="303380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6" name="직사각형 485">
              <a:extLst>
                <a:ext uri="{FF2B5EF4-FFF2-40B4-BE49-F238E27FC236}">
                  <a16:creationId xmlns:a16="http://schemas.microsoft.com/office/drawing/2014/main" id="{71FA3ACB-920C-D7CA-4AF1-DB9FE075F113}"/>
                </a:ext>
              </a:extLst>
            </p:cNvPr>
            <p:cNvSpPr>
              <a:spLocks/>
            </p:cNvSpPr>
            <p:nvPr/>
          </p:nvSpPr>
          <p:spPr>
            <a:xfrm>
              <a:off x="3026997" y="2908322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직사각형 486">
              <a:extLst>
                <a:ext uri="{FF2B5EF4-FFF2-40B4-BE49-F238E27FC236}">
                  <a16:creationId xmlns:a16="http://schemas.microsoft.com/office/drawing/2014/main" id="{D394A8F2-B7F7-0803-A93E-7AD64438E453}"/>
                </a:ext>
              </a:extLst>
            </p:cNvPr>
            <p:cNvSpPr>
              <a:spLocks/>
            </p:cNvSpPr>
            <p:nvPr/>
          </p:nvSpPr>
          <p:spPr>
            <a:xfrm>
              <a:off x="3026997" y="2971062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8" name="직사각형 487">
              <a:extLst>
                <a:ext uri="{FF2B5EF4-FFF2-40B4-BE49-F238E27FC236}">
                  <a16:creationId xmlns:a16="http://schemas.microsoft.com/office/drawing/2014/main" id="{5F97D30F-0E17-9B9E-2D7F-490E856EFCC8}"/>
                </a:ext>
              </a:extLst>
            </p:cNvPr>
            <p:cNvSpPr>
              <a:spLocks/>
            </p:cNvSpPr>
            <p:nvPr/>
          </p:nvSpPr>
          <p:spPr>
            <a:xfrm>
              <a:off x="3026997" y="303380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9" name="직사각형 488">
              <a:extLst>
                <a:ext uri="{FF2B5EF4-FFF2-40B4-BE49-F238E27FC236}">
                  <a16:creationId xmlns:a16="http://schemas.microsoft.com/office/drawing/2014/main" id="{AC3171ED-6306-3411-ABE1-FA0589365714}"/>
                </a:ext>
              </a:extLst>
            </p:cNvPr>
            <p:cNvSpPr>
              <a:spLocks/>
            </p:cNvSpPr>
            <p:nvPr/>
          </p:nvSpPr>
          <p:spPr>
            <a:xfrm>
              <a:off x="2061077" y="2908322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직사각형 489">
              <a:extLst>
                <a:ext uri="{FF2B5EF4-FFF2-40B4-BE49-F238E27FC236}">
                  <a16:creationId xmlns:a16="http://schemas.microsoft.com/office/drawing/2014/main" id="{D29FF41C-CE80-62EF-37A2-32AD313C0B64}"/>
                </a:ext>
              </a:extLst>
            </p:cNvPr>
            <p:cNvSpPr>
              <a:spLocks/>
            </p:cNvSpPr>
            <p:nvPr/>
          </p:nvSpPr>
          <p:spPr>
            <a:xfrm>
              <a:off x="2061077" y="2971062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직사각형 490">
              <a:extLst>
                <a:ext uri="{FF2B5EF4-FFF2-40B4-BE49-F238E27FC236}">
                  <a16:creationId xmlns:a16="http://schemas.microsoft.com/office/drawing/2014/main" id="{4592B10D-420A-5ED2-5DE2-B9071BE559E7}"/>
                </a:ext>
              </a:extLst>
            </p:cNvPr>
            <p:cNvSpPr>
              <a:spLocks/>
            </p:cNvSpPr>
            <p:nvPr/>
          </p:nvSpPr>
          <p:spPr>
            <a:xfrm>
              <a:off x="2061077" y="303380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2" name="직사각형 491">
              <a:extLst>
                <a:ext uri="{FF2B5EF4-FFF2-40B4-BE49-F238E27FC236}">
                  <a16:creationId xmlns:a16="http://schemas.microsoft.com/office/drawing/2014/main" id="{221BE397-FBDE-8089-BE7A-2B0B9E29B754}"/>
                </a:ext>
              </a:extLst>
            </p:cNvPr>
            <p:cNvSpPr>
              <a:spLocks/>
            </p:cNvSpPr>
            <p:nvPr/>
          </p:nvSpPr>
          <p:spPr>
            <a:xfrm>
              <a:off x="2184514" y="2908322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3" name="직사각형 492">
              <a:extLst>
                <a:ext uri="{FF2B5EF4-FFF2-40B4-BE49-F238E27FC236}">
                  <a16:creationId xmlns:a16="http://schemas.microsoft.com/office/drawing/2014/main" id="{4B6B2FD9-7961-71C8-2B0C-04F66520AE39}"/>
                </a:ext>
              </a:extLst>
            </p:cNvPr>
            <p:cNvSpPr>
              <a:spLocks/>
            </p:cNvSpPr>
            <p:nvPr/>
          </p:nvSpPr>
          <p:spPr>
            <a:xfrm>
              <a:off x="2184514" y="2971062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4" name="직사각형 493">
              <a:extLst>
                <a:ext uri="{FF2B5EF4-FFF2-40B4-BE49-F238E27FC236}">
                  <a16:creationId xmlns:a16="http://schemas.microsoft.com/office/drawing/2014/main" id="{34CBF955-91EA-6B41-38E2-FEFC0CBF3989}"/>
                </a:ext>
              </a:extLst>
            </p:cNvPr>
            <p:cNvSpPr>
              <a:spLocks/>
            </p:cNvSpPr>
            <p:nvPr/>
          </p:nvSpPr>
          <p:spPr>
            <a:xfrm>
              <a:off x="2184514" y="303380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5" name="직사각형 494">
              <a:extLst>
                <a:ext uri="{FF2B5EF4-FFF2-40B4-BE49-F238E27FC236}">
                  <a16:creationId xmlns:a16="http://schemas.microsoft.com/office/drawing/2014/main" id="{95CAB2DC-FB35-F635-E0FE-4653919EB7BC}"/>
                </a:ext>
              </a:extLst>
            </p:cNvPr>
            <p:cNvSpPr>
              <a:spLocks/>
            </p:cNvSpPr>
            <p:nvPr/>
          </p:nvSpPr>
          <p:spPr>
            <a:xfrm>
              <a:off x="2061077" y="309654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6" name="직사각형 495">
              <a:extLst>
                <a:ext uri="{FF2B5EF4-FFF2-40B4-BE49-F238E27FC236}">
                  <a16:creationId xmlns:a16="http://schemas.microsoft.com/office/drawing/2014/main" id="{5BF4610A-E914-6640-69AA-A96A48016423}"/>
                </a:ext>
              </a:extLst>
            </p:cNvPr>
            <p:cNvSpPr>
              <a:spLocks/>
            </p:cNvSpPr>
            <p:nvPr/>
          </p:nvSpPr>
          <p:spPr>
            <a:xfrm>
              <a:off x="2061077" y="315928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7" name="직사각형 496">
              <a:extLst>
                <a:ext uri="{FF2B5EF4-FFF2-40B4-BE49-F238E27FC236}">
                  <a16:creationId xmlns:a16="http://schemas.microsoft.com/office/drawing/2014/main" id="{A626B58C-0CFE-A060-9EBF-F9EF69234AF2}"/>
                </a:ext>
              </a:extLst>
            </p:cNvPr>
            <p:cNvSpPr>
              <a:spLocks/>
            </p:cNvSpPr>
            <p:nvPr/>
          </p:nvSpPr>
          <p:spPr>
            <a:xfrm>
              <a:off x="2061077" y="3222020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8" name="직사각형 497">
              <a:extLst>
                <a:ext uri="{FF2B5EF4-FFF2-40B4-BE49-F238E27FC236}">
                  <a16:creationId xmlns:a16="http://schemas.microsoft.com/office/drawing/2014/main" id="{C62D12D3-58DB-2D00-7990-32F508A5C2B1}"/>
                </a:ext>
              </a:extLst>
            </p:cNvPr>
            <p:cNvSpPr>
              <a:spLocks/>
            </p:cNvSpPr>
            <p:nvPr/>
          </p:nvSpPr>
          <p:spPr>
            <a:xfrm>
              <a:off x="2184514" y="309654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9" name="직사각형 498">
              <a:extLst>
                <a:ext uri="{FF2B5EF4-FFF2-40B4-BE49-F238E27FC236}">
                  <a16:creationId xmlns:a16="http://schemas.microsoft.com/office/drawing/2014/main" id="{347B846C-7B38-5E1A-E4B7-A3745CFDF923}"/>
                </a:ext>
              </a:extLst>
            </p:cNvPr>
            <p:cNvSpPr>
              <a:spLocks/>
            </p:cNvSpPr>
            <p:nvPr/>
          </p:nvSpPr>
          <p:spPr>
            <a:xfrm>
              <a:off x="2184514" y="315928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직사각형 499">
              <a:extLst>
                <a:ext uri="{FF2B5EF4-FFF2-40B4-BE49-F238E27FC236}">
                  <a16:creationId xmlns:a16="http://schemas.microsoft.com/office/drawing/2014/main" id="{056B2DF0-06C0-D29C-903A-DFFDFC93BBBD}"/>
                </a:ext>
              </a:extLst>
            </p:cNvPr>
            <p:cNvSpPr>
              <a:spLocks/>
            </p:cNvSpPr>
            <p:nvPr/>
          </p:nvSpPr>
          <p:spPr>
            <a:xfrm>
              <a:off x="2184514" y="3222020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직사각형 500">
              <a:extLst>
                <a:ext uri="{FF2B5EF4-FFF2-40B4-BE49-F238E27FC236}">
                  <a16:creationId xmlns:a16="http://schemas.microsoft.com/office/drawing/2014/main" id="{6762A251-C921-52C3-BFDB-64CF3F598C32}"/>
                </a:ext>
              </a:extLst>
            </p:cNvPr>
            <p:cNvSpPr>
              <a:spLocks/>
            </p:cNvSpPr>
            <p:nvPr/>
          </p:nvSpPr>
          <p:spPr>
            <a:xfrm>
              <a:off x="2340101" y="309654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직사각형 501">
              <a:extLst>
                <a:ext uri="{FF2B5EF4-FFF2-40B4-BE49-F238E27FC236}">
                  <a16:creationId xmlns:a16="http://schemas.microsoft.com/office/drawing/2014/main" id="{02502DF5-7E40-4696-E2C3-D118C9D0CF9B}"/>
                </a:ext>
              </a:extLst>
            </p:cNvPr>
            <p:cNvSpPr>
              <a:spLocks/>
            </p:cNvSpPr>
            <p:nvPr/>
          </p:nvSpPr>
          <p:spPr>
            <a:xfrm>
              <a:off x="2340101" y="315928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3" name="직사각형 502">
              <a:extLst>
                <a:ext uri="{FF2B5EF4-FFF2-40B4-BE49-F238E27FC236}">
                  <a16:creationId xmlns:a16="http://schemas.microsoft.com/office/drawing/2014/main" id="{63C96BFA-7B3F-140A-9C9E-A23EB48719CA}"/>
                </a:ext>
              </a:extLst>
            </p:cNvPr>
            <p:cNvSpPr>
              <a:spLocks/>
            </p:cNvSpPr>
            <p:nvPr/>
          </p:nvSpPr>
          <p:spPr>
            <a:xfrm>
              <a:off x="2340101" y="3222020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직사각형 503">
              <a:extLst>
                <a:ext uri="{FF2B5EF4-FFF2-40B4-BE49-F238E27FC236}">
                  <a16:creationId xmlns:a16="http://schemas.microsoft.com/office/drawing/2014/main" id="{508EB263-3BCE-EB72-E319-A0D2C9DE2C1D}"/>
                </a:ext>
              </a:extLst>
            </p:cNvPr>
            <p:cNvSpPr>
              <a:spLocks/>
            </p:cNvSpPr>
            <p:nvPr/>
          </p:nvSpPr>
          <p:spPr>
            <a:xfrm>
              <a:off x="2463538" y="309654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직사각형 504">
              <a:extLst>
                <a:ext uri="{FF2B5EF4-FFF2-40B4-BE49-F238E27FC236}">
                  <a16:creationId xmlns:a16="http://schemas.microsoft.com/office/drawing/2014/main" id="{A5453170-29C6-60D0-4C0E-80AD4605AA00}"/>
                </a:ext>
              </a:extLst>
            </p:cNvPr>
            <p:cNvSpPr>
              <a:spLocks/>
            </p:cNvSpPr>
            <p:nvPr/>
          </p:nvSpPr>
          <p:spPr>
            <a:xfrm>
              <a:off x="2463538" y="315928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직사각형 505">
              <a:extLst>
                <a:ext uri="{FF2B5EF4-FFF2-40B4-BE49-F238E27FC236}">
                  <a16:creationId xmlns:a16="http://schemas.microsoft.com/office/drawing/2014/main" id="{0D827939-38EE-7896-AD3A-1D4822DAB6BE}"/>
                </a:ext>
              </a:extLst>
            </p:cNvPr>
            <p:cNvSpPr>
              <a:spLocks/>
            </p:cNvSpPr>
            <p:nvPr/>
          </p:nvSpPr>
          <p:spPr>
            <a:xfrm>
              <a:off x="2463538" y="3222020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7" name="직사각형 506">
              <a:extLst>
                <a:ext uri="{FF2B5EF4-FFF2-40B4-BE49-F238E27FC236}">
                  <a16:creationId xmlns:a16="http://schemas.microsoft.com/office/drawing/2014/main" id="{64BCC538-D6AB-8924-577C-ECB05A57CFB3}"/>
                </a:ext>
              </a:extLst>
            </p:cNvPr>
            <p:cNvSpPr>
              <a:spLocks/>
            </p:cNvSpPr>
            <p:nvPr/>
          </p:nvSpPr>
          <p:spPr>
            <a:xfrm>
              <a:off x="2623586" y="309654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직사각형 507">
              <a:extLst>
                <a:ext uri="{FF2B5EF4-FFF2-40B4-BE49-F238E27FC236}">
                  <a16:creationId xmlns:a16="http://schemas.microsoft.com/office/drawing/2014/main" id="{14CF5309-02C7-E700-BAF6-73A6E9F69766}"/>
                </a:ext>
              </a:extLst>
            </p:cNvPr>
            <p:cNvSpPr>
              <a:spLocks/>
            </p:cNvSpPr>
            <p:nvPr/>
          </p:nvSpPr>
          <p:spPr>
            <a:xfrm>
              <a:off x="2623586" y="315928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직사각형 508">
              <a:extLst>
                <a:ext uri="{FF2B5EF4-FFF2-40B4-BE49-F238E27FC236}">
                  <a16:creationId xmlns:a16="http://schemas.microsoft.com/office/drawing/2014/main" id="{58A6F5A7-589B-0AEE-3A44-B88F2541877D}"/>
                </a:ext>
              </a:extLst>
            </p:cNvPr>
            <p:cNvSpPr>
              <a:spLocks/>
            </p:cNvSpPr>
            <p:nvPr/>
          </p:nvSpPr>
          <p:spPr>
            <a:xfrm>
              <a:off x="2623586" y="3222020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F832171D-2A71-115A-0905-697B53CA512F}"/>
                </a:ext>
              </a:extLst>
            </p:cNvPr>
            <p:cNvSpPr>
              <a:spLocks/>
            </p:cNvSpPr>
            <p:nvPr/>
          </p:nvSpPr>
          <p:spPr>
            <a:xfrm>
              <a:off x="2747023" y="309654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직사각형 510">
              <a:extLst>
                <a:ext uri="{FF2B5EF4-FFF2-40B4-BE49-F238E27FC236}">
                  <a16:creationId xmlns:a16="http://schemas.microsoft.com/office/drawing/2014/main" id="{DC56000E-65EA-185B-5CEB-DF268908AB3F}"/>
                </a:ext>
              </a:extLst>
            </p:cNvPr>
            <p:cNvSpPr>
              <a:spLocks/>
            </p:cNvSpPr>
            <p:nvPr/>
          </p:nvSpPr>
          <p:spPr>
            <a:xfrm>
              <a:off x="2747023" y="315928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2BB85286-D7AC-00B2-30C8-BC6C9BC1B7DF}"/>
                </a:ext>
              </a:extLst>
            </p:cNvPr>
            <p:cNvSpPr>
              <a:spLocks/>
            </p:cNvSpPr>
            <p:nvPr/>
          </p:nvSpPr>
          <p:spPr>
            <a:xfrm>
              <a:off x="2747023" y="3222020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E01FEC14-18A8-5585-B2EF-54A16974EDE1}"/>
                </a:ext>
              </a:extLst>
            </p:cNvPr>
            <p:cNvSpPr>
              <a:spLocks/>
            </p:cNvSpPr>
            <p:nvPr/>
          </p:nvSpPr>
          <p:spPr>
            <a:xfrm>
              <a:off x="2902756" y="309654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6B8EFF46-11EC-4056-1578-5D71C25BEAAA}"/>
                </a:ext>
              </a:extLst>
            </p:cNvPr>
            <p:cNvSpPr>
              <a:spLocks/>
            </p:cNvSpPr>
            <p:nvPr/>
          </p:nvSpPr>
          <p:spPr>
            <a:xfrm>
              <a:off x="2902756" y="315928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F2180C83-5094-2B52-BA20-E07394BCC5CD}"/>
                </a:ext>
              </a:extLst>
            </p:cNvPr>
            <p:cNvSpPr>
              <a:spLocks/>
            </p:cNvSpPr>
            <p:nvPr/>
          </p:nvSpPr>
          <p:spPr>
            <a:xfrm>
              <a:off x="2902756" y="3222020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6" name="직사각형 515">
              <a:extLst>
                <a:ext uri="{FF2B5EF4-FFF2-40B4-BE49-F238E27FC236}">
                  <a16:creationId xmlns:a16="http://schemas.microsoft.com/office/drawing/2014/main" id="{BF1C1F8E-BDB8-FC05-2229-9804E907D80A}"/>
                </a:ext>
              </a:extLst>
            </p:cNvPr>
            <p:cNvSpPr>
              <a:spLocks/>
            </p:cNvSpPr>
            <p:nvPr/>
          </p:nvSpPr>
          <p:spPr>
            <a:xfrm>
              <a:off x="3026193" y="309654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직사각형 516">
              <a:extLst>
                <a:ext uri="{FF2B5EF4-FFF2-40B4-BE49-F238E27FC236}">
                  <a16:creationId xmlns:a16="http://schemas.microsoft.com/office/drawing/2014/main" id="{CAEF6323-CF3F-3CC6-68F7-EFFA144D18F1}"/>
                </a:ext>
              </a:extLst>
            </p:cNvPr>
            <p:cNvSpPr>
              <a:spLocks/>
            </p:cNvSpPr>
            <p:nvPr/>
          </p:nvSpPr>
          <p:spPr>
            <a:xfrm>
              <a:off x="1775801" y="2908322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8" name="직사각형 517">
              <a:extLst>
                <a:ext uri="{FF2B5EF4-FFF2-40B4-BE49-F238E27FC236}">
                  <a16:creationId xmlns:a16="http://schemas.microsoft.com/office/drawing/2014/main" id="{D931AD45-5E73-D144-5A0C-AE782C35C4A0}"/>
                </a:ext>
              </a:extLst>
            </p:cNvPr>
            <p:cNvSpPr>
              <a:spLocks/>
            </p:cNvSpPr>
            <p:nvPr/>
          </p:nvSpPr>
          <p:spPr>
            <a:xfrm>
              <a:off x="1775801" y="2971062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직사각형 518">
              <a:extLst>
                <a:ext uri="{FF2B5EF4-FFF2-40B4-BE49-F238E27FC236}">
                  <a16:creationId xmlns:a16="http://schemas.microsoft.com/office/drawing/2014/main" id="{E66EC491-431E-06CD-8885-1EE8E6FE9B49}"/>
                </a:ext>
              </a:extLst>
            </p:cNvPr>
            <p:cNvSpPr>
              <a:spLocks/>
            </p:cNvSpPr>
            <p:nvPr/>
          </p:nvSpPr>
          <p:spPr>
            <a:xfrm>
              <a:off x="1775801" y="303380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0" name="직사각형 519">
              <a:extLst>
                <a:ext uri="{FF2B5EF4-FFF2-40B4-BE49-F238E27FC236}">
                  <a16:creationId xmlns:a16="http://schemas.microsoft.com/office/drawing/2014/main" id="{E18867D8-B3A9-C62F-9A69-98957297D3D4}"/>
                </a:ext>
              </a:extLst>
            </p:cNvPr>
            <p:cNvSpPr>
              <a:spLocks/>
            </p:cNvSpPr>
            <p:nvPr/>
          </p:nvSpPr>
          <p:spPr>
            <a:xfrm>
              <a:off x="1899238" y="2908322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>
              <a:extLst>
                <a:ext uri="{FF2B5EF4-FFF2-40B4-BE49-F238E27FC236}">
                  <a16:creationId xmlns:a16="http://schemas.microsoft.com/office/drawing/2014/main" id="{4CF12EF1-2C2A-F73B-2A98-72811FD98E5F}"/>
                </a:ext>
              </a:extLst>
            </p:cNvPr>
            <p:cNvSpPr>
              <a:spLocks/>
            </p:cNvSpPr>
            <p:nvPr/>
          </p:nvSpPr>
          <p:spPr>
            <a:xfrm>
              <a:off x="1899238" y="2971062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2" name="직사각형 521">
              <a:extLst>
                <a:ext uri="{FF2B5EF4-FFF2-40B4-BE49-F238E27FC236}">
                  <a16:creationId xmlns:a16="http://schemas.microsoft.com/office/drawing/2014/main" id="{5AB132E5-9DB8-96BD-536D-4C475B3F6D2B}"/>
                </a:ext>
              </a:extLst>
            </p:cNvPr>
            <p:cNvSpPr>
              <a:spLocks/>
            </p:cNvSpPr>
            <p:nvPr/>
          </p:nvSpPr>
          <p:spPr>
            <a:xfrm>
              <a:off x="1899238" y="303380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직사각형 522">
              <a:extLst>
                <a:ext uri="{FF2B5EF4-FFF2-40B4-BE49-F238E27FC236}">
                  <a16:creationId xmlns:a16="http://schemas.microsoft.com/office/drawing/2014/main" id="{EC3BCCD5-25DB-C208-C36E-886AE5E02A3F}"/>
                </a:ext>
              </a:extLst>
            </p:cNvPr>
            <p:cNvSpPr>
              <a:spLocks/>
            </p:cNvSpPr>
            <p:nvPr/>
          </p:nvSpPr>
          <p:spPr>
            <a:xfrm>
              <a:off x="1775801" y="309654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4" name="직사각형 523">
              <a:extLst>
                <a:ext uri="{FF2B5EF4-FFF2-40B4-BE49-F238E27FC236}">
                  <a16:creationId xmlns:a16="http://schemas.microsoft.com/office/drawing/2014/main" id="{15ABEADE-78B1-78F2-9C17-883BB9014848}"/>
                </a:ext>
              </a:extLst>
            </p:cNvPr>
            <p:cNvSpPr>
              <a:spLocks/>
            </p:cNvSpPr>
            <p:nvPr/>
          </p:nvSpPr>
          <p:spPr>
            <a:xfrm>
              <a:off x="1775801" y="315928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5" name="직사각형 524">
              <a:extLst>
                <a:ext uri="{FF2B5EF4-FFF2-40B4-BE49-F238E27FC236}">
                  <a16:creationId xmlns:a16="http://schemas.microsoft.com/office/drawing/2014/main" id="{209F602C-8E3F-0F01-F618-6AD7F1A91BAC}"/>
                </a:ext>
              </a:extLst>
            </p:cNvPr>
            <p:cNvSpPr>
              <a:spLocks/>
            </p:cNvSpPr>
            <p:nvPr/>
          </p:nvSpPr>
          <p:spPr>
            <a:xfrm>
              <a:off x="1775801" y="3222020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6" name="직사각형 525">
              <a:extLst>
                <a:ext uri="{FF2B5EF4-FFF2-40B4-BE49-F238E27FC236}">
                  <a16:creationId xmlns:a16="http://schemas.microsoft.com/office/drawing/2014/main" id="{CB6122EC-01C4-AA98-E88B-5A1590674EA6}"/>
                </a:ext>
              </a:extLst>
            </p:cNvPr>
            <p:cNvSpPr>
              <a:spLocks/>
            </p:cNvSpPr>
            <p:nvPr/>
          </p:nvSpPr>
          <p:spPr>
            <a:xfrm>
              <a:off x="1899238" y="309654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직사각형 526">
              <a:extLst>
                <a:ext uri="{FF2B5EF4-FFF2-40B4-BE49-F238E27FC236}">
                  <a16:creationId xmlns:a16="http://schemas.microsoft.com/office/drawing/2014/main" id="{D4AA17AF-A6A9-3F4D-7227-8E89CC822570}"/>
                </a:ext>
              </a:extLst>
            </p:cNvPr>
            <p:cNvSpPr>
              <a:spLocks/>
            </p:cNvSpPr>
            <p:nvPr/>
          </p:nvSpPr>
          <p:spPr>
            <a:xfrm>
              <a:off x="1899238" y="315928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직사각형 527">
              <a:extLst>
                <a:ext uri="{FF2B5EF4-FFF2-40B4-BE49-F238E27FC236}">
                  <a16:creationId xmlns:a16="http://schemas.microsoft.com/office/drawing/2014/main" id="{83191A00-4998-EEC2-1F3B-E36260C90F6D}"/>
                </a:ext>
              </a:extLst>
            </p:cNvPr>
            <p:cNvSpPr>
              <a:spLocks/>
            </p:cNvSpPr>
            <p:nvPr/>
          </p:nvSpPr>
          <p:spPr>
            <a:xfrm>
              <a:off x="1899238" y="3222020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9" name="직선 연결선 528">
              <a:extLst>
                <a:ext uri="{FF2B5EF4-FFF2-40B4-BE49-F238E27FC236}">
                  <a16:creationId xmlns:a16="http://schemas.microsoft.com/office/drawing/2014/main" id="{04D5BA78-C504-68F5-2909-9020C45F2DE9}"/>
                </a:ext>
              </a:extLst>
            </p:cNvPr>
            <p:cNvCxnSpPr>
              <a:cxnSpLocks/>
            </p:cNvCxnSpPr>
            <p:nvPr/>
          </p:nvCxnSpPr>
          <p:spPr>
            <a:xfrm>
              <a:off x="3990818" y="280077"/>
              <a:ext cx="0" cy="40426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1" name="직사각형 530">
              <a:extLst>
                <a:ext uri="{FF2B5EF4-FFF2-40B4-BE49-F238E27FC236}">
                  <a16:creationId xmlns:a16="http://schemas.microsoft.com/office/drawing/2014/main" id="{6B846665-07C9-D4F9-5398-359E9BCE4AB8}"/>
                </a:ext>
              </a:extLst>
            </p:cNvPr>
            <p:cNvSpPr>
              <a:spLocks/>
            </p:cNvSpPr>
            <p:nvPr/>
          </p:nvSpPr>
          <p:spPr>
            <a:xfrm>
              <a:off x="4369071" y="1664846"/>
              <a:ext cx="1692208" cy="55057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2" name="직사각형 531">
              <a:extLst>
                <a:ext uri="{FF2B5EF4-FFF2-40B4-BE49-F238E27FC236}">
                  <a16:creationId xmlns:a16="http://schemas.microsoft.com/office/drawing/2014/main" id="{5B3CF04E-62D1-8374-4D49-9CE8E5F16AC3}"/>
                </a:ext>
              </a:extLst>
            </p:cNvPr>
            <p:cNvSpPr>
              <a:spLocks/>
            </p:cNvSpPr>
            <p:nvPr/>
          </p:nvSpPr>
          <p:spPr>
            <a:xfrm>
              <a:off x="5954447" y="2008874"/>
              <a:ext cx="106832" cy="705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533" name="직사각형 532">
              <a:extLst>
                <a:ext uri="{FF2B5EF4-FFF2-40B4-BE49-F238E27FC236}">
                  <a16:creationId xmlns:a16="http://schemas.microsoft.com/office/drawing/2014/main" id="{56DC5D11-C240-2EAB-FAA6-6F8E08CFD958}"/>
                </a:ext>
              </a:extLst>
            </p:cNvPr>
            <p:cNvSpPr>
              <a:spLocks/>
            </p:cNvSpPr>
            <p:nvPr/>
          </p:nvSpPr>
          <p:spPr>
            <a:xfrm>
              <a:off x="4369071" y="2008874"/>
              <a:ext cx="106832" cy="705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534" name="직사각형 533">
              <a:extLst>
                <a:ext uri="{FF2B5EF4-FFF2-40B4-BE49-F238E27FC236}">
                  <a16:creationId xmlns:a16="http://schemas.microsoft.com/office/drawing/2014/main" id="{C9919E99-F24F-8420-871E-60B8D1AF2715}"/>
                </a:ext>
              </a:extLst>
            </p:cNvPr>
            <p:cNvSpPr>
              <a:spLocks/>
            </p:cNvSpPr>
            <p:nvPr/>
          </p:nvSpPr>
          <p:spPr>
            <a:xfrm>
              <a:off x="4334620" y="2024287"/>
              <a:ext cx="64334" cy="40385"/>
            </a:xfrm>
            <a:prstGeom prst="rect">
              <a:avLst/>
            </a:prstGeom>
            <a:solidFill>
              <a:schemeClr val="bg1"/>
            </a:solidFill>
            <a:ln w="190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5" name="직사각형 534">
              <a:extLst>
                <a:ext uri="{FF2B5EF4-FFF2-40B4-BE49-F238E27FC236}">
                  <a16:creationId xmlns:a16="http://schemas.microsoft.com/office/drawing/2014/main" id="{9AB2F7DE-5CD1-7FE4-A78D-11F9A1C97A5E}"/>
                </a:ext>
              </a:extLst>
            </p:cNvPr>
            <p:cNvSpPr>
              <a:spLocks/>
            </p:cNvSpPr>
            <p:nvPr/>
          </p:nvSpPr>
          <p:spPr>
            <a:xfrm>
              <a:off x="6029111" y="2024287"/>
              <a:ext cx="64334" cy="40385"/>
            </a:xfrm>
            <a:prstGeom prst="rect">
              <a:avLst/>
            </a:prstGeom>
            <a:solidFill>
              <a:schemeClr val="bg1"/>
            </a:solidFill>
            <a:ln w="190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6" name="TextBox 535">
              <a:extLst>
                <a:ext uri="{FF2B5EF4-FFF2-40B4-BE49-F238E27FC236}">
                  <a16:creationId xmlns:a16="http://schemas.microsoft.com/office/drawing/2014/main" id="{DB2DBEFC-4140-C934-A747-053F1937A5EB}"/>
                </a:ext>
              </a:extLst>
            </p:cNvPr>
            <p:cNvSpPr txBox="1">
              <a:spLocks/>
            </p:cNvSpPr>
            <p:nvPr/>
          </p:nvSpPr>
          <p:spPr>
            <a:xfrm>
              <a:off x="4643295" y="2210456"/>
              <a:ext cx="11437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i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Memory</a:t>
              </a:r>
              <a:endParaRPr lang="ko-KR" altLang="en-US" sz="1100" b="1" i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38" name="직사각형 537">
              <a:extLst>
                <a:ext uri="{FF2B5EF4-FFF2-40B4-BE49-F238E27FC236}">
                  <a16:creationId xmlns:a16="http://schemas.microsoft.com/office/drawing/2014/main" id="{B923C6A8-58C8-199B-A332-C8A2FAB801A7}"/>
                </a:ext>
              </a:extLst>
            </p:cNvPr>
            <p:cNvSpPr>
              <a:spLocks/>
            </p:cNvSpPr>
            <p:nvPr/>
          </p:nvSpPr>
          <p:spPr>
            <a:xfrm>
              <a:off x="4588173" y="1786174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9" name="직사각형 538">
              <a:extLst>
                <a:ext uri="{FF2B5EF4-FFF2-40B4-BE49-F238E27FC236}">
                  <a16:creationId xmlns:a16="http://schemas.microsoft.com/office/drawing/2014/main" id="{83636FD4-CC62-61ED-BA1F-EFC1750EFC3B}"/>
                </a:ext>
              </a:extLst>
            </p:cNvPr>
            <p:cNvSpPr>
              <a:spLocks/>
            </p:cNvSpPr>
            <p:nvPr/>
          </p:nvSpPr>
          <p:spPr>
            <a:xfrm>
              <a:off x="4588173" y="1848914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0" name="직사각형 539">
              <a:extLst>
                <a:ext uri="{FF2B5EF4-FFF2-40B4-BE49-F238E27FC236}">
                  <a16:creationId xmlns:a16="http://schemas.microsoft.com/office/drawing/2014/main" id="{A56613F8-646B-5D5A-F4AC-C2707FA70EAF}"/>
                </a:ext>
              </a:extLst>
            </p:cNvPr>
            <p:cNvSpPr>
              <a:spLocks/>
            </p:cNvSpPr>
            <p:nvPr/>
          </p:nvSpPr>
          <p:spPr>
            <a:xfrm>
              <a:off x="4588173" y="1911653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1" name="직사각형 540">
              <a:extLst>
                <a:ext uri="{FF2B5EF4-FFF2-40B4-BE49-F238E27FC236}">
                  <a16:creationId xmlns:a16="http://schemas.microsoft.com/office/drawing/2014/main" id="{0EAA149E-B76A-7046-552F-9B78C87B7C16}"/>
                </a:ext>
              </a:extLst>
            </p:cNvPr>
            <p:cNvSpPr>
              <a:spLocks/>
            </p:cNvSpPr>
            <p:nvPr/>
          </p:nvSpPr>
          <p:spPr>
            <a:xfrm>
              <a:off x="4711610" y="1786174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2" name="직사각형 541">
              <a:extLst>
                <a:ext uri="{FF2B5EF4-FFF2-40B4-BE49-F238E27FC236}">
                  <a16:creationId xmlns:a16="http://schemas.microsoft.com/office/drawing/2014/main" id="{180E3697-08EF-4E76-9F2A-ECB68480B5C8}"/>
                </a:ext>
              </a:extLst>
            </p:cNvPr>
            <p:cNvSpPr>
              <a:spLocks/>
            </p:cNvSpPr>
            <p:nvPr/>
          </p:nvSpPr>
          <p:spPr>
            <a:xfrm>
              <a:off x="4711610" y="1848914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3" name="직사각형 542">
              <a:extLst>
                <a:ext uri="{FF2B5EF4-FFF2-40B4-BE49-F238E27FC236}">
                  <a16:creationId xmlns:a16="http://schemas.microsoft.com/office/drawing/2014/main" id="{0A7CA97D-8A48-CF52-F1AA-C9578A423B18}"/>
                </a:ext>
              </a:extLst>
            </p:cNvPr>
            <p:cNvSpPr>
              <a:spLocks/>
            </p:cNvSpPr>
            <p:nvPr/>
          </p:nvSpPr>
          <p:spPr>
            <a:xfrm>
              <a:off x="4711610" y="1911653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4" name="직사각형 543">
              <a:extLst>
                <a:ext uri="{FF2B5EF4-FFF2-40B4-BE49-F238E27FC236}">
                  <a16:creationId xmlns:a16="http://schemas.microsoft.com/office/drawing/2014/main" id="{D2B839F3-9133-B1AD-1B69-679AEA0293E6}"/>
                </a:ext>
              </a:extLst>
            </p:cNvPr>
            <p:cNvSpPr>
              <a:spLocks/>
            </p:cNvSpPr>
            <p:nvPr/>
          </p:nvSpPr>
          <p:spPr>
            <a:xfrm>
              <a:off x="4588173" y="1968715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5" name="직사각형 544">
              <a:extLst>
                <a:ext uri="{FF2B5EF4-FFF2-40B4-BE49-F238E27FC236}">
                  <a16:creationId xmlns:a16="http://schemas.microsoft.com/office/drawing/2014/main" id="{2FB3432A-5E17-251D-5300-5FC432D2172B}"/>
                </a:ext>
              </a:extLst>
            </p:cNvPr>
            <p:cNvSpPr>
              <a:spLocks/>
            </p:cNvSpPr>
            <p:nvPr/>
          </p:nvSpPr>
          <p:spPr>
            <a:xfrm>
              <a:off x="4711610" y="1968715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6" name="직사각형 545">
              <a:extLst>
                <a:ext uri="{FF2B5EF4-FFF2-40B4-BE49-F238E27FC236}">
                  <a16:creationId xmlns:a16="http://schemas.microsoft.com/office/drawing/2014/main" id="{90AA2D0F-7A90-4267-5BBF-ADF4CED2E62C}"/>
                </a:ext>
              </a:extLst>
            </p:cNvPr>
            <p:cNvSpPr>
              <a:spLocks/>
            </p:cNvSpPr>
            <p:nvPr/>
          </p:nvSpPr>
          <p:spPr>
            <a:xfrm>
              <a:off x="4924383" y="1786174"/>
              <a:ext cx="241665" cy="24456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7" name="직사각형 546">
              <a:extLst>
                <a:ext uri="{FF2B5EF4-FFF2-40B4-BE49-F238E27FC236}">
                  <a16:creationId xmlns:a16="http://schemas.microsoft.com/office/drawing/2014/main" id="{BD87DEF8-091B-7D58-0141-1B29C7C7AB72}"/>
                </a:ext>
              </a:extLst>
            </p:cNvPr>
            <p:cNvSpPr>
              <a:spLocks/>
            </p:cNvSpPr>
            <p:nvPr/>
          </p:nvSpPr>
          <p:spPr>
            <a:xfrm>
              <a:off x="5250781" y="1786174"/>
              <a:ext cx="241665" cy="24456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8" name="직사각형 547">
              <a:extLst>
                <a:ext uri="{FF2B5EF4-FFF2-40B4-BE49-F238E27FC236}">
                  <a16:creationId xmlns:a16="http://schemas.microsoft.com/office/drawing/2014/main" id="{59FF56AA-034E-AE9B-B732-4423E213672D}"/>
                </a:ext>
              </a:extLst>
            </p:cNvPr>
            <p:cNvSpPr>
              <a:spLocks/>
            </p:cNvSpPr>
            <p:nvPr/>
          </p:nvSpPr>
          <p:spPr>
            <a:xfrm>
              <a:off x="5575882" y="1786174"/>
              <a:ext cx="241665" cy="24456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직사각형 548">
              <a:extLst>
                <a:ext uri="{FF2B5EF4-FFF2-40B4-BE49-F238E27FC236}">
                  <a16:creationId xmlns:a16="http://schemas.microsoft.com/office/drawing/2014/main" id="{C1FB16AE-8FEA-5B00-03EB-B6C88444B6C2}"/>
                </a:ext>
              </a:extLst>
            </p:cNvPr>
            <p:cNvSpPr>
              <a:spLocks/>
            </p:cNvSpPr>
            <p:nvPr/>
          </p:nvSpPr>
          <p:spPr>
            <a:xfrm>
              <a:off x="4921779" y="1786174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0" name="직사각형 549">
              <a:extLst>
                <a:ext uri="{FF2B5EF4-FFF2-40B4-BE49-F238E27FC236}">
                  <a16:creationId xmlns:a16="http://schemas.microsoft.com/office/drawing/2014/main" id="{1060DEF4-197E-EDF1-69FB-5105D03CED79}"/>
                </a:ext>
              </a:extLst>
            </p:cNvPr>
            <p:cNvSpPr>
              <a:spLocks/>
            </p:cNvSpPr>
            <p:nvPr/>
          </p:nvSpPr>
          <p:spPr>
            <a:xfrm>
              <a:off x="4921779" y="1848914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1" name="직사각형 550">
              <a:extLst>
                <a:ext uri="{FF2B5EF4-FFF2-40B4-BE49-F238E27FC236}">
                  <a16:creationId xmlns:a16="http://schemas.microsoft.com/office/drawing/2014/main" id="{2CAA30AF-6C87-2EC9-6E49-48977DF5C49E}"/>
                </a:ext>
              </a:extLst>
            </p:cNvPr>
            <p:cNvSpPr>
              <a:spLocks/>
            </p:cNvSpPr>
            <p:nvPr/>
          </p:nvSpPr>
          <p:spPr>
            <a:xfrm>
              <a:off x="4921779" y="1911653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직사각형 551">
              <a:extLst>
                <a:ext uri="{FF2B5EF4-FFF2-40B4-BE49-F238E27FC236}">
                  <a16:creationId xmlns:a16="http://schemas.microsoft.com/office/drawing/2014/main" id="{32109263-F11D-93F4-4912-AEDEE54B0951}"/>
                </a:ext>
              </a:extLst>
            </p:cNvPr>
            <p:cNvSpPr>
              <a:spLocks/>
            </p:cNvSpPr>
            <p:nvPr/>
          </p:nvSpPr>
          <p:spPr>
            <a:xfrm>
              <a:off x="5045216" y="1786174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직사각형 552">
              <a:extLst>
                <a:ext uri="{FF2B5EF4-FFF2-40B4-BE49-F238E27FC236}">
                  <a16:creationId xmlns:a16="http://schemas.microsoft.com/office/drawing/2014/main" id="{69D41728-4AC8-DFB2-85F4-1FF6C75C3733}"/>
                </a:ext>
              </a:extLst>
            </p:cNvPr>
            <p:cNvSpPr>
              <a:spLocks/>
            </p:cNvSpPr>
            <p:nvPr/>
          </p:nvSpPr>
          <p:spPr>
            <a:xfrm>
              <a:off x="5045216" y="1848914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직사각형 553">
              <a:extLst>
                <a:ext uri="{FF2B5EF4-FFF2-40B4-BE49-F238E27FC236}">
                  <a16:creationId xmlns:a16="http://schemas.microsoft.com/office/drawing/2014/main" id="{6E19F00D-E4C7-2CA9-1F2B-24ED44D1D7F9}"/>
                </a:ext>
              </a:extLst>
            </p:cNvPr>
            <p:cNvSpPr>
              <a:spLocks/>
            </p:cNvSpPr>
            <p:nvPr/>
          </p:nvSpPr>
          <p:spPr>
            <a:xfrm>
              <a:off x="5045216" y="1911653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직사각형 554">
              <a:extLst>
                <a:ext uri="{FF2B5EF4-FFF2-40B4-BE49-F238E27FC236}">
                  <a16:creationId xmlns:a16="http://schemas.microsoft.com/office/drawing/2014/main" id="{BC499C0B-A8AE-8C1F-60E5-CE70934555E6}"/>
                </a:ext>
              </a:extLst>
            </p:cNvPr>
            <p:cNvSpPr>
              <a:spLocks/>
            </p:cNvSpPr>
            <p:nvPr/>
          </p:nvSpPr>
          <p:spPr>
            <a:xfrm>
              <a:off x="4921779" y="1968715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직사각형 555">
              <a:extLst>
                <a:ext uri="{FF2B5EF4-FFF2-40B4-BE49-F238E27FC236}">
                  <a16:creationId xmlns:a16="http://schemas.microsoft.com/office/drawing/2014/main" id="{1545C332-4FF6-DACD-86C8-C8D406F175FC}"/>
                </a:ext>
              </a:extLst>
            </p:cNvPr>
            <p:cNvSpPr>
              <a:spLocks/>
            </p:cNvSpPr>
            <p:nvPr/>
          </p:nvSpPr>
          <p:spPr>
            <a:xfrm>
              <a:off x="5045216" y="1968715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직사각형 556">
              <a:extLst>
                <a:ext uri="{FF2B5EF4-FFF2-40B4-BE49-F238E27FC236}">
                  <a16:creationId xmlns:a16="http://schemas.microsoft.com/office/drawing/2014/main" id="{68FE71A2-42D2-38EB-7F52-20A40B3A5247}"/>
                </a:ext>
              </a:extLst>
            </p:cNvPr>
            <p:cNvSpPr>
              <a:spLocks/>
            </p:cNvSpPr>
            <p:nvPr/>
          </p:nvSpPr>
          <p:spPr>
            <a:xfrm>
              <a:off x="5248177" y="1786174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직사각형 557">
              <a:extLst>
                <a:ext uri="{FF2B5EF4-FFF2-40B4-BE49-F238E27FC236}">
                  <a16:creationId xmlns:a16="http://schemas.microsoft.com/office/drawing/2014/main" id="{8754E79A-D929-91F5-73D8-78F8495422BB}"/>
                </a:ext>
              </a:extLst>
            </p:cNvPr>
            <p:cNvSpPr>
              <a:spLocks/>
            </p:cNvSpPr>
            <p:nvPr/>
          </p:nvSpPr>
          <p:spPr>
            <a:xfrm>
              <a:off x="5248177" y="1846688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9" name="직사각형 558">
              <a:extLst>
                <a:ext uri="{FF2B5EF4-FFF2-40B4-BE49-F238E27FC236}">
                  <a16:creationId xmlns:a16="http://schemas.microsoft.com/office/drawing/2014/main" id="{E80D9511-AD33-386A-D164-AE54762F3B6A}"/>
                </a:ext>
              </a:extLst>
            </p:cNvPr>
            <p:cNvSpPr>
              <a:spLocks/>
            </p:cNvSpPr>
            <p:nvPr/>
          </p:nvSpPr>
          <p:spPr>
            <a:xfrm>
              <a:off x="5248177" y="1909427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0" name="직사각형 559">
              <a:extLst>
                <a:ext uri="{FF2B5EF4-FFF2-40B4-BE49-F238E27FC236}">
                  <a16:creationId xmlns:a16="http://schemas.microsoft.com/office/drawing/2014/main" id="{DA6E6F99-68B2-1197-19A0-B11E70F95455}"/>
                </a:ext>
              </a:extLst>
            </p:cNvPr>
            <p:cNvSpPr>
              <a:spLocks/>
            </p:cNvSpPr>
            <p:nvPr/>
          </p:nvSpPr>
          <p:spPr>
            <a:xfrm>
              <a:off x="5371614" y="1786174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직사각형 560">
              <a:extLst>
                <a:ext uri="{FF2B5EF4-FFF2-40B4-BE49-F238E27FC236}">
                  <a16:creationId xmlns:a16="http://schemas.microsoft.com/office/drawing/2014/main" id="{2ECB96AA-A807-46AC-2C60-5793A33375CB}"/>
                </a:ext>
              </a:extLst>
            </p:cNvPr>
            <p:cNvSpPr>
              <a:spLocks/>
            </p:cNvSpPr>
            <p:nvPr/>
          </p:nvSpPr>
          <p:spPr>
            <a:xfrm>
              <a:off x="5248177" y="1968715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직사각형 561">
              <a:extLst>
                <a:ext uri="{FF2B5EF4-FFF2-40B4-BE49-F238E27FC236}">
                  <a16:creationId xmlns:a16="http://schemas.microsoft.com/office/drawing/2014/main" id="{B5414619-CD4D-7FB6-9AA3-C84F9B7310D6}"/>
                </a:ext>
              </a:extLst>
            </p:cNvPr>
            <p:cNvSpPr>
              <a:spLocks/>
            </p:cNvSpPr>
            <p:nvPr/>
          </p:nvSpPr>
          <p:spPr>
            <a:xfrm>
              <a:off x="5371631" y="1846688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직사각형 562">
              <a:extLst>
                <a:ext uri="{FF2B5EF4-FFF2-40B4-BE49-F238E27FC236}">
                  <a16:creationId xmlns:a16="http://schemas.microsoft.com/office/drawing/2014/main" id="{2F6A144B-03F2-A0B6-5081-9746095DF8DF}"/>
                </a:ext>
              </a:extLst>
            </p:cNvPr>
            <p:cNvSpPr>
              <a:spLocks/>
            </p:cNvSpPr>
            <p:nvPr/>
          </p:nvSpPr>
          <p:spPr>
            <a:xfrm>
              <a:off x="5371631" y="1909427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직사각형 563">
              <a:extLst>
                <a:ext uri="{FF2B5EF4-FFF2-40B4-BE49-F238E27FC236}">
                  <a16:creationId xmlns:a16="http://schemas.microsoft.com/office/drawing/2014/main" id="{0DC9EA61-4D28-AD4A-DF92-97C526119FAC}"/>
                </a:ext>
              </a:extLst>
            </p:cNvPr>
            <p:cNvSpPr>
              <a:spLocks/>
            </p:cNvSpPr>
            <p:nvPr/>
          </p:nvSpPr>
          <p:spPr>
            <a:xfrm>
              <a:off x="5371631" y="1968715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5" name="직선 연결선 564">
              <a:extLst>
                <a:ext uri="{FF2B5EF4-FFF2-40B4-BE49-F238E27FC236}">
                  <a16:creationId xmlns:a16="http://schemas.microsoft.com/office/drawing/2014/main" id="{E5FA85DB-B544-5B4A-F783-BD9DFD4061E5}"/>
                </a:ext>
              </a:extLst>
            </p:cNvPr>
            <p:cNvCxnSpPr>
              <a:cxnSpLocks/>
            </p:cNvCxnSpPr>
            <p:nvPr/>
          </p:nvCxnSpPr>
          <p:spPr>
            <a:xfrm>
              <a:off x="5538867" y="1750170"/>
              <a:ext cx="0" cy="33184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6" name="직사각형 565">
              <a:extLst>
                <a:ext uri="{FF2B5EF4-FFF2-40B4-BE49-F238E27FC236}">
                  <a16:creationId xmlns:a16="http://schemas.microsoft.com/office/drawing/2014/main" id="{2C978A93-7350-6BFF-2446-4204EC2F7154}"/>
                </a:ext>
              </a:extLst>
            </p:cNvPr>
            <p:cNvSpPr>
              <a:spLocks/>
            </p:cNvSpPr>
            <p:nvPr/>
          </p:nvSpPr>
          <p:spPr>
            <a:xfrm>
              <a:off x="5572905" y="1786174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직사각형 566">
              <a:extLst>
                <a:ext uri="{FF2B5EF4-FFF2-40B4-BE49-F238E27FC236}">
                  <a16:creationId xmlns:a16="http://schemas.microsoft.com/office/drawing/2014/main" id="{F9D64797-EF13-D3E3-7AE8-A458BCEA132B}"/>
                </a:ext>
              </a:extLst>
            </p:cNvPr>
            <p:cNvSpPr>
              <a:spLocks/>
            </p:cNvSpPr>
            <p:nvPr/>
          </p:nvSpPr>
          <p:spPr>
            <a:xfrm>
              <a:off x="5572905" y="1846688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8" name="직사각형 567">
              <a:extLst>
                <a:ext uri="{FF2B5EF4-FFF2-40B4-BE49-F238E27FC236}">
                  <a16:creationId xmlns:a16="http://schemas.microsoft.com/office/drawing/2014/main" id="{3E6B48B8-65F4-F7AB-11F3-FB1D619B3DE9}"/>
                </a:ext>
              </a:extLst>
            </p:cNvPr>
            <p:cNvSpPr>
              <a:spLocks/>
            </p:cNvSpPr>
            <p:nvPr/>
          </p:nvSpPr>
          <p:spPr>
            <a:xfrm>
              <a:off x="5572905" y="1909427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9" name="직사각형 568">
              <a:extLst>
                <a:ext uri="{FF2B5EF4-FFF2-40B4-BE49-F238E27FC236}">
                  <a16:creationId xmlns:a16="http://schemas.microsoft.com/office/drawing/2014/main" id="{D4F94F01-2423-DFB7-6AFE-8865A04F0774}"/>
                </a:ext>
              </a:extLst>
            </p:cNvPr>
            <p:cNvSpPr>
              <a:spLocks/>
            </p:cNvSpPr>
            <p:nvPr/>
          </p:nvSpPr>
          <p:spPr>
            <a:xfrm>
              <a:off x="5696342" y="1786174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0" name="직사각형 569">
              <a:extLst>
                <a:ext uri="{FF2B5EF4-FFF2-40B4-BE49-F238E27FC236}">
                  <a16:creationId xmlns:a16="http://schemas.microsoft.com/office/drawing/2014/main" id="{9FA35BF2-87D2-6382-0A6A-65859B66DFD0}"/>
                </a:ext>
              </a:extLst>
            </p:cNvPr>
            <p:cNvSpPr>
              <a:spLocks/>
            </p:cNvSpPr>
            <p:nvPr/>
          </p:nvSpPr>
          <p:spPr>
            <a:xfrm>
              <a:off x="5572905" y="1968715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1" name="직사각형 570">
              <a:extLst>
                <a:ext uri="{FF2B5EF4-FFF2-40B4-BE49-F238E27FC236}">
                  <a16:creationId xmlns:a16="http://schemas.microsoft.com/office/drawing/2014/main" id="{EF458E38-EBCC-25B3-25A1-C12D374905D4}"/>
                </a:ext>
              </a:extLst>
            </p:cNvPr>
            <p:cNvSpPr>
              <a:spLocks/>
            </p:cNvSpPr>
            <p:nvPr/>
          </p:nvSpPr>
          <p:spPr>
            <a:xfrm>
              <a:off x="5696359" y="1846688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2" name="직사각형 571">
              <a:extLst>
                <a:ext uri="{FF2B5EF4-FFF2-40B4-BE49-F238E27FC236}">
                  <a16:creationId xmlns:a16="http://schemas.microsoft.com/office/drawing/2014/main" id="{A936D26A-FF13-43B9-5B58-0AB1B916B70C}"/>
                </a:ext>
              </a:extLst>
            </p:cNvPr>
            <p:cNvSpPr>
              <a:spLocks/>
            </p:cNvSpPr>
            <p:nvPr/>
          </p:nvSpPr>
          <p:spPr>
            <a:xfrm>
              <a:off x="5696359" y="1909427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3" name="직사각형 572">
              <a:extLst>
                <a:ext uri="{FF2B5EF4-FFF2-40B4-BE49-F238E27FC236}">
                  <a16:creationId xmlns:a16="http://schemas.microsoft.com/office/drawing/2014/main" id="{91661C13-CC1A-1441-FB5A-135DF5226D0B}"/>
                </a:ext>
              </a:extLst>
            </p:cNvPr>
            <p:cNvSpPr>
              <a:spLocks/>
            </p:cNvSpPr>
            <p:nvPr/>
          </p:nvSpPr>
          <p:spPr>
            <a:xfrm>
              <a:off x="5696359" y="1968715"/>
              <a:ext cx="123437" cy="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75" name="그룹 574">
              <a:extLst>
                <a:ext uri="{FF2B5EF4-FFF2-40B4-BE49-F238E27FC236}">
                  <a16:creationId xmlns:a16="http://schemas.microsoft.com/office/drawing/2014/main" id="{FF7BF131-6DD0-E7FF-670E-F338D8CE9E6D}"/>
                </a:ext>
              </a:extLst>
            </p:cNvPr>
            <p:cNvGrpSpPr>
              <a:grpSpLocks/>
            </p:cNvGrpSpPr>
            <p:nvPr/>
          </p:nvGrpSpPr>
          <p:grpSpPr>
            <a:xfrm>
              <a:off x="4369072" y="2610227"/>
              <a:ext cx="1692207" cy="1239398"/>
              <a:chOff x="904408" y="2806233"/>
              <a:chExt cx="1692207" cy="1215423"/>
            </a:xfrm>
          </p:grpSpPr>
          <p:sp>
            <p:nvSpPr>
              <p:cNvPr id="576" name="원통형 575">
                <a:extLst>
                  <a:ext uri="{FF2B5EF4-FFF2-40B4-BE49-F238E27FC236}">
                    <a16:creationId xmlns:a16="http://schemas.microsoft.com/office/drawing/2014/main" id="{9543CC21-EB57-B07F-EC3E-FE92E6B7CA19}"/>
                  </a:ext>
                </a:extLst>
              </p:cNvPr>
              <p:cNvSpPr/>
              <p:nvPr/>
            </p:nvSpPr>
            <p:spPr>
              <a:xfrm>
                <a:off x="904408" y="2806233"/>
                <a:ext cx="1692207" cy="953813"/>
              </a:xfrm>
              <a:prstGeom prst="can">
                <a:avLst>
                  <a:gd name="adj" fmla="val 19518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7" name="TextBox 576">
                <a:extLst>
                  <a:ext uri="{FF2B5EF4-FFF2-40B4-BE49-F238E27FC236}">
                    <a16:creationId xmlns:a16="http://schemas.microsoft.com/office/drawing/2014/main" id="{EDACC690-50E3-30DB-B58B-EA4E90F3E9FF}"/>
                  </a:ext>
                </a:extLst>
              </p:cNvPr>
              <p:cNvSpPr txBox="1"/>
              <p:nvPr/>
            </p:nvSpPr>
            <p:spPr>
              <a:xfrm>
                <a:off x="1178631" y="3760046"/>
                <a:ext cx="114375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i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Storage</a:t>
                </a:r>
              </a:p>
            </p:txBody>
          </p:sp>
        </p:grpSp>
        <p:sp>
          <p:nvSpPr>
            <p:cNvPr id="578" name="직사각형 577">
              <a:extLst>
                <a:ext uri="{FF2B5EF4-FFF2-40B4-BE49-F238E27FC236}">
                  <a16:creationId xmlns:a16="http://schemas.microsoft.com/office/drawing/2014/main" id="{1D537D78-D718-A66D-EAF0-A7D06749E399}"/>
                </a:ext>
              </a:extLst>
            </p:cNvPr>
            <p:cNvSpPr>
              <a:spLocks/>
            </p:cNvSpPr>
            <p:nvPr/>
          </p:nvSpPr>
          <p:spPr>
            <a:xfrm>
              <a:off x="5096015" y="2908322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9" name="직사각형 578">
              <a:extLst>
                <a:ext uri="{FF2B5EF4-FFF2-40B4-BE49-F238E27FC236}">
                  <a16:creationId xmlns:a16="http://schemas.microsoft.com/office/drawing/2014/main" id="{34198EEF-E312-632B-40DF-675DD55B9220}"/>
                </a:ext>
              </a:extLst>
            </p:cNvPr>
            <p:cNvSpPr>
              <a:spLocks/>
            </p:cNvSpPr>
            <p:nvPr/>
          </p:nvSpPr>
          <p:spPr>
            <a:xfrm>
              <a:off x="5096015" y="2971062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0" name="직사각형 579">
              <a:extLst>
                <a:ext uri="{FF2B5EF4-FFF2-40B4-BE49-F238E27FC236}">
                  <a16:creationId xmlns:a16="http://schemas.microsoft.com/office/drawing/2014/main" id="{901DB48A-F7FD-526E-54DA-B78747006A14}"/>
                </a:ext>
              </a:extLst>
            </p:cNvPr>
            <p:cNvSpPr>
              <a:spLocks/>
            </p:cNvSpPr>
            <p:nvPr/>
          </p:nvSpPr>
          <p:spPr>
            <a:xfrm>
              <a:off x="5096015" y="303380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1" name="직사각형 580">
              <a:extLst>
                <a:ext uri="{FF2B5EF4-FFF2-40B4-BE49-F238E27FC236}">
                  <a16:creationId xmlns:a16="http://schemas.microsoft.com/office/drawing/2014/main" id="{6C6791A8-A38F-FC99-E8D9-48DED29DBE6C}"/>
                </a:ext>
              </a:extLst>
            </p:cNvPr>
            <p:cNvSpPr>
              <a:spLocks/>
            </p:cNvSpPr>
            <p:nvPr/>
          </p:nvSpPr>
          <p:spPr>
            <a:xfrm>
              <a:off x="5219452" y="2908322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2" name="직사각형 581">
              <a:extLst>
                <a:ext uri="{FF2B5EF4-FFF2-40B4-BE49-F238E27FC236}">
                  <a16:creationId xmlns:a16="http://schemas.microsoft.com/office/drawing/2014/main" id="{B636F063-3650-EDB5-638B-8B0510B207FB}"/>
                </a:ext>
              </a:extLst>
            </p:cNvPr>
            <p:cNvSpPr>
              <a:spLocks/>
            </p:cNvSpPr>
            <p:nvPr/>
          </p:nvSpPr>
          <p:spPr>
            <a:xfrm>
              <a:off x="5219452" y="2971062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3" name="직사각형 582">
              <a:extLst>
                <a:ext uri="{FF2B5EF4-FFF2-40B4-BE49-F238E27FC236}">
                  <a16:creationId xmlns:a16="http://schemas.microsoft.com/office/drawing/2014/main" id="{7C75C8E6-A5E0-7F3E-5E0A-1020AF70EA82}"/>
                </a:ext>
              </a:extLst>
            </p:cNvPr>
            <p:cNvSpPr>
              <a:spLocks/>
            </p:cNvSpPr>
            <p:nvPr/>
          </p:nvSpPr>
          <p:spPr>
            <a:xfrm>
              <a:off x="5219452" y="303380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4" name="직사각형 583">
              <a:extLst>
                <a:ext uri="{FF2B5EF4-FFF2-40B4-BE49-F238E27FC236}">
                  <a16:creationId xmlns:a16="http://schemas.microsoft.com/office/drawing/2014/main" id="{4B667FCA-217B-A4E4-B3EF-830285D833FA}"/>
                </a:ext>
              </a:extLst>
            </p:cNvPr>
            <p:cNvSpPr>
              <a:spLocks/>
            </p:cNvSpPr>
            <p:nvPr/>
          </p:nvSpPr>
          <p:spPr>
            <a:xfrm>
              <a:off x="5378696" y="2908322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5" name="직사각형 584">
              <a:extLst>
                <a:ext uri="{FF2B5EF4-FFF2-40B4-BE49-F238E27FC236}">
                  <a16:creationId xmlns:a16="http://schemas.microsoft.com/office/drawing/2014/main" id="{C3999064-624A-0C63-CF6A-655D62FB6597}"/>
                </a:ext>
              </a:extLst>
            </p:cNvPr>
            <p:cNvSpPr>
              <a:spLocks/>
            </p:cNvSpPr>
            <p:nvPr/>
          </p:nvSpPr>
          <p:spPr>
            <a:xfrm>
              <a:off x="5378696" y="2971062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6" name="직사각형 585">
              <a:extLst>
                <a:ext uri="{FF2B5EF4-FFF2-40B4-BE49-F238E27FC236}">
                  <a16:creationId xmlns:a16="http://schemas.microsoft.com/office/drawing/2014/main" id="{CF5A9455-7FEB-C0AD-080E-E84BDEA3BCD2}"/>
                </a:ext>
              </a:extLst>
            </p:cNvPr>
            <p:cNvSpPr>
              <a:spLocks/>
            </p:cNvSpPr>
            <p:nvPr/>
          </p:nvSpPr>
          <p:spPr>
            <a:xfrm>
              <a:off x="5378696" y="303380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7" name="직사각형 586">
              <a:extLst>
                <a:ext uri="{FF2B5EF4-FFF2-40B4-BE49-F238E27FC236}">
                  <a16:creationId xmlns:a16="http://schemas.microsoft.com/office/drawing/2014/main" id="{3901C547-0C2F-B5C6-E36A-F6B866C43ED4}"/>
                </a:ext>
              </a:extLst>
            </p:cNvPr>
            <p:cNvSpPr>
              <a:spLocks/>
            </p:cNvSpPr>
            <p:nvPr/>
          </p:nvSpPr>
          <p:spPr>
            <a:xfrm>
              <a:off x="5502133" y="2908322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8" name="직사각형 587">
              <a:extLst>
                <a:ext uri="{FF2B5EF4-FFF2-40B4-BE49-F238E27FC236}">
                  <a16:creationId xmlns:a16="http://schemas.microsoft.com/office/drawing/2014/main" id="{330FF13B-136A-43EB-AA24-4A3D78BBA22D}"/>
                </a:ext>
              </a:extLst>
            </p:cNvPr>
            <p:cNvSpPr>
              <a:spLocks/>
            </p:cNvSpPr>
            <p:nvPr/>
          </p:nvSpPr>
          <p:spPr>
            <a:xfrm>
              <a:off x="5502133" y="2971062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9" name="직사각형 588">
              <a:extLst>
                <a:ext uri="{FF2B5EF4-FFF2-40B4-BE49-F238E27FC236}">
                  <a16:creationId xmlns:a16="http://schemas.microsoft.com/office/drawing/2014/main" id="{55B2FFBD-A9CD-7A11-0A79-C25148C975F6}"/>
                </a:ext>
              </a:extLst>
            </p:cNvPr>
            <p:cNvSpPr>
              <a:spLocks/>
            </p:cNvSpPr>
            <p:nvPr/>
          </p:nvSpPr>
          <p:spPr>
            <a:xfrm>
              <a:off x="5502133" y="303380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0" name="직사각형 589">
              <a:extLst>
                <a:ext uri="{FF2B5EF4-FFF2-40B4-BE49-F238E27FC236}">
                  <a16:creationId xmlns:a16="http://schemas.microsoft.com/office/drawing/2014/main" id="{3EBDBE85-E1F0-D2EF-17C7-B59F4171ABBC}"/>
                </a:ext>
              </a:extLst>
            </p:cNvPr>
            <p:cNvSpPr>
              <a:spLocks/>
            </p:cNvSpPr>
            <p:nvPr/>
          </p:nvSpPr>
          <p:spPr>
            <a:xfrm>
              <a:off x="5658670" y="2908322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1" name="직사각형 590">
              <a:extLst>
                <a:ext uri="{FF2B5EF4-FFF2-40B4-BE49-F238E27FC236}">
                  <a16:creationId xmlns:a16="http://schemas.microsoft.com/office/drawing/2014/main" id="{C9492E11-9867-DAE4-E85E-DB466E4BA2D6}"/>
                </a:ext>
              </a:extLst>
            </p:cNvPr>
            <p:cNvSpPr>
              <a:spLocks/>
            </p:cNvSpPr>
            <p:nvPr/>
          </p:nvSpPr>
          <p:spPr>
            <a:xfrm>
              <a:off x="5658670" y="2971062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2" name="직사각형 591">
              <a:extLst>
                <a:ext uri="{FF2B5EF4-FFF2-40B4-BE49-F238E27FC236}">
                  <a16:creationId xmlns:a16="http://schemas.microsoft.com/office/drawing/2014/main" id="{88233772-70DA-01CA-1A1B-98360571ADAB}"/>
                </a:ext>
              </a:extLst>
            </p:cNvPr>
            <p:cNvSpPr>
              <a:spLocks/>
            </p:cNvSpPr>
            <p:nvPr/>
          </p:nvSpPr>
          <p:spPr>
            <a:xfrm>
              <a:off x="5658670" y="303380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3" name="직사각형 592">
              <a:extLst>
                <a:ext uri="{FF2B5EF4-FFF2-40B4-BE49-F238E27FC236}">
                  <a16:creationId xmlns:a16="http://schemas.microsoft.com/office/drawing/2014/main" id="{85DF93B5-5866-DE6B-AF8C-92427BFE6199}"/>
                </a:ext>
              </a:extLst>
            </p:cNvPr>
            <p:cNvSpPr>
              <a:spLocks/>
            </p:cNvSpPr>
            <p:nvPr/>
          </p:nvSpPr>
          <p:spPr>
            <a:xfrm>
              <a:off x="5782107" y="2908322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4" name="직사각형 593">
              <a:extLst>
                <a:ext uri="{FF2B5EF4-FFF2-40B4-BE49-F238E27FC236}">
                  <a16:creationId xmlns:a16="http://schemas.microsoft.com/office/drawing/2014/main" id="{23960387-F20D-51BE-235E-DD1F74E024C4}"/>
                </a:ext>
              </a:extLst>
            </p:cNvPr>
            <p:cNvSpPr>
              <a:spLocks/>
            </p:cNvSpPr>
            <p:nvPr/>
          </p:nvSpPr>
          <p:spPr>
            <a:xfrm>
              <a:off x="5782107" y="2971062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5" name="직사각형 594">
              <a:extLst>
                <a:ext uri="{FF2B5EF4-FFF2-40B4-BE49-F238E27FC236}">
                  <a16:creationId xmlns:a16="http://schemas.microsoft.com/office/drawing/2014/main" id="{CA56BB6A-DF26-E24F-B475-9B3D12A22293}"/>
                </a:ext>
              </a:extLst>
            </p:cNvPr>
            <p:cNvSpPr>
              <a:spLocks/>
            </p:cNvSpPr>
            <p:nvPr/>
          </p:nvSpPr>
          <p:spPr>
            <a:xfrm>
              <a:off x="5782107" y="303380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6" name="직사각형 595">
              <a:extLst>
                <a:ext uri="{FF2B5EF4-FFF2-40B4-BE49-F238E27FC236}">
                  <a16:creationId xmlns:a16="http://schemas.microsoft.com/office/drawing/2014/main" id="{CA836FA8-4F01-0DC5-A29E-6F92C05A2574}"/>
                </a:ext>
              </a:extLst>
            </p:cNvPr>
            <p:cNvSpPr>
              <a:spLocks/>
            </p:cNvSpPr>
            <p:nvPr/>
          </p:nvSpPr>
          <p:spPr>
            <a:xfrm>
              <a:off x="4816187" y="2908322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7" name="직사각형 596">
              <a:extLst>
                <a:ext uri="{FF2B5EF4-FFF2-40B4-BE49-F238E27FC236}">
                  <a16:creationId xmlns:a16="http://schemas.microsoft.com/office/drawing/2014/main" id="{655DC5DC-DDFC-6B20-5596-C47C32139ADD}"/>
                </a:ext>
              </a:extLst>
            </p:cNvPr>
            <p:cNvSpPr>
              <a:spLocks/>
            </p:cNvSpPr>
            <p:nvPr/>
          </p:nvSpPr>
          <p:spPr>
            <a:xfrm>
              <a:off x="4816187" y="2971062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8" name="직사각형 597">
              <a:extLst>
                <a:ext uri="{FF2B5EF4-FFF2-40B4-BE49-F238E27FC236}">
                  <a16:creationId xmlns:a16="http://schemas.microsoft.com/office/drawing/2014/main" id="{EEB4638D-9CE1-BEF4-D284-4703BBE93CDB}"/>
                </a:ext>
              </a:extLst>
            </p:cNvPr>
            <p:cNvSpPr>
              <a:spLocks/>
            </p:cNvSpPr>
            <p:nvPr/>
          </p:nvSpPr>
          <p:spPr>
            <a:xfrm>
              <a:off x="4816187" y="303380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9" name="직사각형 598">
              <a:extLst>
                <a:ext uri="{FF2B5EF4-FFF2-40B4-BE49-F238E27FC236}">
                  <a16:creationId xmlns:a16="http://schemas.microsoft.com/office/drawing/2014/main" id="{1CD02EF3-A8CB-47C3-166F-418B43CFB024}"/>
                </a:ext>
              </a:extLst>
            </p:cNvPr>
            <p:cNvSpPr>
              <a:spLocks/>
            </p:cNvSpPr>
            <p:nvPr/>
          </p:nvSpPr>
          <p:spPr>
            <a:xfrm>
              <a:off x="4939624" y="2908322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0" name="직사각형 599">
              <a:extLst>
                <a:ext uri="{FF2B5EF4-FFF2-40B4-BE49-F238E27FC236}">
                  <a16:creationId xmlns:a16="http://schemas.microsoft.com/office/drawing/2014/main" id="{D3837A44-6E40-897F-7F9E-95E56343F4BE}"/>
                </a:ext>
              </a:extLst>
            </p:cNvPr>
            <p:cNvSpPr>
              <a:spLocks/>
            </p:cNvSpPr>
            <p:nvPr/>
          </p:nvSpPr>
          <p:spPr>
            <a:xfrm>
              <a:off x="4939624" y="2971062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1" name="직사각형 600">
              <a:extLst>
                <a:ext uri="{FF2B5EF4-FFF2-40B4-BE49-F238E27FC236}">
                  <a16:creationId xmlns:a16="http://schemas.microsoft.com/office/drawing/2014/main" id="{9654C860-6101-26EB-7967-F3EDADE2C746}"/>
                </a:ext>
              </a:extLst>
            </p:cNvPr>
            <p:cNvSpPr>
              <a:spLocks/>
            </p:cNvSpPr>
            <p:nvPr/>
          </p:nvSpPr>
          <p:spPr>
            <a:xfrm>
              <a:off x="4939624" y="303380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2" name="직사각형 601">
              <a:extLst>
                <a:ext uri="{FF2B5EF4-FFF2-40B4-BE49-F238E27FC236}">
                  <a16:creationId xmlns:a16="http://schemas.microsoft.com/office/drawing/2014/main" id="{4738E98B-F879-A177-3DBE-162C209D20C0}"/>
                </a:ext>
              </a:extLst>
            </p:cNvPr>
            <p:cNvSpPr>
              <a:spLocks/>
            </p:cNvSpPr>
            <p:nvPr/>
          </p:nvSpPr>
          <p:spPr>
            <a:xfrm>
              <a:off x="4816187" y="309654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3" name="직사각형 602">
              <a:extLst>
                <a:ext uri="{FF2B5EF4-FFF2-40B4-BE49-F238E27FC236}">
                  <a16:creationId xmlns:a16="http://schemas.microsoft.com/office/drawing/2014/main" id="{408A9CEF-96FC-6BB8-D835-50828E75F8D3}"/>
                </a:ext>
              </a:extLst>
            </p:cNvPr>
            <p:cNvSpPr>
              <a:spLocks/>
            </p:cNvSpPr>
            <p:nvPr/>
          </p:nvSpPr>
          <p:spPr>
            <a:xfrm>
              <a:off x="4816187" y="315928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4" name="직사각형 603">
              <a:extLst>
                <a:ext uri="{FF2B5EF4-FFF2-40B4-BE49-F238E27FC236}">
                  <a16:creationId xmlns:a16="http://schemas.microsoft.com/office/drawing/2014/main" id="{4329BC22-5E95-7471-4FFD-82CC7D499A11}"/>
                </a:ext>
              </a:extLst>
            </p:cNvPr>
            <p:cNvSpPr>
              <a:spLocks/>
            </p:cNvSpPr>
            <p:nvPr/>
          </p:nvSpPr>
          <p:spPr>
            <a:xfrm>
              <a:off x="4816187" y="3222020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5" name="직사각형 604">
              <a:extLst>
                <a:ext uri="{FF2B5EF4-FFF2-40B4-BE49-F238E27FC236}">
                  <a16:creationId xmlns:a16="http://schemas.microsoft.com/office/drawing/2014/main" id="{8F29410F-AB31-883D-96FE-820F313D8FCF}"/>
                </a:ext>
              </a:extLst>
            </p:cNvPr>
            <p:cNvSpPr>
              <a:spLocks/>
            </p:cNvSpPr>
            <p:nvPr/>
          </p:nvSpPr>
          <p:spPr>
            <a:xfrm>
              <a:off x="4939624" y="309654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6" name="직사각형 605">
              <a:extLst>
                <a:ext uri="{FF2B5EF4-FFF2-40B4-BE49-F238E27FC236}">
                  <a16:creationId xmlns:a16="http://schemas.microsoft.com/office/drawing/2014/main" id="{8B73A079-C3A2-B909-261C-E41529FA9BBD}"/>
                </a:ext>
              </a:extLst>
            </p:cNvPr>
            <p:cNvSpPr>
              <a:spLocks/>
            </p:cNvSpPr>
            <p:nvPr/>
          </p:nvSpPr>
          <p:spPr>
            <a:xfrm>
              <a:off x="4939624" y="315928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7" name="직사각형 606">
              <a:extLst>
                <a:ext uri="{FF2B5EF4-FFF2-40B4-BE49-F238E27FC236}">
                  <a16:creationId xmlns:a16="http://schemas.microsoft.com/office/drawing/2014/main" id="{9685299C-679C-C4CD-AEDE-64477EFC17C4}"/>
                </a:ext>
              </a:extLst>
            </p:cNvPr>
            <p:cNvSpPr>
              <a:spLocks/>
            </p:cNvSpPr>
            <p:nvPr/>
          </p:nvSpPr>
          <p:spPr>
            <a:xfrm>
              <a:off x="4939624" y="3222020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8" name="직사각형 607">
              <a:extLst>
                <a:ext uri="{FF2B5EF4-FFF2-40B4-BE49-F238E27FC236}">
                  <a16:creationId xmlns:a16="http://schemas.microsoft.com/office/drawing/2014/main" id="{F55AA37D-10D1-6B2A-C717-4D1752AB4AD5}"/>
                </a:ext>
              </a:extLst>
            </p:cNvPr>
            <p:cNvSpPr>
              <a:spLocks/>
            </p:cNvSpPr>
            <p:nvPr/>
          </p:nvSpPr>
          <p:spPr>
            <a:xfrm>
              <a:off x="5095211" y="309654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9" name="직사각형 608">
              <a:extLst>
                <a:ext uri="{FF2B5EF4-FFF2-40B4-BE49-F238E27FC236}">
                  <a16:creationId xmlns:a16="http://schemas.microsoft.com/office/drawing/2014/main" id="{BF625392-A1D8-6B3A-7B54-7079924DD205}"/>
                </a:ext>
              </a:extLst>
            </p:cNvPr>
            <p:cNvSpPr>
              <a:spLocks/>
            </p:cNvSpPr>
            <p:nvPr/>
          </p:nvSpPr>
          <p:spPr>
            <a:xfrm>
              <a:off x="5095211" y="315928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0" name="직사각형 609">
              <a:extLst>
                <a:ext uri="{FF2B5EF4-FFF2-40B4-BE49-F238E27FC236}">
                  <a16:creationId xmlns:a16="http://schemas.microsoft.com/office/drawing/2014/main" id="{F4912F04-B6CF-581B-0BD1-A92B518890A4}"/>
                </a:ext>
              </a:extLst>
            </p:cNvPr>
            <p:cNvSpPr>
              <a:spLocks/>
            </p:cNvSpPr>
            <p:nvPr/>
          </p:nvSpPr>
          <p:spPr>
            <a:xfrm>
              <a:off x="5095211" y="3222020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1" name="직사각형 610">
              <a:extLst>
                <a:ext uri="{FF2B5EF4-FFF2-40B4-BE49-F238E27FC236}">
                  <a16:creationId xmlns:a16="http://schemas.microsoft.com/office/drawing/2014/main" id="{EB85999A-3524-3474-9560-24D9F31F14F7}"/>
                </a:ext>
              </a:extLst>
            </p:cNvPr>
            <p:cNvSpPr>
              <a:spLocks/>
            </p:cNvSpPr>
            <p:nvPr/>
          </p:nvSpPr>
          <p:spPr>
            <a:xfrm>
              <a:off x="5218648" y="309654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2" name="직사각형 611">
              <a:extLst>
                <a:ext uri="{FF2B5EF4-FFF2-40B4-BE49-F238E27FC236}">
                  <a16:creationId xmlns:a16="http://schemas.microsoft.com/office/drawing/2014/main" id="{C5756790-5BC0-9240-2951-6078DC1643E6}"/>
                </a:ext>
              </a:extLst>
            </p:cNvPr>
            <p:cNvSpPr>
              <a:spLocks/>
            </p:cNvSpPr>
            <p:nvPr/>
          </p:nvSpPr>
          <p:spPr>
            <a:xfrm>
              <a:off x="5218648" y="315928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3" name="직사각형 612">
              <a:extLst>
                <a:ext uri="{FF2B5EF4-FFF2-40B4-BE49-F238E27FC236}">
                  <a16:creationId xmlns:a16="http://schemas.microsoft.com/office/drawing/2014/main" id="{1006BE2B-C3FB-C847-81E0-FC89B2F12EFA}"/>
                </a:ext>
              </a:extLst>
            </p:cNvPr>
            <p:cNvSpPr>
              <a:spLocks/>
            </p:cNvSpPr>
            <p:nvPr/>
          </p:nvSpPr>
          <p:spPr>
            <a:xfrm>
              <a:off x="5218648" y="3222020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4" name="직사각형 613">
              <a:extLst>
                <a:ext uri="{FF2B5EF4-FFF2-40B4-BE49-F238E27FC236}">
                  <a16:creationId xmlns:a16="http://schemas.microsoft.com/office/drawing/2014/main" id="{93BAD956-7AE6-1009-DECE-0408CE638502}"/>
                </a:ext>
              </a:extLst>
            </p:cNvPr>
            <p:cNvSpPr>
              <a:spLocks/>
            </p:cNvSpPr>
            <p:nvPr/>
          </p:nvSpPr>
          <p:spPr>
            <a:xfrm>
              <a:off x="5378696" y="309654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5" name="직사각형 614">
              <a:extLst>
                <a:ext uri="{FF2B5EF4-FFF2-40B4-BE49-F238E27FC236}">
                  <a16:creationId xmlns:a16="http://schemas.microsoft.com/office/drawing/2014/main" id="{EC9B42C9-A519-404C-B3CE-EAF0F68CFC73}"/>
                </a:ext>
              </a:extLst>
            </p:cNvPr>
            <p:cNvSpPr>
              <a:spLocks/>
            </p:cNvSpPr>
            <p:nvPr/>
          </p:nvSpPr>
          <p:spPr>
            <a:xfrm>
              <a:off x="5378696" y="315928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6" name="직사각형 615">
              <a:extLst>
                <a:ext uri="{FF2B5EF4-FFF2-40B4-BE49-F238E27FC236}">
                  <a16:creationId xmlns:a16="http://schemas.microsoft.com/office/drawing/2014/main" id="{00EF40A5-F582-359B-9B1E-C268295575BA}"/>
                </a:ext>
              </a:extLst>
            </p:cNvPr>
            <p:cNvSpPr>
              <a:spLocks/>
            </p:cNvSpPr>
            <p:nvPr/>
          </p:nvSpPr>
          <p:spPr>
            <a:xfrm>
              <a:off x="5378696" y="3222020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7" name="직사각형 616">
              <a:extLst>
                <a:ext uri="{FF2B5EF4-FFF2-40B4-BE49-F238E27FC236}">
                  <a16:creationId xmlns:a16="http://schemas.microsoft.com/office/drawing/2014/main" id="{60A60129-77C1-E71A-2AA0-386F845DB144}"/>
                </a:ext>
              </a:extLst>
            </p:cNvPr>
            <p:cNvSpPr>
              <a:spLocks/>
            </p:cNvSpPr>
            <p:nvPr/>
          </p:nvSpPr>
          <p:spPr>
            <a:xfrm>
              <a:off x="5502133" y="309654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8" name="직사각형 617">
              <a:extLst>
                <a:ext uri="{FF2B5EF4-FFF2-40B4-BE49-F238E27FC236}">
                  <a16:creationId xmlns:a16="http://schemas.microsoft.com/office/drawing/2014/main" id="{147DCEBD-B01B-8A97-3108-339BF98B8823}"/>
                </a:ext>
              </a:extLst>
            </p:cNvPr>
            <p:cNvSpPr>
              <a:spLocks/>
            </p:cNvSpPr>
            <p:nvPr/>
          </p:nvSpPr>
          <p:spPr>
            <a:xfrm>
              <a:off x="5502133" y="315928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9" name="직사각형 618">
              <a:extLst>
                <a:ext uri="{FF2B5EF4-FFF2-40B4-BE49-F238E27FC236}">
                  <a16:creationId xmlns:a16="http://schemas.microsoft.com/office/drawing/2014/main" id="{752836C2-1174-F13E-4AAB-E3F90FECE086}"/>
                </a:ext>
              </a:extLst>
            </p:cNvPr>
            <p:cNvSpPr>
              <a:spLocks/>
            </p:cNvSpPr>
            <p:nvPr/>
          </p:nvSpPr>
          <p:spPr>
            <a:xfrm>
              <a:off x="5502133" y="3222020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0" name="직사각형 619">
              <a:extLst>
                <a:ext uri="{FF2B5EF4-FFF2-40B4-BE49-F238E27FC236}">
                  <a16:creationId xmlns:a16="http://schemas.microsoft.com/office/drawing/2014/main" id="{43FF3743-1965-7456-8345-41D4134FCBE7}"/>
                </a:ext>
              </a:extLst>
            </p:cNvPr>
            <p:cNvSpPr>
              <a:spLocks/>
            </p:cNvSpPr>
            <p:nvPr/>
          </p:nvSpPr>
          <p:spPr>
            <a:xfrm>
              <a:off x="5657866" y="309654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32D6DEBB-D230-F945-0AC3-9E43DEB05C40}"/>
                </a:ext>
              </a:extLst>
            </p:cNvPr>
            <p:cNvSpPr>
              <a:spLocks/>
            </p:cNvSpPr>
            <p:nvPr/>
          </p:nvSpPr>
          <p:spPr>
            <a:xfrm>
              <a:off x="5657866" y="315928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3ECFE40A-A9C8-BF43-2CAC-1DF392F82BF6}"/>
                </a:ext>
              </a:extLst>
            </p:cNvPr>
            <p:cNvSpPr>
              <a:spLocks/>
            </p:cNvSpPr>
            <p:nvPr/>
          </p:nvSpPr>
          <p:spPr>
            <a:xfrm>
              <a:off x="5657866" y="3222020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B90D2D42-414D-606A-DFAF-9401E5B6D2BA}"/>
                </a:ext>
              </a:extLst>
            </p:cNvPr>
            <p:cNvSpPr>
              <a:spLocks/>
            </p:cNvSpPr>
            <p:nvPr/>
          </p:nvSpPr>
          <p:spPr>
            <a:xfrm>
              <a:off x="5781303" y="309654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4" name="직사각형 623">
              <a:extLst>
                <a:ext uri="{FF2B5EF4-FFF2-40B4-BE49-F238E27FC236}">
                  <a16:creationId xmlns:a16="http://schemas.microsoft.com/office/drawing/2014/main" id="{F63771C4-D55C-0D34-7BF8-C890F1DAF151}"/>
                </a:ext>
              </a:extLst>
            </p:cNvPr>
            <p:cNvSpPr>
              <a:spLocks/>
            </p:cNvSpPr>
            <p:nvPr/>
          </p:nvSpPr>
          <p:spPr>
            <a:xfrm>
              <a:off x="4530911" y="2908322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5" name="직사각형 624">
              <a:extLst>
                <a:ext uri="{FF2B5EF4-FFF2-40B4-BE49-F238E27FC236}">
                  <a16:creationId xmlns:a16="http://schemas.microsoft.com/office/drawing/2014/main" id="{F4959AA2-3F82-E580-ED9D-E0803CEACF85}"/>
                </a:ext>
              </a:extLst>
            </p:cNvPr>
            <p:cNvSpPr>
              <a:spLocks/>
            </p:cNvSpPr>
            <p:nvPr/>
          </p:nvSpPr>
          <p:spPr>
            <a:xfrm>
              <a:off x="4530911" y="2971062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6" name="직사각형 625">
              <a:extLst>
                <a:ext uri="{FF2B5EF4-FFF2-40B4-BE49-F238E27FC236}">
                  <a16:creationId xmlns:a16="http://schemas.microsoft.com/office/drawing/2014/main" id="{1B456AE1-B5E5-A7EB-1C9E-B56ABA42C5E7}"/>
                </a:ext>
              </a:extLst>
            </p:cNvPr>
            <p:cNvSpPr>
              <a:spLocks/>
            </p:cNvSpPr>
            <p:nvPr/>
          </p:nvSpPr>
          <p:spPr>
            <a:xfrm>
              <a:off x="4530911" y="303380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7" name="직사각형 626">
              <a:extLst>
                <a:ext uri="{FF2B5EF4-FFF2-40B4-BE49-F238E27FC236}">
                  <a16:creationId xmlns:a16="http://schemas.microsoft.com/office/drawing/2014/main" id="{1ADDF93B-1645-5CDB-9B57-A7C6904EB4D3}"/>
                </a:ext>
              </a:extLst>
            </p:cNvPr>
            <p:cNvSpPr>
              <a:spLocks/>
            </p:cNvSpPr>
            <p:nvPr/>
          </p:nvSpPr>
          <p:spPr>
            <a:xfrm>
              <a:off x="4654348" y="2908322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8" name="직사각형 627">
              <a:extLst>
                <a:ext uri="{FF2B5EF4-FFF2-40B4-BE49-F238E27FC236}">
                  <a16:creationId xmlns:a16="http://schemas.microsoft.com/office/drawing/2014/main" id="{12EB674C-4852-B49B-E9B5-C1B710AB73D5}"/>
                </a:ext>
              </a:extLst>
            </p:cNvPr>
            <p:cNvSpPr>
              <a:spLocks/>
            </p:cNvSpPr>
            <p:nvPr/>
          </p:nvSpPr>
          <p:spPr>
            <a:xfrm>
              <a:off x="4654348" y="2971062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9" name="직사각형 628">
              <a:extLst>
                <a:ext uri="{FF2B5EF4-FFF2-40B4-BE49-F238E27FC236}">
                  <a16:creationId xmlns:a16="http://schemas.microsoft.com/office/drawing/2014/main" id="{9DA2B366-2D3C-3584-B6E8-BE036EA3C290}"/>
                </a:ext>
              </a:extLst>
            </p:cNvPr>
            <p:cNvSpPr>
              <a:spLocks/>
            </p:cNvSpPr>
            <p:nvPr/>
          </p:nvSpPr>
          <p:spPr>
            <a:xfrm>
              <a:off x="4654348" y="303380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0" name="직사각형 629">
              <a:extLst>
                <a:ext uri="{FF2B5EF4-FFF2-40B4-BE49-F238E27FC236}">
                  <a16:creationId xmlns:a16="http://schemas.microsoft.com/office/drawing/2014/main" id="{D080ED65-A0A3-A18E-3FC4-F6BB8B718CBC}"/>
                </a:ext>
              </a:extLst>
            </p:cNvPr>
            <p:cNvSpPr>
              <a:spLocks/>
            </p:cNvSpPr>
            <p:nvPr/>
          </p:nvSpPr>
          <p:spPr>
            <a:xfrm>
              <a:off x="4530911" y="309654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1" name="직사각형 630">
              <a:extLst>
                <a:ext uri="{FF2B5EF4-FFF2-40B4-BE49-F238E27FC236}">
                  <a16:creationId xmlns:a16="http://schemas.microsoft.com/office/drawing/2014/main" id="{E61CE944-3692-1B0E-5DAD-C963BE15800D}"/>
                </a:ext>
              </a:extLst>
            </p:cNvPr>
            <p:cNvSpPr>
              <a:spLocks/>
            </p:cNvSpPr>
            <p:nvPr/>
          </p:nvSpPr>
          <p:spPr>
            <a:xfrm>
              <a:off x="4530911" y="315928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2" name="직사각형 631">
              <a:extLst>
                <a:ext uri="{FF2B5EF4-FFF2-40B4-BE49-F238E27FC236}">
                  <a16:creationId xmlns:a16="http://schemas.microsoft.com/office/drawing/2014/main" id="{E454FC27-7A5E-018C-37D0-2F78B57E4B4C}"/>
                </a:ext>
              </a:extLst>
            </p:cNvPr>
            <p:cNvSpPr>
              <a:spLocks/>
            </p:cNvSpPr>
            <p:nvPr/>
          </p:nvSpPr>
          <p:spPr>
            <a:xfrm>
              <a:off x="4530911" y="3222020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3" name="직사각형 632">
              <a:extLst>
                <a:ext uri="{FF2B5EF4-FFF2-40B4-BE49-F238E27FC236}">
                  <a16:creationId xmlns:a16="http://schemas.microsoft.com/office/drawing/2014/main" id="{D86B6550-D456-6F89-5556-4756A7CE3EFE}"/>
                </a:ext>
              </a:extLst>
            </p:cNvPr>
            <p:cNvSpPr>
              <a:spLocks/>
            </p:cNvSpPr>
            <p:nvPr/>
          </p:nvSpPr>
          <p:spPr>
            <a:xfrm>
              <a:off x="4654348" y="309654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4" name="직사각형 633">
              <a:extLst>
                <a:ext uri="{FF2B5EF4-FFF2-40B4-BE49-F238E27FC236}">
                  <a16:creationId xmlns:a16="http://schemas.microsoft.com/office/drawing/2014/main" id="{F4F5E580-351C-00F5-3B45-A742369208BC}"/>
                </a:ext>
              </a:extLst>
            </p:cNvPr>
            <p:cNvSpPr>
              <a:spLocks/>
            </p:cNvSpPr>
            <p:nvPr/>
          </p:nvSpPr>
          <p:spPr>
            <a:xfrm>
              <a:off x="4654348" y="3159281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5" name="직사각형 634">
              <a:extLst>
                <a:ext uri="{FF2B5EF4-FFF2-40B4-BE49-F238E27FC236}">
                  <a16:creationId xmlns:a16="http://schemas.microsoft.com/office/drawing/2014/main" id="{AA0AF606-61F5-FF08-FCE7-594477967C19}"/>
                </a:ext>
              </a:extLst>
            </p:cNvPr>
            <p:cNvSpPr>
              <a:spLocks/>
            </p:cNvSpPr>
            <p:nvPr/>
          </p:nvSpPr>
          <p:spPr>
            <a:xfrm>
              <a:off x="4654348" y="3222020"/>
              <a:ext cx="123437" cy="6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6" name="연결선: 구부러짐 635">
              <a:extLst>
                <a:ext uri="{FF2B5EF4-FFF2-40B4-BE49-F238E27FC236}">
                  <a16:creationId xmlns:a16="http://schemas.microsoft.com/office/drawing/2014/main" id="{85EC2531-2596-C83E-4E15-77D66A4B51CC}"/>
                </a:ext>
              </a:extLst>
            </p:cNvPr>
            <p:cNvCxnSpPr>
              <a:cxnSpLocks/>
              <a:stCxn id="549" idx="0"/>
              <a:endCxn id="2118" idx="0"/>
            </p:cNvCxnSpPr>
            <p:nvPr/>
          </p:nvCxnSpPr>
          <p:spPr>
            <a:xfrm rot="5400000" flipH="1" flipV="1">
              <a:off x="5331428" y="1405816"/>
              <a:ext cx="32428" cy="728289"/>
            </a:xfrm>
            <a:prstGeom prst="curvedConnector3">
              <a:avLst>
                <a:gd name="adj1" fmla="val 804946"/>
              </a:avLst>
            </a:prstGeom>
            <a:ln w="19050">
              <a:solidFill>
                <a:srgbClr val="A6A6A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연결선: 구부러짐 636">
              <a:extLst>
                <a:ext uri="{FF2B5EF4-FFF2-40B4-BE49-F238E27FC236}">
                  <a16:creationId xmlns:a16="http://schemas.microsoft.com/office/drawing/2014/main" id="{250C4C6E-F019-5587-7200-18784614E157}"/>
                </a:ext>
              </a:extLst>
            </p:cNvPr>
            <p:cNvCxnSpPr>
              <a:cxnSpLocks/>
              <a:stCxn id="594" idx="3"/>
              <a:endCxn id="2118" idx="2"/>
            </p:cNvCxnSpPr>
            <p:nvPr/>
          </p:nvCxnSpPr>
          <p:spPr>
            <a:xfrm flipH="1" flipV="1">
              <a:off x="5711787" y="2065477"/>
              <a:ext cx="193757" cy="936955"/>
            </a:xfrm>
            <a:prstGeom prst="curvedConnector4">
              <a:avLst>
                <a:gd name="adj1" fmla="val -117983"/>
                <a:gd name="adj2" fmla="val 51674"/>
              </a:avLst>
            </a:prstGeom>
            <a:ln w="19050">
              <a:solidFill>
                <a:srgbClr val="8FAAD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37130484-DA65-5C7C-5A9D-16F9D56E12B7}"/>
                </a:ext>
              </a:extLst>
            </p:cNvPr>
            <p:cNvSpPr txBox="1">
              <a:spLocks/>
            </p:cNvSpPr>
            <p:nvPr/>
          </p:nvSpPr>
          <p:spPr>
            <a:xfrm>
              <a:off x="4242908" y="193739"/>
              <a:ext cx="25082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i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Training</a:t>
              </a:r>
              <a:endParaRPr lang="ko-KR" altLang="en-US" sz="1400" b="1" i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50" name="순서도: 연결자 649">
              <a:extLst>
                <a:ext uri="{FF2B5EF4-FFF2-40B4-BE49-F238E27FC236}">
                  <a16:creationId xmlns:a16="http://schemas.microsoft.com/office/drawing/2014/main" id="{FF0C4F33-9E4A-F3B9-027A-5429B879DB77}"/>
                </a:ext>
              </a:extLst>
            </p:cNvPr>
            <p:cNvSpPr>
              <a:spLocks/>
            </p:cNvSpPr>
            <p:nvPr/>
          </p:nvSpPr>
          <p:spPr>
            <a:xfrm>
              <a:off x="2458637" y="1061792"/>
              <a:ext cx="169430" cy="16943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i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</a:t>
              </a:r>
              <a:endParaRPr lang="ko-KR" altLang="en-US" sz="1000" b="1" i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51" name="TextBox 650">
              <a:extLst>
                <a:ext uri="{FF2B5EF4-FFF2-40B4-BE49-F238E27FC236}">
                  <a16:creationId xmlns:a16="http://schemas.microsoft.com/office/drawing/2014/main" id="{BB5E9447-3FD6-7B6D-6841-41F664FF6763}"/>
                </a:ext>
              </a:extLst>
            </p:cNvPr>
            <p:cNvSpPr txBox="1">
              <a:spLocks/>
            </p:cNvSpPr>
            <p:nvPr/>
          </p:nvSpPr>
          <p:spPr>
            <a:xfrm>
              <a:off x="2574575" y="1010022"/>
              <a:ext cx="14207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i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store data to memory</a:t>
              </a:r>
            </a:p>
            <a:p>
              <a:r>
                <a:rPr lang="en-US" altLang="ko-KR" sz="1000" i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before threshold</a:t>
              </a:r>
              <a:endParaRPr lang="ko-KR" altLang="en-US" sz="1000" i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52" name="순서도: 연결자 651">
              <a:extLst>
                <a:ext uri="{FF2B5EF4-FFF2-40B4-BE49-F238E27FC236}">
                  <a16:creationId xmlns:a16="http://schemas.microsoft.com/office/drawing/2014/main" id="{D5D8FC60-98D7-7870-E9E6-95A575C7A534}"/>
                </a:ext>
              </a:extLst>
            </p:cNvPr>
            <p:cNvSpPr>
              <a:spLocks/>
            </p:cNvSpPr>
            <p:nvPr/>
          </p:nvSpPr>
          <p:spPr>
            <a:xfrm>
              <a:off x="5928014" y="2324005"/>
              <a:ext cx="169430" cy="16943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i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</a:t>
              </a:r>
              <a:endParaRPr lang="ko-KR" altLang="en-US" sz="1000" b="1" i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53" name="TextBox 652">
              <a:extLst>
                <a:ext uri="{FF2B5EF4-FFF2-40B4-BE49-F238E27FC236}">
                  <a16:creationId xmlns:a16="http://schemas.microsoft.com/office/drawing/2014/main" id="{275BCE61-3629-EB0F-A9BE-72E0C4DEE10E}"/>
                </a:ext>
              </a:extLst>
            </p:cNvPr>
            <p:cNvSpPr txBox="1">
              <a:spLocks/>
            </p:cNvSpPr>
            <p:nvPr/>
          </p:nvSpPr>
          <p:spPr>
            <a:xfrm>
              <a:off x="6043952" y="2272235"/>
              <a:ext cx="16159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i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load data from storage</a:t>
              </a:r>
              <a:endParaRPr lang="ko-KR" altLang="en-US" sz="1000" i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699" name="그룹 698">
              <a:extLst>
                <a:ext uri="{FF2B5EF4-FFF2-40B4-BE49-F238E27FC236}">
                  <a16:creationId xmlns:a16="http://schemas.microsoft.com/office/drawing/2014/main" id="{864AC67D-EA92-DA43-CE55-2533E95F2F5E}"/>
                </a:ext>
              </a:extLst>
            </p:cNvPr>
            <p:cNvGrpSpPr/>
            <p:nvPr/>
          </p:nvGrpSpPr>
          <p:grpSpPr>
            <a:xfrm>
              <a:off x="1631864" y="698306"/>
              <a:ext cx="754359" cy="560909"/>
              <a:chOff x="1631864" y="698306"/>
              <a:chExt cx="754359" cy="560909"/>
            </a:xfrm>
          </p:grpSpPr>
          <p:grpSp>
            <p:nvGrpSpPr>
              <p:cNvPr id="348" name="그룹 347">
                <a:extLst>
                  <a:ext uri="{FF2B5EF4-FFF2-40B4-BE49-F238E27FC236}">
                    <a16:creationId xmlns:a16="http://schemas.microsoft.com/office/drawing/2014/main" id="{62068CB7-EA71-A6DD-961F-8F699C56615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701021" y="698306"/>
                <a:ext cx="685202" cy="465486"/>
                <a:chOff x="1743680" y="733807"/>
                <a:chExt cx="685202" cy="465486"/>
              </a:xfrm>
            </p:grpSpPr>
            <p:pic>
              <p:nvPicPr>
                <p:cNvPr id="306" name="그림 305">
                  <a:extLst>
                    <a:ext uri="{FF2B5EF4-FFF2-40B4-BE49-F238E27FC236}">
                      <a16:creationId xmlns:a16="http://schemas.microsoft.com/office/drawing/2014/main" id="{30C812F2-932F-B454-01A5-70AC622ADE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43680" y="733807"/>
                  <a:ext cx="685202" cy="465486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297" name="직선 연결선 296">
                  <a:extLst>
                    <a:ext uri="{FF2B5EF4-FFF2-40B4-BE49-F238E27FC236}">
                      <a16:creationId xmlns:a16="http://schemas.microsoft.com/office/drawing/2014/main" id="{44CD8726-0F12-915A-2DBE-BC87067A99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3078" y="733807"/>
                  <a:ext cx="0" cy="858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직선 연결선 298">
                  <a:extLst>
                    <a:ext uri="{FF2B5EF4-FFF2-40B4-BE49-F238E27FC236}">
                      <a16:creationId xmlns:a16="http://schemas.microsoft.com/office/drawing/2014/main" id="{F366E06A-DC5A-8C50-8FD4-051F910A6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32129" y="847372"/>
                  <a:ext cx="911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직선 연결선 302">
                  <a:extLst>
                    <a:ext uri="{FF2B5EF4-FFF2-40B4-BE49-F238E27FC236}">
                      <a16:creationId xmlns:a16="http://schemas.microsoft.com/office/drawing/2014/main" id="{7D352853-5E03-920A-2D8E-7618FBBBB6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51578" y="733807"/>
                  <a:ext cx="0" cy="858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직선 연결선 303">
                  <a:extLst>
                    <a:ext uri="{FF2B5EF4-FFF2-40B4-BE49-F238E27FC236}">
                      <a16:creationId xmlns:a16="http://schemas.microsoft.com/office/drawing/2014/main" id="{31D88E6B-677F-F5B6-3D75-CA005FE9EF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32129" y="1074502"/>
                  <a:ext cx="911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직선 연결선 304">
                  <a:extLst>
                    <a:ext uri="{FF2B5EF4-FFF2-40B4-BE49-F238E27FC236}">
                      <a16:creationId xmlns:a16="http://schemas.microsoft.com/office/drawing/2014/main" id="{32D17BCB-3E61-9F94-F99F-021A74EB4A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32129" y="960937"/>
                  <a:ext cx="911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직선 연결선 341">
                  <a:extLst>
                    <a:ext uri="{FF2B5EF4-FFF2-40B4-BE49-F238E27FC236}">
                      <a16:creationId xmlns:a16="http://schemas.microsoft.com/office/drawing/2014/main" id="{966D68B1-0C6A-FBBB-E30F-C8B3C0E444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578" y="733807"/>
                  <a:ext cx="0" cy="858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5" name="Group 42">
                <a:extLst>
                  <a:ext uri="{FF2B5EF4-FFF2-40B4-BE49-F238E27FC236}">
                    <a16:creationId xmlns:a16="http://schemas.microsoft.com/office/drawing/2014/main" id="{01FA7CEB-A7CC-3229-F0C5-E759306A61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1864" y="778614"/>
                <a:ext cx="665188" cy="480601"/>
                <a:chOff x="1694" y="2708"/>
                <a:chExt cx="432" cy="341"/>
              </a:xfrm>
            </p:grpSpPr>
            <p:pic>
              <p:nvPicPr>
                <p:cNvPr id="2091" name="Picture 43">
                  <a:extLst>
                    <a:ext uri="{FF2B5EF4-FFF2-40B4-BE49-F238E27FC236}">
                      <a16:creationId xmlns:a16="http://schemas.microsoft.com/office/drawing/2014/main" id="{373FA54A-93E0-0F8B-4E06-07C79F9022CC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 rotWithShape="1">
                <a:blip r:embed="rId4">
                  <a:duotone>
                    <a:prstClr val="black"/>
                    <a:srgbClr val="00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974" t="-4398" r="-2" b="146"/>
                <a:stretch/>
              </p:blipFill>
              <p:spPr bwMode="auto">
                <a:xfrm>
                  <a:off x="1694" y="2708"/>
                  <a:ext cx="91" cy="74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</p:pic>
            <p:pic>
              <p:nvPicPr>
                <p:cNvPr id="2092" name="Picture 44">
                  <a:extLst>
                    <a:ext uri="{FF2B5EF4-FFF2-40B4-BE49-F238E27FC236}">
                      <a16:creationId xmlns:a16="http://schemas.microsoft.com/office/drawing/2014/main" id="{7EFF8AE7-2323-8F50-E6B7-5E20390566F4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>
                <a:blip r:embed="rId5">
                  <a:duotone>
                    <a:prstClr val="black"/>
                    <a:srgbClr val="00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96" y="2708"/>
                  <a:ext cx="103" cy="74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</p:pic>
            <p:pic>
              <p:nvPicPr>
                <p:cNvPr id="2093" name="Picture 45">
                  <a:extLst>
                    <a:ext uri="{FF2B5EF4-FFF2-40B4-BE49-F238E27FC236}">
                      <a16:creationId xmlns:a16="http://schemas.microsoft.com/office/drawing/2014/main" id="{E410B557-F31A-2ED0-1F42-08AC65A9A50F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00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09" y="2708"/>
                  <a:ext cx="103" cy="74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</p:pic>
            <p:pic>
              <p:nvPicPr>
                <p:cNvPr id="2094" name="Picture 46">
                  <a:extLst>
                    <a:ext uri="{FF2B5EF4-FFF2-40B4-BE49-F238E27FC236}">
                      <a16:creationId xmlns:a16="http://schemas.microsoft.com/office/drawing/2014/main" id="{28253B47-F457-18D4-6110-ECCD1ACBDA96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>
                <a:blip r:embed="rId7">
                  <a:duotone>
                    <a:prstClr val="black"/>
                    <a:srgbClr val="00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23" y="2708"/>
                  <a:ext cx="103" cy="74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</p:pic>
            <p:pic>
              <p:nvPicPr>
                <p:cNvPr id="2095" name="Picture 47">
                  <a:extLst>
                    <a:ext uri="{FF2B5EF4-FFF2-40B4-BE49-F238E27FC236}">
                      <a16:creationId xmlns:a16="http://schemas.microsoft.com/office/drawing/2014/main" id="{0E3EBABB-5D6A-243D-47F4-00E054AEC9B2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 rotWithShape="1">
                <a:blip r:embed="rId8">
                  <a:duotone>
                    <a:prstClr val="black"/>
                    <a:srgbClr val="00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682" r="1" b="-4054"/>
                <a:stretch/>
              </p:blipFill>
              <p:spPr bwMode="auto">
                <a:xfrm>
                  <a:off x="1694" y="2795"/>
                  <a:ext cx="91" cy="74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</p:pic>
            <p:pic>
              <p:nvPicPr>
                <p:cNvPr id="2096" name="Picture 48">
                  <a:extLst>
                    <a:ext uri="{FF2B5EF4-FFF2-40B4-BE49-F238E27FC236}">
                      <a16:creationId xmlns:a16="http://schemas.microsoft.com/office/drawing/2014/main" id="{32CA7BD4-7B37-7ECA-9779-8AF1992A38D8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>
                <a:blip r:embed="rId9">
                  <a:duotone>
                    <a:prstClr val="black"/>
                    <a:srgbClr val="00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96" y="2795"/>
                  <a:ext cx="103" cy="74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</p:pic>
            <p:pic>
              <p:nvPicPr>
                <p:cNvPr id="2097" name="Picture 49">
                  <a:extLst>
                    <a:ext uri="{FF2B5EF4-FFF2-40B4-BE49-F238E27FC236}">
                      <a16:creationId xmlns:a16="http://schemas.microsoft.com/office/drawing/2014/main" id="{57B48477-1AAE-1D25-6B6B-5339984B4DD1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>
                <a:blip r:embed="rId10">
                  <a:duotone>
                    <a:prstClr val="black"/>
                    <a:srgbClr val="8FAADC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09" y="2795"/>
                  <a:ext cx="103" cy="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98" name="Picture 50">
                  <a:extLst>
                    <a:ext uri="{FF2B5EF4-FFF2-40B4-BE49-F238E27FC236}">
                      <a16:creationId xmlns:a16="http://schemas.microsoft.com/office/drawing/2014/main" id="{6E8B4992-77A9-0633-16F0-20B6E30DCAB1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>
                <a:blip r:embed="rId11">
                  <a:duotone>
                    <a:prstClr val="black"/>
                    <a:srgbClr val="8FAADC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23" y="2795"/>
                  <a:ext cx="103" cy="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99" name="Picture 51">
                  <a:extLst>
                    <a:ext uri="{FF2B5EF4-FFF2-40B4-BE49-F238E27FC236}">
                      <a16:creationId xmlns:a16="http://schemas.microsoft.com/office/drawing/2014/main" id="{A637B268-34FC-465E-0516-8FABFC57B546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 rotWithShape="1">
                <a:blip r:embed="rId12">
                  <a:duotone>
                    <a:prstClr val="black"/>
                    <a:srgbClr val="8FAADC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650" t="-1" b="5544"/>
                <a:stretch/>
              </p:blipFill>
              <p:spPr bwMode="auto">
                <a:xfrm>
                  <a:off x="1694" y="2883"/>
                  <a:ext cx="91" cy="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00" name="Picture 52">
                  <a:extLst>
                    <a:ext uri="{FF2B5EF4-FFF2-40B4-BE49-F238E27FC236}">
                      <a16:creationId xmlns:a16="http://schemas.microsoft.com/office/drawing/2014/main" id="{132B5008-A7E0-FF08-BCDF-7B2BBD0FA796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>
                <a:blip r:embed="rId13">
                  <a:duotone>
                    <a:prstClr val="black"/>
                    <a:srgbClr val="8FAADC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96" y="2883"/>
                  <a:ext cx="103" cy="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01" name="Picture 53">
                  <a:extLst>
                    <a:ext uri="{FF2B5EF4-FFF2-40B4-BE49-F238E27FC236}">
                      <a16:creationId xmlns:a16="http://schemas.microsoft.com/office/drawing/2014/main" id="{2EA1997D-B483-E16A-871A-3BEA31B2D1D7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>
                <a:blip r:embed="rId14">
                  <a:duotone>
                    <a:prstClr val="black"/>
                    <a:srgbClr val="8FAADC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09" y="2883"/>
                  <a:ext cx="103" cy="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02" name="Picture 54">
                  <a:extLst>
                    <a:ext uri="{FF2B5EF4-FFF2-40B4-BE49-F238E27FC236}">
                      <a16:creationId xmlns:a16="http://schemas.microsoft.com/office/drawing/2014/main" id="{5CB13E99-7E3F-F134-C5F5-8BEB81FCE3FC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>
                <a:blip r:embed="rId15">
                  <a:duotone>
                    <a:prstClr val="black"/>
                    <a:srgbClr val="8FAADC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23" y="2883"/>
                  <a:ext cx="103" cy="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03" name="Picture 55">
                  <a:extLst>
                    <a:ext uri="{FF2B5EF4-FFF2-40B4-BE49-F238E27FC236}">
                      <a16:creationId xmlns:a16="http://schemas.microsoft.com/office/drawing/2014/main" id="{74CE15F2-27EC-AC3B-E9BA-03ADD6501137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 rotWithShape="1">
                <a:blip r:embed="rId16">
                  <a:duotone>
                    <a:prstClr val="black"/>
                    <a:srgbClr val="8FAADC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650" b="-7130"/>
                <a:stretch/>
              </p:blipFill>
              <p:spPr bwMode="auto">
                <a:xfrm>
                  <a:off x="1694" y="2970"/>
                  <a:ext cx="91" cy="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04" name="Picture 56">
                  <a:extLst>
                    <a:ext uri="{FF2B5EF4-FFF2-40B4-BE49-F238E27FC236}">
                      <a16:creationId xmlns:a16="http://schemas.microsoft.com/office/drawing/2014/main" id="{5ED3CEF7-BE73-AA91-6384-F7F5A2660603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>
                <a:blip r:embed="rId17">
                  <a:duotone>
                    <a:prstClr val="black"/>
                    <a:srgbClr val="8FAADC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96" y="2970"/>
                  <a:ext cx="103" cy="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05" name="Picture 57">
                  <a:extLst>
                    <a:ext uri="{FF2B5EF4-FFF2-40B4-BE49-F238E27FC236}">
                      <a16:creationId xmlns:a16="http://schemas.microsoft.com/office/drawing/2014/main" id="{38B9D07A-EDB0-05E1-52A7-30E301BF669C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>
                <a:blip r:embed="rId18">
                  <a:duotone>
                    <a:prstClr val="black"/>
                    <a:srgbClr val="8FAADC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09" y="2970"/>
                  <a:ext cx="103" cy="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06" name="Picture 58">
                  <a:extLst>
                    <a:ext uri="{FF2B5EF4-FFF2-40B4-BE49-F238E27FC236}">
                      <a16:creationId xmlns:a16="http://schemas.microsoft.com/office/drawing/2014/main" id="{90C7B796-7B19-7E49-D642-9D741D53F8B3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>
                <a:blip r:embed="rId19">
                  <a:duotone>
                    <a:prstClr val="black"/>
                    <a:srgbClr val="8FAADC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23" y="2970"/>
                  <a:ext cx="103" cy="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2389" name="그룹 2388">
              <a:extLst>
                <a:ext uri="{FF2B5EF4-FFF2-40B4-BE49-F238E27FC236}">
                  <a16:creationId xmlns:a16="http://schemas.microsoft.com/office/drawing/2014/main" id="{66521A61-B0A5-CF5C-2DD8-B61A01F7B875}"/>
                </a:ext>
              </a:extLst>
            </p:cNvPr>
            <p:cNvGrpSpPr/>
            <p:nvPr/>
          </p:nvGrpSpPr>
          <p:grpSpPr>
            <a:xfrm>
              <a:off x="6766310" y="1532839"/>
              <a:ext cx="419476" cy="397134"/>
              <a:chOff x="6795558" y="1613705"/>
              <a:chExt cx="360980" cy="286201"/>
            </a:xfrm>
          </p:grpSpPr>
          <p:sp>
            <p:nvSpPr>
              <p:cNvPr id="2070" name="직사각형 2069">
                <a:extLst>
                  <a:ext uri="{FF2B5EF4-FFF2-40B4-BE49-F238E27FC236}">
                    <a16:creationId xmlns:a16="http://schemas.microsoft.com/office/drawing/2014/main" id="{A77BE4E7-3AAA-A0EB-23AE-047032557A7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95558" y="1613705"/>
                <a:ext cx="180000" cy="7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1" name="직사각형 2070">
                <a:extLst>
                  <a:ext uri="{FF2B5EF4-FFF2-40B4-BE49-F238E27FC236}">
                    <a16:creationId xmlns:a16="http://schemas.microsoft.com/office/drawing/2014/main" id="{EECC4522-CB93-7644-8F97-C288ABBB473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95558" y="1681930"/>
                <a:ext cx="180000" cy="7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8" name="직사각형 2087">
                <a:extLst>
                  <a:ext uri="{FF2B5EF4-FFF2-40B4-BE49-F238E27FC236}">
                    <a16:creationId xmlns:a16="http://schemas.microsoft.com/office/drawing/2014/main" id="{B053764A-517D-496E-85C7-C09EA07B90D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95558" y="1754124"/>
                <a:ext cx="180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9" name="직사각형 2088">
                <a:extLst>
                  <a:ext uri="{FF2B5EF4-FFF2-40B4-BE49-F238E27FC236}">
                    <a16:creationId xmlns:a16="http://schemas.microsoft.com/office/drawing/2014/main" id="{69E8E4A1-D6DF-933C-A6D6-3648EAA9BDF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76538" y="1613705"/>
                <a:ext cx="180000" cy="7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0" name="직사각형 2089">
                <a:extLst>
                  <a:ext uri="{FF2B5EF4-FFF2-40B4-BE49-F238E27FC236}">
                    <a16:creationId xmlns:a16="http://schemas.microsoft.com/office/drawing/2014/main" id="{C453F3E7-770D-4B26-E9F7-2CCC804357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95558" y="1827906"/>
                <a:ext cx="180000" cy="7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7" name="직사각형 2106">
                <a:extLst>
                  <a:ext uri="{FF2B5EF4-FFF2-40B4-BE49-F238E27FC236}">
                    <a16:creationId xmlns:a16="http://schemas.microsoft.com/office/drawing/2014/main" id="{73756059-05E3-9723-E4D3-B0BCAB6DD55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76538" y="1681930"/>
                <a:ext cx="180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8" name="직사각형 2107">
                <a:extLst>
                  <a:ext uri="{FF2B5EF4-FFF2-40B4-BE49-F238E27FC236}">
                    <a16:creationId xmlns:a16="http://schemas.microsoft.com/office/drawing/2014/main" id="{AA3E3A02-49F8-65A4-DE3D-4982CD3E771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76538" y="1754124"/>
                <a:ext cx="180000" cy="7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9" name="직사각형 2108">
                <a:extLst>
                  <a:ext uri="{FF2B5EF4-FFF2-40B4-BE49-F238E27FC236}">
                    <a16:creationId xmlns:a16="http://schemas.microsoft.com/office/drawing/2014/main" id="{0D330CE8-D6FB-B19E-94C4-5C10AF48B4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76538" y="1827906"/>
                <a:ext cx="180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17" name="TextBox 2116">
              <a:extLst>
                <a:ext uri="{FF2B5EF4-FFF2-40B4-BE49-F238E27FC236}">
                  <a16:creationId xmlns:a16="http://schemas.microsoft.com/office/drawing/2014/main" id="{09436768-3874-FF39-08FB-00ACB0AC9F0F}"/>
                </a:ext>
              </a:extLst>
            </p:cNvPr>
            <p:cNvSpPr txBox="1">
              <a:spLocks/>
            </p:cNvSpPr>
            <p:nvPr/>
          </p:nvSpPr>
          <p:spPr>
            <a:xfrm>
              <a:off x="6695149" y="1926132"/>
              <a:ext cx="5859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i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batch</a:t>
              </a:r>
              <a:endParaRPr lang="ko-KR" altLang="en-US" sz="1000" i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18" name="사각형: 둥근 모서리 2117">
              <a:extLst>
                <a:ext uri="{FF2B5EF4-FFF2-40B4-BE49-F238E27FC236}">
                  <a16:creationId xmlns:a16="http://schemas.microsoft.com/office/drawing/2014/main" id="{650762B5-C03B-2826-A2C3-90FD5F420FEB}"/>
                </a:ext>
              </a:extLst>
            </p:cNvPr>
            <p:cNvSpPr/>
            <p:nvPr/>
          </p:nvSpPr>
          <p:spPr>
            <a:xfrm>
              <a:off x="5570656" y="1753746"/>
              <a:ext cx="282262" cy="311731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27" name="직선 화살표 연결선 2126">
              <a:extLst>
                <a:ext uri="{FF2B5EF4-FFF2-40B4-BE49-F238E27FC236}">
                  <a16:creationId xmlns:a16="http://schemas.microsoft.com/office/drawing/2014/main" id="{1F9E4768-9AB7-C8C9-F4BF-7909F6D5FC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3070" y="1486976"/>
              <a:ext cx="865594" cy="260657"/>
            </a:xfrm>
            <a:prstGeom prst="straightConnector1">
              <a:avLst/>
            </a:prstGeom>
            <a:ln w="9525">
              <a:solidFill>
                <a:srgbClr val="7F7F7F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9" name="순서도: 연결자 2128">
              <a:extLst>
                <a:ext uri="{FF2B5EF4-FFF2-40B4-BE49-F238E27FC236}">
                  <a16:creationId xmlns:a16="http://schemas.microsoft.com/office/drawing/2014/main" id="{9C922B41-CEC1-8B04-2841-8B7DE621E3E2}"/>
                </a:ext>
              </a:extLst>
            </p:cNvPr>
            <p:cNvSpPr>
              <a:spLocks/>
            </p:cNvSpPr>
            <p:nvPr/>
          </p:nvSpPr>
          <p:spPr>
            <a:xfrm>
              <a:off x="6262180" y="1254961"/>
              <a:ext cx="169430" cy="16943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i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2</a:t>
              </a:r>
              <a:endParaRPr lang="ko-KR" altLang="en-US" sz="1000" b="1" i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30" name="TextBox 2129">
              <a:extLst>
                <a:ext uri="{FF2B5EF4-FFF2-40B4-BE49-F238E27FC236}">
                  <a16:creationId xmlns:a16="http://schemas.microsoft.com/office/drawing/2014/main" id="{A71FF419-1C0B-D3E6-A52A-60C712C3C01C}"/>
                </a:ext>
              </a:extLst>
            </p:cNvPr>
            <p:cNvSpPr txBox="1">
              <a:spLocks/>
            </p:cNvSpPr>
            <p:nvPr/>
          </p:nvSpPr>
          <p:spPr>
            <a:xfrm>
              <a:off x="6378118" y="1203191"/>
              <a:ext cx="16159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i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shuffle data</a:t>
              </a:r>
              <a:endParaRPr lang="ko-KR" altLang="en-US" sz="1000" i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33" name="TextBox 2132">
              <a:extLst>
                <a:ext uri="{FF2B5EF4-FFF2-40B4-BE49-F238E27FC236}">
                  <a16:creationId xmlns:a16="http://schemas.microsoft.com/office/drawing/2014/main" id="{0C2DD172-5839-8DD6-186B-09B1883123F0}"/>
                </a:ext>
              </a:extLst>
            </p:cNvPr>
            <p:cNvSpPr txBox="1"/>
            <p:nvPr/>
          </p:nvSpPr>
          <p:spPr>
            <a:xfrm>
              <a:off x="7402166" y="1153365"/>
              <a:ext cx="1346264" cy="244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i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Training Model</a:t>
              </a:r>
              <a:endParaRPr lang="ko-KR" altLang="en-US" sz="1100" i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34" name="타원 2133">
              <a:extLst>
                <a:ext uri="{FF2B5EF4-FFF2-40B4-BE49-F238E27FC236}">
                  <a16:creationId xmlns:a16="http://schemas.microsoft.com/office/drawing/2014/main" id="{110CDF6B-9D5C-948E-AD3D-73E5DF339F46}"/>
                </a:ext>
              </a:extLst>
            </p:cNvPr>
            <p:cNvSpPr/>
            <p:nvPr/>
          </p:nvSpPr>
          <p:spPr>
            <a:xfrm rot="5400000">
              <a:off x="8279348" y="622639"/>
              <a:ext cx="102311" cy="966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5" name="타원 2134">
              <a:extLst>
                <a:ext uri="{FF2B5EF4-FFF2-40B4-BE49-F238E27FC236}">
                  <a16:creationId xmlns:a16="http://schemas.microsoft.com/office/drawing/2014/main" id="{BD2620E7-B688-6BB0-BDED-00CA1C011663}"/>
                </a:ext>
              </a:extLst>
            </p:cNvPr>
            <p:cNvSpPr/>
            <p:nvPr/>
          </p:nvSpPr>
          <p:spPr>
            <a:xfrm rot="5400000">
              <a:off x="8279349" y="748025"/>
              <a:ext cx="102311" cy="966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6" name="타원 2135">
              <a:extLst>
                <a:ext uri="{FF2B5EF4-FFF2-40B4-BE49-F238E27FC236}">
                  <a16:creationId xmlns:a16="http://schemas.microsoft.com/office/drawing/2014/main" id="{6240DEC7-1FA4-0173-2D73-3D6EE4DE8F2D}"/>
                </a:ext>
              </a:extLst>
            </p:cNvPr>
            <p:cNvSpPr/>
            <p:nvPr/>
          </p:nvSpPr>
          <p:spPr>
            <a:xfrm rot="5400000">
              <a:off x="8279349" y="873412"/>
              <a:ext cx="102311" cy="966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7" name="타원 2136">
              <a:extLst>
                <a:ext uri="{FF2B5EF4-FFF2-40B4-BE49-F238E27FC236}">
                  <a16:creationId xmlns:a16="http://schemas.microsoft.com/office/drawing/2014/main" id="{4DDC0587-5177-8428-5318-2194655B6ADA}"/>
                </a:ext>
              </a:extLst>
            </p:cNvPr>
            <p:cNvSpPr/>
            <p:nvPr/>
          </p:nvSpPr>
          <p:spPr>
            <a:xfrm rot="5400000">
              <a:off x="8280748" y="998799"/>
              <a:ext cx="102311" cy="966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8" name="타원 2137">
              <a:extLst>
                <a:ext uri="{FF2B5EF4-FFF2-40B4-BE49-F238E27FC236}">
                  <a16:creationId xmlns:a16="http://schemas.microsoft.com/office/drawing/2014/main" id="{E6F859A2-0FA6-238B-E861-A722314A6F1A}"/>
                </a:ext>
              </a:extLst>
            </p:cNvPr>
            <p:cNvSpPr/>
            <p:nvPr/>
          </p:nvSpPr>
          <p:spPr>
            <a:xfrm rot="5400000">
              <a:off x="8122689" y="564700"/>
              <a:ext cx="102311" cy="966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9" name="타원 2138">
              <a:extLst>
                <a:ext uri="{FF2B5EF4-FFF2-40B4-BE49-F238E27FC236}">
                  <a16:creationId xmlns:a16="http://schemas.microsoft.com/office/drawing/2014/main" id="{A266D7FA-F1DB-1E1E-A53B-A7C3FE407AC9}"/>
                </a:ext>
              </a:extLst>
            </p:cNvPr>
            <p:cNvSpPr/>
            <p:nvPr/>
          </p:nvSpPr>
          <p:spPr>
            <a:xfrm rot="5400000">
              <a:off x="8122689" y="690087"/>
              <a:ext cx="102311" cy="966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0" name="타원 2139">
              <a:extLst>
                <a:ext uri="{FF2B5EF4-FFF2-40B4-BE49-F238E27FC236}">
                  <a16:creationId xmlns:a16="http://schemas.microsoft.com/office/drawing/2014/main" id="{9875FDA0-EC2C-D6EA-7FB3-204F58C04B11}"/>
                </a:ext>
              </a:extLst>
            </p:cNvPr>
            <p:cNvSpPr/>
            <p:nvPr/>
          </p:nvSpPr>
          <p:spPr>
            <a:xfrm rot="5400000">
              <a:off x="8122690" y="815473"/>
              <a:ext cx="102311" cy="966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1" name="타원 2140">
              <a:extLst>
                <a:ext uri="{FF2B5EF4-FFF2-40B4-BE49-F238E27FC236}">
                  <a16:creationId xmlns:a16="http://schemas.microsoft.com/office/drawing/2014/main" id="{29BEBBDC-33FC-C57F-D0FC-5E2D46EB7CEF}"/>
                </a:ext>
              </a:extLst>
            </p:cNvPr>
            <p:cNvSpPr/>
            <p:nvPr/>
          </p:nvSpPr>
          <p:spPr>
            <a:xfrm rot="5400000">
              <a:off x="8124089" y="940860"/>
              <a:ext cx="102311" cy="966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2" name="타원 2141">
              <a:extLst>
                <a:ext uri="{FF2B5EF4-FFF2-40B4-BE49-F238E27FC236}">
                  <a16:creationId xmlns:a16="http://schemas.microsoft.com/office/drawing/2014/main" id="{F57EB7C5-0B9D-0F30-6B3F-56B593171A0E}"/>
                </a:ext>
              </a:extLst>
            </p:cNvPr>
            <p:cNvSpPr/>
            <p:nvPr/>
          </p:nvSpPr>
          <p:spPr>
            <a:xfrm rot="5400000">
              <a:off x="8125243" y="1066247"/>
              <a:ext cx="102311" cy="966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3" name="타원 2142">
              <a:extLst>
                <a:ext uri="{FF2B5EF4-FFF2-40B4-BE49-F238E27FC236}">
                  <a16:creationId xmlns:a16="http://schemas.microsoft.com/office/drawing/2014/main" id="{B807F120-B6B7-A335-5110-DA96D1B2EE55}"/>
                </a:ext>
              </a:extLst>
            </p:cNvPr>
            <p:cNvSpPr/>
            <p:nvPr/>
          </p:nvSpPr>
          <p:spPr>
            <a:xfrm rot="5400000">
              <a:off x="7925597" y="563007"/>
              <a:ext cx="102311" cy="966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44" name="타원 2143">
              <a:extLst>
                <a:ext uri="{FF2B5EF4-FFF2-40B4-BE49-F238E27FC236}">
                  <a16:creationId xmlns:a16="http://schemas.microsoft.com/office/drawing/2014/main" id="{610F0B18-6505-9ED2-22CB-7FDAA5C3794E}"/>
                </a:ext>
              </a:extLst>
            </p:cNvPr>
            <p:cNvSpPr/>
            <p:nvPr/>
          </p:nvSpPr>
          <p:spPr>
            <a:xfrm rot="5400000">
              <a:off x="7925597" y="688394"/>
              <a:ext cx="102311" cy="966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5" name="타원 2144">
              <a:extLst>
                <a:ext uri="{FF2B5EF4-FFF2-40B4-BE49-F238E27FC236}">
                  <a16:creationId xmlns:a16="http://schemas.microsoft.com/office/drawing/2014/main" id="{313DE6C5-CC42-FCF0-E779-6638A24595A6}"/>
                </a:ext>
              </a:extLst>
            </p:cNvPr>
            <p:cNvSpPr/>
            <p:nvPr/>
          </p:nvSpPr>
          <p:spPr>
            <a:xfrm rot="5400000">
              <a:off x="7925598" y="813780"/>
              <a:ext cx="102311" cy="966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6" name="타원 2145">
              <a:extLst>
                <a:ext uri="{FF2B5EF4-FFF2-40B4-BE49-F238E27FC236}">
                  <a16:creationId xmlns:a16="http://schemas.microsoft.com/office/drawing/2014/main" id="{1192D1CE-305D-633D-48F3-D54F5EFE70FE}"/>
                </a:ext>
              </a:extLst>
            </p:cNvPr>
            <p:cNvSpPr/>
            <p:nvPr/>
          </p:nvSpPr>
          <p:spPr>
            <a:xfrm rot="5400000">
              <a:off x="7926997" y="939167"/>
              <a:ext cx="102311" cy="966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7" name="타원 2146">
              <a:extLst>
                <a:ext uri="{FF2B5EF4-FFF2-40B4-BE49-F238E27FC236}">
                  <a16:creationId xmlns:a16="http://schemas.microsoft.com/office/drawing/2014/main" id="{D9F73F40-8375-3FF5-047B-E95C719ACE71}"/>
                </a:ext>
              </a:extLst>
            </p:cNvPr>
            <p:cNvSpPr/>
            <p:nvPr/>
          </p:nvSpPr>
          <p:spPr>
            <a:xfrm rot="5400000">
              <a:off x="7928151" y="1064554"/>
              <a:ext cx="102311" cy="966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8" name="타원 2147">
              <a:extLst>
                <a:ext uri="{FF2B5EF4-FFF2-40B4-BE49-F238E27FC236}">
                  <a16:creationId xmlns:a16="http://schemas.microsoft.com/office/drawing/2014/main" id="{CAE1E9E4-16F7-34D5-2835-08FFF9AB6074}"/>
                </a:ext>
              </a:extLst>
            </p:cNvPr>
            <p:cNvSpPr/>
            <p:nvPr/>
          </p:nvSpPr>
          <p:spPr>
            <a:xfrm rot="5400000">
              <a:off x="7767538" y="622639"/>
              <a:ext cx="102311" cy="966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9" name="타원 2148">
              <a:extLst>
                <a:ext uri="{FF2B5EF4-FFF2-40B4-BE49-F238E27FC236}">
                  <a16:creationId xmlns:a16="http://schemas.microsoft.com/office/drawing/2014/main" id="{FE85F320-8B7F-4476-2F18-EE690C737FE8}"/>
                </a:ext>
              </a:extLst>
            </p:cNvPr>
            <p:cNvSpPr/>
            <p:nvPr/>
          </p:nvSpPr>
          <p:spPr>
            <a:xfrm rot="5400000">
              <a:off x="7767538" y="748025"/>
              <a:ext cx="102311" cy="966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0" name="타원 2149">
              <a:extLst>
                <a:ext uri="{FF2B5EF4-FFF2-40B4-BE49-F238E27FC236}">
                  <a16:creationId xmlns:a16="http://schemas.microsoft.com/office/drawing/2014/main" id="{3AC7B168-5B5A-1075-6911-B4C83F193EBA}"/>
                </a:ext>
              </a:extLst>
            </p:cNvPr>
            <p:cNvSpPr/>
            <p:nvPr/>
          </p:nvSpPr>
          <p:spPr>
            <a:xfrm rot="5400000">
              <a:off x="7767539" y="873412"/>
              <a:ext cx="102311" cy="966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51" name="타원 2150">
              <a:extLst>
                <a:ext uri="{FF2B5EF4-FFF2-40B4-BE49-F238E27FC236}">
                  <a16:creationId xmlns:a16="http://schemas.microsoft.com/office/drawing/2014/main" id="{6634DA3E-6089-6090-F2C9-4246AF30610C}"/>
                </a:ext>
              </a:extLst>
            </p:cNvPr>
            <p:cNvSpPr/>
            <p:nvPr/>
          </p:nvSpPr>
          <p:spPr>
            <a:xfrm rot="5400000">
              <a:off x="7768938" y="998799"/>
              <a:ext cx="102311" cy="966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52" name="직선 연결선 2151">
              <a:extLst>
                <a:ext uri="{FF2B5EF4-FFF2-40B4-BE49-F238E27FC236}">
                  <a16:creationId xmlns:a16="http://schemas.microsoft.com/office/drawing/2014/main" id="{C1AB3143-D227-F650-7C18-F66A9E7501FE}"/>
                </a:ext>
              </a:extLst>
            </p:cNvPr>
            <p:cNvCxnSpPr>
              <a:cxnSpLocks/>
              <a:stCxn id="2134" idx="4"/>
              <a:endCxn id="2138" idx="0"/>
            </p:cNvCxnSpPr>
            <p:nvPr/>
          </p:nvCxnSpPr>
          <p:spPr>
            <a:xfrm rot="5400000" flipH="1">
              <a:off x="8223205" y="612019"/>
              <a:ext cx="57939" cy="5998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3" name="직선 연결선 2152">
              <a:extLst>
                <a:ext uri="{FF2B5EF4-FFF2-40B4-BE49-F238E27FC236}">
                  <a16:creationId xmlns:a16="http://schemas.microsoft.com/office/drawing/2014/main" id="{199C813C-7B57-767A-FE66-86CF86D32A48}"/>
                </a:ext>
              </a:extLst>
            </p:cNvPr>
            <p:cNvCxnSpPr>
              <a:cxnSpLocks/>
              <a:stCxn id="2134" idx="4"/>
              <a:endCxn id="2139" idx="0"/>
            </p:cNvCxnSpPr>
            <p:nvPr/>
          </p:nvCxnSpPr>
          <p:spPr>
            <a:xfrm rot="5400000">
              <a:off x="8218450" y="674713"/>
              <a:ext cx="67448" cy="59979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4" name="직선 연결선 2153">
              <a:extLst>
                <a:ext uri="{FF2B5EF4-FFF2-40B4-BE49-F238E27FC236}">
                  <a16:creationId xmlns:a16="http://schemas.microsoft.com/office/drawing/2014/main" id="{0FB06D05-2E2D-676E-0846-8C51E61E1706}"/>
                </a:ext>
              </a:extLst>
            </p:cNvPr>
            <p:cNvCxnSpPr>
              <a:cxnSpLocks/>
              <a:stCxn id="2134" idx="4"/>
              <a:endCxn id="2140" idx="0"/>
            </p:cNvCxnSpPr>
            <p:nvPr/>
          </p:nvCxnSpPr>
          <p:spPr>
            <a:xfrm rot="5400000">
              <a:off x="8155757" y="737407"/>
              <a:ext cx="192835" cy="59979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5" name="직선 연결선 2154">
              <a:extLst>
                <a:ext uri="{FF2B5EF4-FFF2-40B4-BE49-F238E27FC236}">
                  <a16:creationId xmlns:a16="http://schemas.microsoft.com/office/drawing/2014/main" id="{CC3FF798-F00C-0384-F714-707B15D4A5EF}"/>
                </a:ext>
              </a:extLst>
            </p:cNvPr>
            <p:cNvCxnSpPr>
              <a:cxnSpLocks/>
              <a:stCxn id="2134" idx="4"/>
              <a:endCxn id="2141" idx="0"/>
            </p:cNvCxnSpPr>
            <p:nvPr/>
          </p:nvCxnSpPr>
          <p:spPr>
            <a:xfrm rot="5400000">
              <a:off x="8093764" y="800799"/>
              <a:ext cx="318221" cy="5858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6" name="직선 연결선 2155">
              <a:extLst>
                <a:ext uri="{FF2B5EF4-FFF2-40B4-BE49-F238E27FC236}">
                  <a16:creationId xmlns:a16="http://schemas.microsoft.com/office/drawing/2014/main" id="{CA4821AE-6B4C-5573-86C7-638992AEC624}"/>
                </a:ext>
              </a:extLst>
            </p:cNvPr>
            <p:cNvCxnSpPr>
              <a:cxnSpLocks/>
              <a:stCxn id="2135" idx="4"/>
              <a:endCxn id="2138" idx="0"/>
            </p:cNvCxnSpPr>
            <p:nvPr/>
          </p:nvCxnSpPr>
          <p:spPr>
            <a:xfrm rot="5400000" flipH="1">
              <a:off x="8160511" y="674712"/>
              <a:ext cx="183326" cy="5998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7" name="직선 연결선 2156">
              <a:extLst>
                <a:ext uri="{FF2B5EF4-FFF2-40B4-BE49-F238E27FC236}">
                  <a16:creationId xmlns:a16="http://schemas.microsoft.com/office/drawing/2014/main" id="{9FBC7A71-3AE9-63C1-2D7E-5C417DF78F7C}"/>
                </a:ext>
              </a:extLst>
            </p:cNvPr>
            <p:cNvCxnSpPr>
              <a:cxnSpLocks/>
              <a:stCxn id="2135" idx="4"/>
              <a:endCxn id="2139" idx="0"/>
            </p:cNvCxnSpPr>
            <p:nvPr/>
          </p:nvCxnSpPr>
          <p:spPr>
            <a:xfrm rot="5400000" flipH="1">
              <a:off x="8223205" y="737406"/>
              <a:ext cx="57939" cy="5998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8" name="직선 연결선 2157">
              <a:extLst>
                <a:ext uri="{FF2B5EF4-FFF2-40B4-BE49-F238E27FC236}">
                  <a16:creationId xmlns:a16="http://schemas.microsoft.com/office/drawing/2014/main" id="{AB847079-A78B-E3B0-1DEF-5751E7A0432D}"/>
                </a:ext>
              </a:extLst>
            </p:cNvPr>
            <p:cNvCxnSpPr>
              <a:cxnSpLocks/>
              <a:stCxn id="2135" idx="4"/>
              <a:endCxn id="2140" idx="0"/>
            </p:cNvCxnSpPr>
            <p:nvPr/>
          </p:nvCxnSpPr>
          <p:spPr>
            <a:xfrm rot="5400000">
              <a:off x="8218451" y="800099"/>
              <a:ext cx="67448" cy="59979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9" name="직선 연결선 2158">
              <a:extLst>
                <a:ext uri="{FF2B5EF4-FFF2-40B4-BE49-F238E27FC236}">
                  <a16:creationId xmlns:a16="http://schemas.microsoft.com/office/drawing/2014/main" id="{C49282C6-8BDD-489A-483B-052DE8E6D338}"/>
                </a:ext>
              </a:extLst>
            </p:cNvPr>
            <p:cNvCxnSpPr>
              <a:cxnSpLocks/>
              <a:stCxn id="2136" idx="4"/>
              <a:endCxn id="2140" idx="0"/>
            </p:cNvCxnSpPr>
            <p:nvPr/>
          </p:nvCxnSpPr>
          <p:spPr>
            <a:xfrm rot="5400000" flipH="1">
              <a:off x="8223206" y="862793"/>
              <a:ext cx="57939" cy="5998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0" name="직선 연결선 2159">
              <a:extLst>
                <a:ext uri="{FF2B5EF4-FFF2-40B4-BE49-F238E27FC236}">
                  <a16:creationId xmlns:a16="http://schemas.microsoft.com/office/drawing/2014/main" id="{5A4ADB4A-454D-DF5A-9A13-CF75393FE36E}"/>
                </a:ext>
              </a:extLst>
            </p:cNvPr>
            <p:cNvCxnSpPr>
              <a:cxnSpLocks/>
              <a:stCxn id="2135" idx="4"/>
              <a:endCxn id="2141" idx="0"/>
            </p:cNvCxnSpPr>
            <p:nvPr/>
          </p:nvCxnSpPr>
          <p:spPr>
            <a:xfrm rot="5400000">
              <a:off x="8156457" y="863492"/>
              <a:ext cx="192835" cy="5858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1" name="직선 연결선 2160">
              <a:extLst>
                <a:ext uri="{FF2B5EF4-FFF2-40B4-BE49-F238E27FC236}">
                  <a16:creationId xmlns:a16="http://schemas.microsoft.com/office/drawing/2014/main" id="{CCE037AF-8950-29F4-DBE1-EC0ADEB16DF1}"/>
                </a:ext>
              </a:extLst>
            </p:cNvPr>
            <p:cNvCxnSpPr>
              <a:cxnSpLocks/>
              <a:stCxn id="2136" idx="4"/>
              <a:endCxn id="2138" idx="0"/>
            </p:cNvCxnSpPr>
            <p:nvPr/>
          </p:nvCxnSpPr>
          <p:spPr>
            <a:xfrm rot="5400000" flipH="1">
              <a:off x="8097818" y="737406"/>
              <a:ext cx="308712" cy="59981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2" name="직선 연결선 2161">
              <a:extLst>
                <a:ext uri="{FF2B5EF4-FFF2-40B4-BE49-F238E27FC236}">
                  <a16:creationId xmlns:a16="http://schemas.microsoft.com/office/drawing/2014/main" id="{CE8203FD-8891-4122-FCEA-10F025693B28}"/>
                </a:ext>
              </a:extLst>
            </p:cNvPr>
            <p:cNvCxnSpPr>
              <a:cxnSpLocks/>
              <a:stCxn id="2136" idx="4"/>
              <a:endCxn id="2139" idx="0"/>
            </p:cNvCxnSpPr>
            <p:nvPr/>
          </p:nvCxnSpPr>
          <p:spPr>
            <a:xfrm rot="5400000" flipH="1">
              <a:off x="8160512" y="800099"/>
              <a:ext cx="183326" cy="5998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3" name="직선 연결선 2162">
              <a:extLst>
                <a:ext uri="{FF2B5EF4-FFF2-40B4-BE49-F238E27FC236}">
                  <a16:creationId xmlns:a16="http://schemas.microsoft.com/office/drawing/2014/main" id="{EA9DEA15-1963-F685-A038-3D70EDE0B275}"/>
                </a:ext>
              </a:extLst>
            </p:cNvPr>
            <p:cNvCxnSpPr>
              <a:cxnSpLocks/>
              <a:stCxn id="2136" idx="4"/>
              <a:endCxn id="2140" idx="0"/>
            </p:cNvCxnSpPr>
            <p:nvPr/>
          </p:nvCxnSpPr>
          <p:spPr>
            <a:xfrm rot="5400000" flipH="1">
              <a:off x="8223206" y="862793"/>
              <a:ext cx="57939" cy="5998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4" name="직선 연결선 2163">
              <a:extLst>
                <a:ext uri="{FF2B5EF4-FFF2-40B4-BE49-F238E27FC236}">
                  <a16:creationId xmlns:a16="http://schemas.microsoft.com/office/drawing/2014/main" id="{F68B5E6E-376C-55AF-3D36-2F4D058B60E3}"/>
                </a:ext>
              </a:extLst>
            </p:cNvPr>
            <p:cNvCxnSpPr>
              <a:cxnSpLocks/>
              <a:stCxn id="2136" idx="4"/>
              <a:endCxn id="2141" idx="0"/>
            </p:cNvCxnSpPr>
            <p:nvPr/>
          </p:nvCxnSpPr>
          <p:spPr>
            <a:xfrm rot="5400000">
              <a:off x="8219151" y="926186"/>
              <a:ext cx="67448" cy="58581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5" name="직선 연결선 2164">
              <a:extLst>
                <a:ext uri="{FF2B5EF4-FFF2-40B4-BE49-F238E27FC236}">
                  <a16:creationId xmlns:a16="http://schemas.microsoft.com/office/drawing/2014/main" id="{E8F2D64C-BAB0-9B9D-CC1A-D4E27D126B55}"/>
                </a:ext>
              </a:extLst>
            </p:cNvPr>
            <p:cNvCxnSpPr>
              <a:cxnSpLocks/>
              <a:stCxn id="2136" idx="4"/>
              <a:endCxn id="2142" idx="0"/>
            </p:cNvCxnSpPr>
            <p:nvPr/>
          </p:nvCxnSpPr>
          <p:spPr>
            <a:xfrm rot="5400000">
              <a:off x="8157034" y="989456"/>
              <a:ext cx="192835" cy="5742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6" name="직선 연결선 2165">
              <a:extLst>
                <a:ext uri="{FF2B5EF4-FFF2-40B4-BE49-F238E27FC236}">
                  <a16:creationId xmlns:a16="http://schemas.microsoft.com/office/drawing/2014/main" id="{C1750C7C-FDA4-B516-9990-A9AB81812A90}"/>
                </a:ext>
              </a:extLst>
            </p:cNvPr>
            <p:cNvCxnSpPr>
              <a:cxnSpLocks/>
              <a:stCxn id="2137" idx="4"/>
              <a:endCxn id="2139" idx="0"/>
            </p:cNvCxnSpPr>
            <p:nvPr/>
          </p:nvCxnSpPr>
          <p:spPr>
            <a:xfrm rot="5400000" flipH="1">
              <a:off x="8098518" y="862093"/>
              <a:ext cx="308712" cy="61379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7" name="직선 연결선 2166">
              <a:extLst>
                <a:ext uri="{FF2B5EF4-FFF2-40B4-BE49-F238E27FC236}">
                  <a16:creationId xmlns:a16="http://schemas.microsoft.com/office/drawing/2014/main" id="{4EBA0CD2-0499-4B46-4B6C-55ED2D8A88D5}"/>
                </a:ext>
              </a:extLst>
            </p:cNvPr>
            <p:cNvCxnSpPr>
              <a:cxnSpLocks/>
              <a:stCxn id="2137" idx="4"/>
              <a:endCxn id="2140" idx="0"/>
            </p:cNvCxnSpPr>
            <p:nvPr/>
          </p:nvCxnSpPr>
          <p:spPr>
            <a:xfrm rot="5400000" flipH="1">
              <a:off x="8161212" y="924787"/>
              <a:ext cx="183326" cy="61379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8" name="직선 연결선 2167">
              <a:extLst>
                <a:ext uri="{FF2B5EF4-FFF2-40B4-BE49-F238E27FC236}">
                  <a16:creationId xmlns:a16="http://schemas.microsoft.com/office/drawing/2014/main" id="{5837F953-6485-AD27-53DB-E0F1F967BC74}"/>
                </a:ext>
              </a:extLst>
            </p:cNvPr>
            <p:cNvCxnSpPr>
              <a:cxnSpLocks/>
              <a:stCxn id="2137" idx="4"/>
              <a:endCxn id="2141" idx="0"/>
            </p:cNvCxnSpPr>
            <p:nvPr/>
          </p:nvCxnSpPr>
          <p:spPr>
            <a:xfrm rot="5400000" flipH="1">
              <a:off x="8224605" y="988179"/>
              <a:ext cx="57939" cy="5998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9" name="직선 연결선 2168">
              <a:extLst>
                <a:ext uri="{FF2B5EF4-FFF2-40B4-BE49-F238E27FC236}">
                  <a16:creationId xmlns:a16="http://schemas.microsoft.com/office/drawing/2014/main" id="{F93C02D2-4565-CBBE-E43A-8D09702ACE97}"/>
                </a:ext>
              </a:extLst>
            </p:cNvPr>
            <p:cNvCxnSpPr>
              <a:cxnSpLocks/>
              <a:stCxn id="2137" idx="4"/>
              <a:endCxn id="2142" idx="0"/>
            </p:cNvCxnSpPr>
            <p:nvPr/>
          </p:nvCxnSpPr>
          <p:spPr>
            <a:xfrm rot="5400000">
              <a:off x="8220427" y="1051450"/>
              <a:ext cx="67448" cy="58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0" name="직선 연결선 2169">
              <a:extLst>
                <a:ext uri="{FF2B5EF4-FFF2-40B4-BE49-F238E27FC236}">
                  <a16:creationId xmlns:a16="http://schemas.microsoft.com/office/drawing/2014/main" id="{990E5D3E-FD73-9DF8-DECA-66F2814A976B}"/>
                </a:ext>
              </a:extLst>
            </p:cNvPr>
            <p:cNvCxnSpPr>
              <a:cxnSpLocks/>
              <a:stCxn id="2138" idx="4"/>
              <a:endCxn id="2144" idx="0"/>
            </p:cNvCxnSpPr>
            <p:nvPr/>
          </p:nvCxnSpPr>
          <p:spPr>
            <a:xfrm rot="5400000">
              <a:off x="8013452" y="624681"/>
              <a:ext cx="123694" cy="100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1" name="직선 연결선 2170">
              <a:extLst>
                <a:ext uri="{FF2B5EF4-FFF2-40B4-BE49-F238E27FC236}">
                  <a16:creationId xmlns:a16="http://schemas.microsoft.com/office/drawing/2014/main" id="{879E97A3-8F71-E031-0ED9-896997B9EE6E}"/>
                </a:ext>
              </a:extLst>
            </p:cNvPr>
            <p:cNvCxnSpPr>
              <a:cxnSpLocks/>
              <a:stCxn id="2138" idx="4"/>
              <a:endCxn id="2145" idx="0"/>
            </p:cNvCxnSpPr>
            <p:nvPr/>
          </p:nvCxnSpPr>
          <p:spPr>
            <a:xfrm rot="5400000">
              <a:off x="7950758" y="687374"/>
              <a:ext cx="249081" cy="100411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2" name="직선 연결선 2171">
              <a:extLst>
                <a:ext uri="{FF2B5EF4-FFF2-40B4-BE49-F238E27FC236}">
                  <a16:creationId xmlns:a16="http://schemas.microsoft.com/office/drawing/2014/main" id="{8B565EE0-2D15-F463-3C8A-B46C4636936E}"/>
                </a:ext>
              </a:extLst>
            </p:cNvPr>
            <p:cNvCxnSpPr>
              <a:cxnSpLocks/>
              <a:stCxn id="2138" idx="4"/>
              <a:endCxn id="2146" idx="0"/>
            </p:cNvCxnSpPr>
            <p:nvPr/>
          </p:nvCxnSpPr>
          <p:spPr>
            <a:xfrm rot="5400000">
              <a:off x="7888765" y="750767"/>
              <a:ext cx="374467" cy="99012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3" name="직선 연결선 2172">
              <a:extLst>
                <a:ext uri="{FF2B5EF4-FFF2-40B4-BE49-F238E27FC236}">
                  <a16:creationId xmlns:a16="http://schemas.microsoft.com/office/drawing/2014/main" id="{E329BEF5-4F7E-0494-D72A-F4177F6CF899}"/>
                </a:ext>
              </a:extLst>
            </p:cNvPr>
            <p:cNvCxnSpPr>
              <a:cxnSpLocks/>
              <a:stCxn id="2138" idx="4"/>
              <a:endCxn id="2147" idx="0"/>
            </p:cNvCxnSpPr>
            <p:nvPr/>
          </p:nvCxnSpPr>
          <p:spPr>
            <a:xfrm rot="5400000">
              <a:off x="7826649" y="814038"/>
              <a:ext cx="499854" cy="9785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4" name="직선 연결선 2173">
              <a:extLst>
                <a:ext uri="{FF2B5EF4-FFF2-40B4-BE49-F238E27FC236}">
                  <a16:creationId xmlns:a16="http://schemas.microsoft.com/office/drawing/2014/main" id="{E19BE651-3017-5B34-129F-217D8651468C}"/>
                </a:ext>
              </a:extLst>
            </p:cNvPr>
            <p:cNvCxnSpPr>
              <a:cxnSpLocks/>
              <a:stCxn id="2139" idx="4"/>
              <a:endCxn id="2143" idx="0"/>
            </p:cNvCxnSpPr>
            <p:nvPr/>
          </p:nvCxnSpPr>
          <p:spPr>
            <a:xfrm rot="5400000" flipH="1">
              <a:off x="8011759" y="624680"/>
              <a:ext cx="127080" cy="100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5" name="직선 연결선 2174">
              <a:extLst>
                <a:ext uri="{FF2B5EF4-FFF2-40B4-BE49-F238E27FC236}">
                  <a16:creationId xmlns:a16="http://schemas.microsoft.com/office/drawing/2014/main" id="{101F4642-DC59-9BF7-2B9F-532DD59FCBC3}"/>
                </a:ext>
              </a:extLst>
            </p:cNvPr>
            <p:cNvCxnSpPr>
              <a:cxnSpLocks/>
              <a:stCxn id="2139" idx="4"/>
              <a:endCxn id="2145" idx="0"/>
            </p:cNvCxnSpPr>
            <p:nvPr/>
          </p:nvCxnSpPr>
          <p:spPr>
            <a:xfrm rot="5400000">
              <a:off x="8013452" y="750067"/>
              <a:ext cx="123694" cy="100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6" name="직선 연결선 2175">
              <a:extLst>
                <a:ext uri="{FF2B5EF4-FFF2-40B4-BE49-F238E27FC236}">
                  <a16:creationId xmlns:a16="http://schemas.microsoft.com/office/drawing/2014/main" id="{686282DC-F87D-84AA-EDFA-B8188DB617AD}"/>
                </a:ext>
              </a:extLst>
            </p:cNvPr>
            <p:cNvCxnSpPr>
              <a:cxnSpLocks/>
              <a:stCxn id="2139" idx="4"/>
              <a:endCxn id="2146" idx="0"/>
            </p:cNvCxnSpPr>
            <p:nvPr/>
          </p:nvCxnSpPr>
          <p:spPr>
            <a:xfrm rot="5400000">
              <a:off x="7951459" y="813460"/>
              <a:ext cx="249081" cy="99013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7" name="직선 연결선 2176">
              <a:extLst>
                <a:ext uri="{FF2B5EF4-FFF2-40B4-BE49-F238E27FC236}">
                  <a16:creationId xmlns:a16="http://schemas.microsoft.com/office/drawing/2014/main" id="{8D4995D6-082A-4427-488F-5EFDBCDBD269}"/>
                </a:ext>
              </a:extLst>
            </p:cNvPr>
            <p:cNvCxnSpPr>
              <a:cxnSpLocks/>
              <a:stCxn id="2139" idx="4"/>
              <a:endCxn id="2147" idx="0"/>
            </p:cNvCxnSpPr>
            <p:nvPr/>
          </p:nvCxnSpPr>
          <p:spPr>
            <a:xfrm rot="5400000">
              <a:off x="7889342" y="876731"/>
              <a:ext cx="374467" cy="9785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8" name="직선 연결선 2177">
              <a:extLst>
                <a:ext uri="{FF2B5EF4-FFF2-40B4-BE49-F238E27FC236}">
                  <a16:creationId xmlns:a16="http://schemas.microsoft.com/office/drawing/2014/main" id="{B35D518C-5BD7-A366-3959-1533C491D2A3}"/>
                </a:ext>
              </a:extLst>
            </p:cNvPr>
            <p:cNvCxnSpPr>
              <a:cxnSpLocks/>
              <a:stCxn id="2140" idx="4"/>
              <a:endCxn id="2143" idx="0"/>
            </p:cNvCxnSpPr>
            <p:nvPr/>
          </p:nvCxnSpPr>
          <p:spPr>
            <a:xfrm rot="5400000" flipH="1">
              <a:off x="7949066" y="687373"/>
              <a:ext cx="252466" cy="100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9" name="직선 연결선 2178">
              <a:extLst>
                <a:ext uri="{FF2B5EF4-FFF2-40B4-BE49-F238E27FC236}">
                  <a16:creationId xmlns:a16="http://schemas.microsoft.com/office/drawing/2014/main" id="{2A42B63A-7943-5A3A-9A20-B273F83D4CD9}"/>
                </a:ext>
              </a:extLst>
            </p:cNvPr>
            <p:cNvCxnSpPr>
              <a:cxnSpLocks/>
              <a:stCxn id="2140" idx="4"/>
              <a:endCxn id="2144" idx="0"/>
            </p:cNvCxnSpPr>
            <p:nvPr/>
          </p:nvCxnSpPr>
          <p:spPr>
            <a:xfrm rot="5400000" flipH="1">
              <a:off x="8011759" y="750067"/>
              <a:ext cx="127080" cy="100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0" name="직선 연결선 2179">
              <a:extLst>
                <a:ext uri="{FF2B5EF4-FFF2-40B4-BE49-F238E27FC236}">
                  <a16:creationId xmlns:a16="http://schemas.microsoft.com/office/drawing/2014/main" id="{ACB578A1-2056-2244-A32F-9FA83542B554}"/>
                </a:ext>
              </a:extLst>
            </p:cNvPr>
            <p:cNvCxnSpPr>
              <a:cxnSpLocks/>
              <a:stCxn id="2140" idx="4"/>
              <a:endCxn id="2146" idx="0"/>
            </p:cNvCxnSpPr>
            <p:nvPr/>
          </p:nvCxnSpPr>
          <p:spPr>
            <a:xfrm rot="5400000">
              <a:off x="8014152" y="876153"/>
              <a:ext cx="123694" cy="99013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1" name="직선 연결선 2180">
              <a:extLst>
                <a:ext uri="{FF2B5EF4-FFF2-40B4-BE49-F238E27FC236}">
                  <a16:creationId xmlns:a16="http://schemas.microsoft.com/office/drawing/2014/main" id="{057A61BE-2895-66B5-DB4C-63E9E2AE02AC}"/>
                </a:ext>
              </a:extLst>
            </p:cNvPr>
            <p:cNvCxnSpPr>
              <a:cxnSpLocks/>
              <a:stCxn id="2140" idx="4"/>
              <a:endCxn id="2147" idx="0"/>
            </p:cNvCxnSpPr>
            <p:nvPr/>
          </p:nvCxnSpPr>
          <p:spPr>
            <a:xfrm rot="5400000">
              <a:off x="7952036" y="939424"/>
              <a:ext cx="249081" cy="97859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2" name="직선 연결선 2181">
              <a:extLst>
                <a:ext uri="{FF2B5EF4-FFF2-40B4-BE49-F238E27FC236}">
                  <a16:creationId xmlns:a16="http://schemas.microsoft.com/office/drawing/2014/main" id="{98FEA847-843D-044B-BDF9-6999EEEFA5A6}"/>
                </a:ext>
              </a:extLst>
            </p:cNvPr>
            <p:cNvCxnSpPr>
              <a:cxnSpLocks/>
              <a:stCxn id="2141" idx="4"/>
              <a:endCxn id="2143" idx="0"/>
            </p:cNvCxnSpPr>
            <p:nvPr/>
          </p:nvCxnSpPr>
          <p:spPr>
            <a:xfrm rot="5400000" flipH="1">
              <a:off x="7887072" y="749367"/>
              <a:ext cx="377853" cy="101812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3" name="직선 연결선 2182">
              <a:extLst>
                <a:ext uri="{FF2B5EF4-FFF2-40B4-BE49-F238E27FC236}">
                  <a16:creationId xmlns:a16="http://schemas.microsoft.com/office/drawing/2014/main" id="{7BE102A6-5FE7-41B0-C2D7-448D6EF288C4}"/>
                </a:ext>
              </a:extLst>
            </p:cNvPr>
            <p:cNvCxnSpPr>
              <a:cxnSpLocks/>
              <a:stCxn id="2141" idx="4"/>
              <a:endCxn id="2144" idx="0"/>
            </p:cNvCxnSpPr>
            <p:nvPr/>
          </p:nvCxnSpPr>
          <p:spPr>
            <a:xfrm rot="5400000" flipH="1">
              <a:off x="7949766" y="812061"/>
              <a:ext cx="252466" cy="101812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4" name="직선 연결선 2183">
              <a:extLst>
                <a:ext uri="{FF2B5EF4-FFF2-40B4-BE49-F238E27FC236}">
                  <a16:creationId xmlns:a16="http://schemas.microsoft.com/office/drawing/2014/main" id="{0654A33E-9003-BC60-57F9-556EBEE894F1}"/>
                </a:ext>
              </a:extLst>
            </p:cNvPr>
            <p:cNvCxnSpPr>
              <a:cxnSpLocks/>
              <a:stCxn id="2141" idx="4"/>
              <a:endCxn id="2145" idx="0"/>
            </p:cNvCxnSpPr>
            <p:nvPr/>
          </p:nvCxnSpPr>
          <p:spPr>
            <a:xfrm rot="5400000" flipH="1">
              <a:off x="8012459" y="874754"/>
              <a:ext cx="127080" cy="101811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5" name="직선 연결선 2184">
              <a:extLst>
                <a:ext uri="{FF2B5EF4-FFF2-40B4-BE49-F238E27FC236}">
                  <a16:creationId xmlns:a16="http://schemas.microsoft.com/office/drawing/2014/main" id="{18B4227E-C412-2593-D36F-3A3C31F56D30}"/>
                </a:ext>
              </a:extLst>
            </p:cNvPr>
            <p:cNvCxnSpPr>
              <a:cxnSpLocks/>
              <a:stCxn id="2141" idx="4"/>
              <a:endCxn id="2147" idx="0"/>
            </p:cNvCxnSpPr>
            <p:nvPr/>
          </p:nvCxnSpPr>
          <p:spPr>
            <a:xfrm rot="5400000">
              <a:off x="8015429" y="1001418"/>
              <a:ext cx="123694" cy="99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6" name="직선 연결선 2185">
              <a:extLst>
                <a:ext uri="{FF2B5EF4-FFF2-40B4-BE49-F238E27FC236}">
                  <a16:creationId xmlns:a16="http://schemas.microsoft.com/office/drawing/2014/main" id="{9A8C4FAD-F374-3E10-4390-4767446BE90B}"/>
                </a:ext>
              </a:extLst>
            </p:cNvPr>
            <p:cNvCxnSpPr>
              <a:cxnSpLocks/>
              <a:stCxn id="2142" idx="4"/>
              <a:endCxn id="2143" idx="0"/>
            </p:cNvCxnSpPr>
            <p:nvPr/>
          </p:nvCxnSpPr>
          <p:spPr>
            <a:xfrm rot="5400000" flipH="1">
              <a:off x="7824956" y="811483"/>
              <a:ext cx="503240" cy="102967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7" name="직선 연결선 2186">
              <a:extLst>
                <a:ext uri="{FF2B5EF4-FFF2-40B4-BE49-F238E27FC236}">
                  <a16:creationId xmlns:a16="http://schemas.microsoft.com/office/drawing/2014/main" id="{46826665-9466-AAB2-AF55-B387C6991BD6}"/>
                </a:ext>
              </a:extLst>
            </p:cNvPr>
            <p:cNvCxnSpPr>
              <a:cxnSpLocks/>
              <a:stCxn id="2142" idx="4"/>
              <a:endCxn id="2144" idx="0"/>
            </p:cNvCxnSpPr>
            <p:nvPr/>
          </p:nvCxnSpPr>
          <p:spPr>
            <a:xfrm rot="5400000" flipH="1">
              <a:off x="7887649" y="874177"/>
              <a:ext cx="377853" cy="10296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8" name="직선 연결선 2187">
              <a:extLst>
                <a:ext uri="{FF2B5EF4-FFF2-40B4-BE49-F238E27FC236}">
                  <a16:creationId xmlns:a16="http://schemas.microsoft.com/office/drawing/2014/main" id="{4E12ADE8-E9B6-9B0C-0AF1-06F64DD5AEFA}"/>
                </a:ext>
              </a:extLst>
            </p:cNvPr>
            <p:cNvCxnSpPr>
              <a:cxnSpLocks/>
              <a:stCxn id="2142" idx="4"/>
              <a:endCxn id="2145" idx="0"/>
            </p:cNvCxnSpPr>
            <p:nvPr/>
          </p:nvCxnSpPr>
          <p:spPr>
            <a:xfrm rot="5400000" flipH="1">
              <a:off x="7950343" y="936871"/>
              <a:ext cx="252466" cy="10296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9" name="직선 연결선 2188">
              <a:extLst>
                <a:ext uri="{FF2B5EF4-FFF2-40B4-BE49-F238E27FC236}">
                  <a16:creationId xmlns:a16="http://schemas.microsoft.com/office/drawing/2014/main" id="{6C58301B-4C82-0C40-86AD-4D59A8B1AF42}"/>
                </a:ext>
              </a:extLst>
            </p:cNvPr>
            <p:cNvCxnSpPr>
              <a:cxnSpLocks/>
              <a:stCxn id="2142" idx="4"/>
              <a:endCxn id="2146" idx="0"/>
            </p:cNvCxnSpPr>
            <p:nvPr/>
          </p:nvCxnSpPr>
          <p:spPr>
            <a:xfrm rot="5400000" flipH="1">
              <a:off x="8013736" y="1000264"/>
              <a:ext cx="127080" cy="10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0" name="직선 연결선 2189">
              <a:extLst>
                <a:ext uri="{FF2B5EF4-FFF2-40B4-BE49-F238E27FC236}">
                  <a16:creationId xmlns:a16="http://schemas.microsoft.com/office/drawing/2014/main" id="{DD1E2EE8-42F3-6F79-B93D-EF9D3C09A81B}"/>
                </a:ext>
              </a:extLst>
            </p:cNvPr>
            <p:cNvCxnSpPr>
              <a:cxnSpLocks/>
              <a:stCxn id="2143" idx="4"/>
              <a:endCxn id="2148" idx="0"/>
            </p:cNvCxnSpPr>
            <p:nvPr/>
          </p:nvCxnSpPr>
          <p:spPr>
            <a:xfrm rot="5400000">
              <a:off x="7867907" y="610473"/>
              <a:ext cx="59632" cy="61379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1" name="직선 연결선 2190">
              <a:extLst>
                <a:ext uri="{FF2B5EF4-FFF2-40B4-BE49-F238E27FC236}">
                  <a16:creationId xmlns:a16="http://schemas.microsoft.com/office/drawing/2014/main" id="{AD24D1F8-491B-3314-0626-33445246E82D}"/>
                </a:ext>
              </a:extLst>
            </p:cNvPr>
            <p:cNvCxnSpPr>
              <a:cxnSpLocks/>
              <a:stCxn id="2143" idx="4"/>
              <a:endCxn id="2149" idx="0"/>
            </p:cNvCxnSpPr>
            <p:nvPr/>
          </p:nvCxnSpPr>
          <p:spPr>
            <a:xfrm rot="5400000">
              <a:off x="7805214" y="673166"/>
              <a:ext cx="185018" cy="61379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2" name="직선 연결선 2191">
              <a:extLst>
                <a:ext uri="{FF2B5EF4-FFF2-40B4-BE49-F238E27FC236}">
                  <a16:creationId xmlns:a16="http://schemas.microsoft.com/office/drawing/2014/main" id="{BB838041-B3E2-83E8-7AA1-F1BAA73B43B4}"/>
                </a:ext>
              </a:extLst>
            </p:cNvPr>
            <p:cNvCxnSpPr>
              <a:cxnSpLocks/>
              <a:stCxn id="2143" idx="4"/>
              <a:endCxn id="2150" idx="0"/>
            </p:cNvCxnSpPr>
            <p:nvPr/>
          </p:nvCxnSpPr>
          <p:spPr>
            <a:xfrm rot="5400000">
              <a:off x="7742521" y="735860"/>
              <a:ext cx="310405" cy="6137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3" name="직선 연결선 2192">
              <a:extLst>
                <a:ext uri="{FF2B5EF4-FFF2-40B4-BE49-F238E27FC236}">
                  <a16:creationId xmlns:a16="http://schemas.microsoft.com/office/drawing/2014/main" id="{2AEFB35A-3F7C-D7B0-7F73-B1CE7B1F3691}"/>
                </a:ext>
              </a:extLst>
            </p:cNvPr>
            <p:cNvCxnSpPr>
              <a:cxnSpLocks/>
              <a:stCxn id="2144" idx="4"/>
              <a:endCxn id="2148" idx="0"/>
            </p:cNvCxnSpPr>
            <p:nvPr/>
          </p:nvCxnSpPr>
          <p:spPr>
            <a:xfrm rot="5400000" flipH="1">
              <a:off x="7864846" y="673166"/>
              <a:ext cx="65755" cy="6138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4" name="직선 연결선 2193">
              <a:extLst>
                <a:ext uri="{FF2B5EF4-FFF2-40B4-BE49-F238E27FC236}">
                  <a16:creationId xmlns:a16="http://schemas.microsoft.com/office/drawing/2014/main" id="{FE1F7BBC-CA96-F172-3C7A-61A4A7E433BD}"/>
                </a:ext>
              </a:extLst>
            </p:cNvPr>
            <p:cNvCxnSpPr>
              <a:cxnSpLocks/>
              <a:stCxn id="2144" idx="4"/>
              <a:endCxn id="2149" idx="0"/>
            </p:cNvCxnSpPr>
            <p:nvPr/>
          </p:nvCxnSpPr>
          <p:spPr>
            <a:xfrm rot="5400000">
              <a:off x="7867908" y="735860"/>
              <a:ext cx="59632" cy="61379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5" name="직선 연결선 2194">
              <a:extLst>
                <a:ext uri="{FF2B5EF4-FFF2-40B4-BE49-F238E27FC236}">
                  <a16:creationId xmlns:a16="http://schemas.microsoft.com/office/drawing/2014/main" id="{7894B660-6A09-2BCE-72E2-BAE4A961E0E0}"/>
                </a:ext>
              </a:extLst>
            </p:cNvPr>
            <p:cNvCxnSpPr>
              <a:cxnSpLocks/>
              <a:stCxn id="2144" idx="4"/>
              <a:endCxn id="2150" idx="0"/>
            </p:cNvCxnSpPr>
            <p:nvPr/>
          </p:nvCxnSpPr>
          <p:spPr>
            <a:xfrm rot="5400000">
              <a:off x="7805214" y="798553"/>
              <a:ext cx="185018" cy="61379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6" name="직선 연결선 2195">
              <a:extLst>
                <a:ext uri="{FF2B5EF4-FFF2-40B4-BE49-F238E27FC236}">
                  <a16:creationId xmlns:a16="http://schemas.microsoft.com/office/drawing/2014/main" id="{5740ED09-D9F0-4018-89D7-58C8D1852DFF}"/>
                </a:ext>
              </a:extLst>
            </p:cNvPr>
            <p:cNvCxnSpPr>
              <a:cxnSpLocks/>
              <a:stCxn id="2144" idx="4"/>
              <a:endCxn id="2151" idx="0"/>
            </p:cNvCxnSpPr>
            <p:nvPr/>
          </p:nvCxnSpPr>
          <p:spPr>
            <a:xfrm rot="5400000">
              <a:off x="7743221" y="861946"/>
              <a:ext cx="310405" cy="5998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7" name="직선 연결선 2196">
              <a:extLst>
                <a:ext uri="{FF2B5EF4-FFF2-40B4-BE49-F238E27FC236}">
                  <a16:creationId xmlns:a16="http://schemas.microsoft.com/office/drawing/2014/main" id="{960CF782-5BC8-C0D1-0AFE-4C3A99A93984}"/>
                </a:ext>
              </a:extLst>
            </p:cNvPr>
            <p:cNvCxnSpPr>
              <a:cxnSpLocks/>
              <a:stCxn id="2145" idx="4"/>
              <a:endCxn id="2148" idx="0"/>
            </p:cNvCxnSpPr>
            <p:nvPr/>
          </p:nvCxnSpPr>
          <p:spPr>
            <a:xfrm rot="5400000" flipH="1">
              <a:off x="7802153" y="735859"/>
              <a:ext cx="191142" cy="6138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8" name="직선 연결선 2197">
              <a:extLst>
                <a:ext uri="{FF2B5EF4-FFF2-40B4-BE49-F238E27FC236}">
                  <a16:creationId xmlns:a16="http://schemas.microsoft.com/office/drawing/2014/main" id="{4C68E7E1-DC28-62B9-1355-21E423B99812}"/>
                </a:ext>
              </a:extLst>
            </p:cNvPr>
            <p:cNvCxnSpPr>
              <a:cxnSpLocks/>
              <a:stCxn id="2145" idx="4"/>
              <a:endCxn id="2149" idx="0"/>
            </p:cNvCxnSpPr>
            <p:nvPr/>
          </p:nvCxnSpPr>
          <p:spPr>
            <a:xfrm rot="5400000" flipH="1">
              <a:off x="7864846" y="798553"/>
              <a:ext cx="65755" cy="6138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9" name="직선 연결선 2198">
              <a:extLst>
                <a:ext uri="{FF2B5EF4-FFF2-40B4-BE49-F238E27FC236}">
                  <a16:creationId xmlns:a16="http://schemas.microsoft.com/office/drawing/2014/main" id="{E6DBEBA1-6001-4CE4-F91B-FC26B7022937}"/>
                </a:ext>
              </a:extLst>
            </p:cNvPr>
            <p:cNvCxnSpPr>
              <a:cxnSpLocks/>
              <a:stCxn id="2145" idx="4"/>
              <a:endCxn id="2150" idx="0"/>
            </p:cNvCxnSpPr>
            <p:nvPr/>
          </p:nvCxnSpPr>
          <p:spPr>
            <a:xfrm rot="5400000">
              <a:off x="7867908" y="861247"/>
              <a:ext cx="59632" cy="61379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0" name="직선 연결선 2199">
              <a:extLst>
                <a:ext uri="{FF2B5EF4-FFF2-40B4-BE49-F238E27FC236}">
                  <a16:creationId xmlns:a16="http://schemas.microsoft.com/office/drawing/2014/main" id="{08F8294F-CA78-FB94-63FA-466DAAC08000}"/>
                </a:ext>
              </a:extLst>
            </p:cNvPr>
            <p:cNvCxnSpPr>
              <a:cxnSpLocks/>
              <a:stCxn id="2145" idx="4"/>
              <a:endCxn id="2151" idx="0"/>
            </p:cNvCxnSpPr>
            <p:nvPr/>
          </p:nvCxnSpPr>
          <p:spPr>
            <a:xfrm rot="5400000">
              <a:off x="7805914" y="924639"/>
              <a:ext cx="185018" cy="5998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1" name="직선 연결선 2200">
              <a:extLst>
                <a:ext uri="{FF2B5EF4-FFF2-40B4-BE49-F238E27FC236}">
                  <a16:creationId xmlns:a16="http://schemas.microsoft.com/office/drawing/2014/main" id="{F3C47C1A-9520-35D3-A787-849E3CB7547C}"/>
                </a:ext>
              </a:extLst>
            </p:cNvPr>
            <p:cNvCxnSpPr>
              <a:cxnSpLocks/>
              <a:stCxn id="2146" idx="4"/>
              <a:endCxn id="2148" idx="0"/>
            </p:cNvCxnSpPr>
            <p:nvPr/>
          </p:nvCxnSpPr>
          <p:spPr>
            <a:xfrm rot="5400000" flipH="1">
              <a:off x="7740159" y="797853"/>
              <a:ext cx="316528" cy="62779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2" name="직선 연결선 2201">
              <a:extLst>
                <a:ext uri="{FF2B5EF4-FFF2-40B4-BE49-F238E27FC236}">
                  <a16:creationId xmlns:a16="http://schemas.microsoft.com/office/drawing/2014/main" id="{6F87EE9C-738B-D6FE-DB1A-44F5E379FAD5}"/>
                </a:ext>
              </a:extLst>
            </p:cNvPr>
            <p:cNvCxnSpPr>
              <a:cxnSpLocks/>
              <a:stCxn id="2146" idx="4"/>
              <a:endCxn id="2149" idx="0"/>
            </p:cNvCxnSpPr>
            <p:nvPr/>
          </p:nvCxnSpPr>
          <p:spPr>
            <a:xfrm rot="5400000" flipH="1">
              <a:off x="7802852" y="860546"/>
              <a:ext cx="191142" cy="62779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3" name="직선 연결선 2202">
              <a:extLst>
                <a:ext uri="{FF2B5EF4-FFF2-40B4-BE49-F238E27FC236}">
                  <a16:creationId xmlns:a16="http://schemas.microsoft.com/office/drawing/2014/main" id="{D5A6C2B9-5F0C-D0B7-C31C-D32EB514E649}"/>
                </a:ext>
              </a:extLst>
            </p:cNvPr>
            <p:cNvCxnSpPr>
              <a:cxnSpLocks/>
              <a:stCxn id="2146" idx="4"/>
              <a:endCxn id="2150" idx="0"/>
            </p:cNvCxnSpPr>
            <p:nvPr/>
          </p:nvCxnSpPr>
          <p:spPr>
            <a:xfrm rot="5400000" flipH="1">
              <a:off x="7865546" y="923240"/>
              <a:ext cx="65755" cy="6277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4" name="직선 연결선 2203">
              <a:extLst>
                <a:ext uri="{FF2B5EF4-FFF2-40B4-BE49-F238E27FC236}">
                  <a16:creationId xmlns:a16="http://schemas.microsoft.com/office/drawing/2014/main" id="{74375D21-E4A5-86B3-2003-E817A54C3E38}"/>
                </a:ext>
              </a:extLst>
            </p:cNvPr>
            <p:cNvCxnSpPr>
              <a:cxnSpLocks/>
              <a:stCxn id="2146" idx="4"/>
              <a:endCxn id="2151" idx="0"/>
            </p:cNvCxnSpPr>
            <p:nvPr/>
          </p:nvCxnSpPr>
          <p:spPr>
            <a:xfrm rot="5400000">
              <a:off x="7869307" y="986633"/>
              <a:ext cx="59632" cy="61379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5" name="직선 연결선 2204">
              <a:extLst>
                <a:ext uri="{FF2B5EF4-FFF2-40B4-BE49-F238E27FC236}">
                  <a16:creationId xmlns:a16="http://schemas.microsoft.com/office/drawing/2014/main" id="{D07D1731-195E-EA4A-FBF8-D8150C5D639A}"/>
                </a:ext>
              </a:extLst>
            </p:cNvPr>
            <p:cNvCxnSpPr>
              <a:cxnSpLocks/>
              <a:stCxn id="2147" idx="4"/>
              <a:endCxn id="2149" idx="0"/>
            </p:cNvCxnSpPr>
            <p:nvPr/>
          </p:nvCxnSpPr>
          <p:spPr>
            <a:xfrm rot="5400000" flipH="1">
              <a:off x="7740736" y="922663"/>
              <a:ext cx="316528" cy="63933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6" name="직선 연결선 2205">
              <a:extLst>
                <a:ext uri="{FF2B5EF4-FFF2-40B4-BE49-F238E27FC236}">
                  <a16:creationId xmlns:a16="http://schemas.microsoft.com/office/drawing/2014/main" id="{92D72491-8D10-4546-C271-B9A39F5C2261}"/>
                </a:ext>
              </a:extLst>
            </p:cNvPr>
            <p:cNvCxnSpPr>
              <a:cxnSpLocks/>
              <a:stCxn id="2147" idx="4"/>
              <a:endCxn id="2150" idx="0"/>
            </p:cNvCxnSpPr>
            <p:nvPr/>
          </p:nvCxnSpPr>
          <p:spPr>
            <a:xfrm rot="5400000" flipH="1">
              <a:off x="7803430" y="985356"/>
              <a:ext cx="191142" cy="63933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7" name="직선 연결선 2206">
              <a:extLst>
                <a:ext uri="{FF2B5EF4-FFF2-40B4-BE49-F238E27FC236}">
                  <a16:creationId xmlns:a16="http://schemas.microsoft.com/office/drawing/2014/main" id="{6A50039F-E660-B26C-CB7F-5D7658A45CDB}"/>
                </a:ext>
              </a:extLst>
            </p:cNvPr>
            <p:cNvCxnSpPr>
              <a:cxnSpLocks/>
              <a:stCxn id="2147" idx="4"/>
              <a:endCxn id="2151" idx="0"/>
            </p:cNvCxnSpPr>
            <p:nvPr/>
          </p:nvCxnSpPr>
          <p:spPr>
            <a:xfrm rot="5400000" flipH="1">
              <a:off x="7866823" y="1048749"/>
              <a:ext cx="65755" cy="62534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8" name="직사각형 2207">
              <a:extLst>
                <a:ext uri="{FF2B5EF4-FFF2-40B4-BE49-F238E27FC236}">
                  <a16:creationId xmlns:a16="http://schemas.microsoft.com/office/drawing/2014/main" id="{A6BF4351-972A-371B-C247-18F676E5AA61}"/>
                </a:ext>
              </a:extLst>
            </p:cNvPr>
            <p:cNvSpPr/>
            <p:nvPr/>
          </p:nvSpPr>
          <p:spPr>
            <a:xfrm>
              <a:off x="7695644" y="737910"/>
              <a:ext cx="759308" cy="23330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altLang="ko-KR" sz="1200" i="1" dirty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.</a:t>
              </a:r>
              <a:r>
                <a:rPr lang="en-US" altLang="ko-KR" sz="1200" i="1" dirty="0" err="1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tflite</a:t>
              </a:r>
              <a:endParaRPr lang="en-US" altLang="ko-KR" sz="1200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2212" name="연결선: 구부러짐 2211">
              <a:extLst>
                <a:ext uri="{FF2B5EF4-FFF2-40B4-BE49-F238E27FC236}">
                  <a16:creationId xmlns:a16="http://schemas.microsoft.com/office/drawing/2014/main" id="{5023A284-DE5B-8891-DFD2-A1B078B0592E}"/>
                </a:ext>
              </a:extLst>
            </p:cNvPr>
            <p:cNvCxnSpPr>
              <a:cxnSpLocks/>
              <a:stCxn id="2218" idx="3"/>
              <a:endCxn id="2208" idx="1"/>
            </p:cNvCxnSpPr>
            <p:nvPr/>
          </p:nvCxnSpPr>
          <p:spPr>
            <a:xfrm flipV="1">
              <a:off x="7266689" y="854561"/>
              <a:ext cx="428955" cy="87096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8" name="사각형: 둥근 모서리 2217">
              <a:extLst>
                <a:ext uri="{FF2B5EF4-FFF2-40B4-BE49-F238E27FC236}">
                  <a16:creationId xmlns:a16="http://schemas.microsoft.com/office/drawing/2014/main" id="{8F8D0E70-3EFF-337A-B017-EE9D15DAC527}"/>
                </a:ext>
              </a:extLst>
            </p:cNvPr>
            <p:cNvSpPr/>
            <p:nvPr/>
          </p:nvSpPr>
          <p:spPr>
            <a:xfrm>
              <a:off x="6684435" y="1471685"/>
              <a:ext cx="582254" cy="507674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1" name="순서도: 연결자 2220">
              <a:extLst>
                <a:ext uri="{FF2B5EF4-FFF2-40B4-BE49-F238E27FC236}">
                  <a16:creationId xmlns:a16="http://schemas.microsoft.com/office/drawing/2014/main" id="{8D49B5E4-B700-1C31-E4E5-D4A71372C016}"/>
                </a:ext>
              </a:extLst>
            </p:cNvPr>
            <p:cNvSpPr>
              <a:spLocks/>
            </p:cNvSpPr>
            <p:nvPr/>
          </p:nvSpPr>
          <p:spPr>
            <a:xfrm>
              <a:off x="6935178" y="851463"/>
              <a:ext cx="169430" cy="16943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i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3</a:t>
              </a:r>
              <a:endParaRPr lang="ko-KR" altLang="en-US" sz="1000" b="1" i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222" name="TextBox 2221">
              <a:extLst>
                <a:ext uri="{FF2B5EF4-FFF2-40B4-BE49-F238E27FC236}">
                  <a16:creationId xmlns:a16="http://schemas.microsoft.com/office/drawing/2014/main" id="{4CEFF02E-915B-FD0B-29F8-36FA499BB34C}"/>
                </a:ext>
              </a:extLst>
            </p:cNvPr>
            <p:cNvSpPr txBox="1">
              <a:spLocks/>
            </p:cNvSpPr>
            <p:nvPr/>
          </p:nvSpPr>
          <p:spPr>
            <a:xfrm>
              <a:off x="7051117" y="799693"/>
              <a:ext cx="6225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i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train</a:t>
              </a:r>
              <a:endParaRPr lang="ko-KR" altLang="en-US" sz="1000" i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266" name="순서도: 연결자 2265">
              <a:extLst>
                <a:ext uri="{FF2B5EF4-FFF2-40B4-BE49-F238E27FC236}">
                  <a16:creationId xmlns:a16="http://schemas.microsoft.com/office/drawing/2014/main" id="{3BAB2FB1-55D7-B936-D480-7D608237E69F}"/>
                </a:ext>
              </a:extLst>
            </p:cNvPr>
            <p:cNvSpPr>
              <a:spLocks/>
            </p:cNvSpPr>
            <p:nvPr/>
          </p:nvSpPr>
          <p:spPr>
            <a:xfrm>
              <a:off x="7878234" y="1728512"/>
              <a:ext cx="169430" cy="16943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i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4</a:t>
              </a:r>
              <a:endParaRPr lang="ko-KR" altLang="en-US" sz="1000" b="1" i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267" name="TextBox 2266">
              <a:extLst>
                <a:ext uri="{FF2B5EF4-FFF2-40B4-BE49-F238E27FC236}">
                  <a16:creationId xmlns:a16="http://schemas.microsoft.com/office/drawing/2014/main" id="{337E413A-3092-3805-F553-F27D8321C11C}"/>
                </a:ext>
              </a:extLst>
            </p:cNvPr>
            <p:cNvSpPr txBox="1">
              <a:spLocks/>
            </p:cNvSpPr>
            <p:nvPr/>
          </p:nvSpPr>
          <p:spPr>
            <a:xfrm>
              <a:off x="7994502" y="1690023"/>
              <a:ext cx="21572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i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clear memory &amp; repeat       ~  </a:t>
              </a:r>
              <a:endParaRPr lang="ko-KR" altLang="en-US" sz="1000" i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2376" name="그래픽 23" descr="이미지 윤곽선">
              <a:extLst>
                <a:ext uri="{FF2B5EF4-FFF2-40B4-BE49-F238E27FC236}">
                  <a16:creationId xmlns:a16="http://schemas.microsoft.com/office/drawing/2014/main" id="{7B474B2F-2FEA-2310-E1ED-871B60BA6D75}"/>
                </a:ext>
              </a:extLst>
            </p:cNvPr>
            <p:cNvGrpSpPr>
              <a:grpSpLocks/>
            </p:cNvGrpSpPr>
            <p:nvPr/>
          </p:nvGrpSpPr>
          <p:grpSpPr>
            <a:xfrm>
              <a:off x="8215232" y="2838102"/>
              <a:ext cx="765953" cy="579618"/>
              <a:chOff x="337501" y="813192"/>
              <a:chExt cx="587530" cy="465972"/>
            </a:xfrm>
            <a:solidFill>
              <a:srgbClr val="000000"/>
            </a:solidFill>
          </p:grpSpPr>
          <p:sp>
            <p:nvSpPr>
              <p:cNvPr id="2377" name="자유형: 도형 2376">
                <a:extLst>
                  <a:ext uri="{FF2B5EF4-FFF2-40B4-BE49-F238E27FC236}">
                    <a16:creationId xmlns:a16="http://schemas.microsoft.com/office/drawing/2014/main" id="{B7F11F01-1BD6-DC36-968A-6D6BC9A78B12}"/>
                  </a:ext>
                </a:extLst>
              </p:cNvPr>
              <p:cNvSpPr/>
              <p:nvPr/>
            </p:nvSpPr>
            <p:spPr>
              <a:xfrm>
                <a:off x="384310" y="961763"/>
                <a:ext cx="412410" cy="249869"/>
              </a:xfrm>
              <a:custGeom>
                <a:avLst/>
                <a:gdLst>
                  <a:gd name="connsiteX0" fmla="*/ 7218 w 412410"/>
                  <a:gd name="connsiteY0" fmla="*/ 249869 h 249869"/>
                  <a:gd name="connsiteX1" fmla="*/ 405657 w 412410"/>
                  <a:gd name="connsiteY1" fmla="*/ 249869 h 249869"/>
                  <a:gd name="connsiteX2" fmla="*/ 412411 w 412410"/>
                  <a:gd name="connsiteY2" fmla="*/ 243116 h 249869"/>
                  <a:gd name="connsiteX3" fmla="*/ 411735 w 412410"/>
                  <a:gd name="connsiteY3" fmla="*/ 239739 h 249869"/>
                  <a:gd name="connsiteX4" fmla="*/ 317190 w 412410"/>
                  <a:gd name="connsiteY4" fmla="*/ 77662 h 249869"/>
                  <a:gd name="connsiteX5" fmla="*/ 311112 w 412410"/>
                  <a:gd name="connsiteY5" fmla="*/ 74285 h 249869"/>
                  <a:gd name="connsiteX6" fmla="*/ 311112 w 412410"/>
                  <a:gd name="connsiteY6" fmla="*/ 74285 h 249869"/>
                  <a:gd name="connsiteX7" fmla="*/ 305034 w 412410"/>
                  <a:gd name="connsiteY7" fmla="*/ 77662 h 249869"/>
                  <a:gd name="connsiteX8" fmla="*/ 262489 w 412410"/>
                  <a:gd name="connsiteY8" fmla="*/ 156675 h 249869"/>
                  <a:gd name="connsiteX9" fmla="*/ 161191 w 412410"/>
                  <a:gd name="connsiteY9" fmla="*/ 2701 h 249869"/>
                  <a:gd name="connsiteX10" fmla="*/ 155788 w 412410"/>
                  <a:gd name="connsiteY10" fmla="*/ 0 h 249869"/>
                  <a:gd name="connsiteX11" fmla="*/ 155788 w 412410"/>
                  <a:gd name="connsiteY11" fmla="*/ 0 h 249869"/>
                  <a:gd name="connsiteX12" fmla="*/ 150386 w 412410"/>
                  <a:gd name="connsiteY12" fmla="*/ 3377 h 249869"/>
                  <a:gd name="connsiteX13" fmla="*/ 70022 w 412410"/>
                  <a:gd name="connsiteY13" fmla="*/ 130337 h 249869"/>
                  <a:gd name="connsiteX14" fmla="*/ 67996 w 412410"/>
                  <a:gd name="connsiteY14" fmla="*/ 133038 h 249869"/>
                  <a:gd name="connsiteX15" fmla="*/ 1140 w 412410"/>
                  <a:gd name="connsiteY15" fmla="*/ 239739 h 249869"/>
                  <a:gd name="connsiteX16" fmla="*/ 3166 w 412410"/>
                  <a:gd name="connsiteY16" fmla="*/ 249194 h 249869"/>
                  <a:gd name="connsiteX17" fmla="*/ 7218 w 412410"/>
                  <a:gd name="connsiteY17" fmla="*/ 249869 h 249869"/>
                  <a:gd name="connsiteX18" fmla="*/ 311112 w 412410"/>
                  <a:gd name="connsiteY18" fmla="*/ 95220 h 249869"/>
                  <a:gd name="connsiteX19" fmla="*/ 394177 w 412410"/>
                  <a:gd name="connsiteY19" fmla="*/ 236363 h 249869"/>
                  <a:gd name="connsiteX20" fmla="*/ 314489 w 412410"/>
                  <a:gd name="connsiteY20" fmla="*/ 236363 h 249869"/>
                  <a:gd name="connsiteX21" fmla="*/ 270593 w 412410"/>
                  <a:gd name="connsiteY21" fmla="*/ 169506 h 249869"/>
                  <a:gd name="connsiteX22" fmla="*/ 311112 w 412410"/>
                  <a:gd name="connsiteY22" fmla="*/ 95220 h 249869"/>
                  <a:gd name="connsiteX23" fmla="*/ 311112 w 412410"/>
                  <a:gd name="connsiteY23" fmla="*/ 95220 h 249869"/>
                  <a:gd name="connsiteX24" fmla="*/ 311112 w 412410"/>
                  <a:gd name="connsiteY24" fmla="*/ 95220 h 249869"/>
                  <a:gd name="connsiteX25" fmla="*/ 223996 w 412410"/>
                  <a:gd name="connsiteY25" fmla="*/ 122909 h 249869"/>
                  <a:gd name="connsiteX26" fmla="*/ 182801 w 412410"/>
                  <a:gd name="connsiteY26" fmla="*/ 98597 h 249869"/>
                  <a:gd name="connsiteX27" fmla="*/ 174697 w 412410"/>
                  <a:gd name="connsiteY27" fmla="*/ 99948 h 249869"/>
                  <a:gd name="connsiteX28" fmla="*/ 155788 w 412410"/>
                  <a:gd name="connsiteY28" fmla="*/ 118857 h 249869"/>
                  <a:gd name="connsiteX29" fmla="*/ 140256 w 412410"/>
                  <a:gd name="connsiteY29" fmla="*/ 103324 h 249869"/>
                  <a:gd name="connsiteX30" fmla="*/ 132827 w 412410"/>
                  <a:gd name="connsiteY30" fmla="*/ 101974 h 249869"/>
                  <a:gd name="connsiteX31" fmla="*/ 92983 w 412410"/>
                  <a:gd name="connsiteY31" fmla="*/ 119532 h 249869"/>
                  <a:gd name="connsiteX32" fmla="*/ 155788 w 412410"/>
                  <a:gd name="connsiteY32" fmla="*/ 19584 h 249869"/>
                  <a:gd name="connsiteX33" fmla="*/ 155788 w 412410"/>
                  <a:gd name="connsiteY33" fmla="*/ 19584 h 249869"/>
                  <a:gd name="connsiteX34" fmla="*/ 223996 w 412410"/>
                  <a:gd name="connsiteY34" fmla="*/ 122909 h 249869"/>
                  <a:gd name="connsiteX35" fmla="*/ 80152 w 412410"/>
                  <a:gd name="connsiteY35" fmla="*/ 140467 h 249869"/>
                  <a:gd name="connsiteX36" fmla="*/ 134178 w 412410"/>
                  <a:gd name="connsiteY36" fmla="*/ 116155 h 249869"/>
                  <a:gd name="connsiteX37" fmla="*/ 151061 w 412410"/>
                  <a:gd name="connsiteY37" fmla="*/ 133038 h 249869"/>
                  <a:gd name="connsiteX38" fmla="*/ 160516 w 412410"/>
                  <a:gd name="connsiteY38" fmla="*/ 133038 h 249869"/>
                  <a:gd name="connsiteX39" fmla="*/ 180775 w 412410"/>
                  <a:gd name="connsiteY39" fmla="*/ 112779 h 249869"/>
                  <a:gd name="connsiteX40" fmla="*/ 240204 w 412410"/>
                  <a:gd name="connsiteY40" fmla="*/ 147220 h 249869"/>
                  <a:gd name="connsiteX41" fmla="*/ 240204 w 412410"/>
                  <a:gd name="connsiteY41" fmla="*/ 147220 h 249869"/>
                  <a:gd name="connsiteX42" fmla="*/ 298281 w 412410"/>
                  <a:gd name="connsiteY42" fmla="*/ 236363 h 249869"/>
                  <a:gd name="connsiteX43" fmla="*/ 19373 w 412410"/>
                  <a:gd name="connsiteY43" fmla="*/ 236363 h 249869"/>
                  <a:gd name="connsiteX44" fmla="*/ 80152 w 412410"/>
                  <a:gd name="connsiteY44" fmla="*/ 140467 h 249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412410" h="249869">
                    <a:moveTo>
                      <a:pt x="7218" y="249869"/>
                    </a:moveTo>
                    <a:lnTo>
                      <a:pt x="405657" y="249869"/>
                    </a:lnTo>
                    <a:cubicBezTo>
                      <a:pt x="409709" y="249869"/>
                      <a:pt x="412411" y="247168"/>
                      <a:pt x="412411" y="243116"/>
                    </a:cubicBezTo>
                    <a:cubicBezTo>
                      <a:pt x="412411" y="241765"/>
                      <a:pt x="412411" y="241090"/>
                      <a:pt x="411735" y="239739"/>
                    </a:cubicBezTo>
                    <a:lnTo>
                      <a:pt x="317190" y="77662"/>
                    </a:lnTo>
                    <a:cubicBezTo>
                      <a:pt x="315840" y="75636"/>
                      <a:pt x="313814" y="74285"/>
                      <a:pt x="311112" y="74285"/>
                    </a:cubicBezTo>
                    <a:lnTo>
                      <a:pt x="311112" y="74285"/>
                    </a:lnTo>
                    <a:cubicBezTo>
                      <a:pt x="308411" y="74285"/>
                      <a:pt x="306385" y="75636"/>
                      <a:pt x="305034" y="77662"/>
                    </a:cubicBezTo>
                    <a:lnTo>
                      <a:pt x="262489" y="156675"/>
                    </a:lnTo>
                    <a:lnTo>
                      <a:pt x="161191" y="2701"/>
                    </a:lnTo>
                    <a:cubicBezTo>
                      <a:pt x="160516" y="1351"/>
                      <a:pt x="157814" y="0"/>
                      <a:pt x="155788" y="0"/>
                    </a:cubicBezTo>
                    <a:lnTo>
                      <a:pt x="155788" y="0"/>
                    </a:lnTo>
                    <a:cubicBezTo>
                      <a:pt x="153762" y="0"/>
                      <a:pt x="151061" y="1351"/>
                      <a:pt x="150386" y="3377"/>
                    </a:cubicBezTo>
                    <a:lnTo>
                      <a:pt x="70022" y="130337"/>
                    </a:lnTo>
                    <a:cubicBezTo>
                      <a:pt x="69347" y="131012"/>
                      <a:pt x="68672" y="132363"/>
                      <a:pt x="67996" y="133038"/>
                    </a:cubicBezTo>
                    <a:lnTo>
                      <a:pt x="1140" y="239739"/>
                    </a:lnTo>
                    <a:cubicBezTo>
                      <a:pt x="-886" y="243116"/>
                      <a:pt x="-211" y="247168"/>
                      <a:pt x="3166" y="249194"/>
                    </a:cubicBezTo>
                    <a:cubicBezTo>
                      <a:pt x="4516" y="249194"/>
                      <a:pt x="5867" y="249869"/>
                      <a:pt x="7218" y="249869"/>
                    </a:cubicBezTo>
                    <a:close/>
                    <a:moveTo>
                      <a:pt x="311112" y="95220"/>
                    </a:moveTo>
                    <a:lnTo>
                      <a:pt x="394177" y="236363"/>
                    </a:lnTo>
                    <a:lnTo>
                      <a:pt x="314489" y="236363"/>
                    </a:lnTo>
                    <a:lnTo>
                      <a:pt x="270593" y="169506"/>
                    </a:lnTo>
                    <a:lnTo>
                      <a:pt x="311112" y="95220"/>
                    </a:lnTo>
                    <a:cubicBezTo>
                      <a:pt x="311112" y="95220"/>
                      <a:pt x="311112" y="95220"/>
                      <a:pt x="311112" y="95220"/>
                    </a:cubicBezTo>
                    <a:cubicBezTo>
                      <a:pt x="311112" y="95220"/>
                      <a:pt x="311112" y="95220"/>
                      <a:pt x="311112" y="95220"/>
                    </a:cubicBezTo>
                    <a:close/>
                    <a:moveTo>
                      <a:pt x="223996" y="122909"/>
                    </a:moveTo>
                    <a:lnTo>
                      <a:pt x="182801" y="98597"/>
                    </a:lnTo>
                    <a:cubicBezTo>
                      <a:pt x="180100" y="97246"/>
                      <a:pt x="176723" y="97246"/>
                      <a:pt x="174697" y="99948"/>
                    </a:cubicBezTo>
                    <a:lnTo>
                      <a:pt x="155788" y="118857"/>
                    </a:lnTo>
                    <a:lnTo>
                      <a:pt x="140256" y="103324"/>
                    </a:lnTo>
                    <a:cubicBezTo>
                      <a:pt x="138230" y="101298"/>
                      <a:pt x="135529" y="100623"/>
                      <a:pt x="132827" y="101974"/>
                    </a:cubicBezTo>
                    <a:lnTo>
                      <a:pt x="92983" y="119532"/>
                    </a:lnTo>
                    <a:lnTo>
                      <a:pt x="155788" y="19584"/>
                    </a:lnTo>
                    <a:cubicBezTo>
                      <a:pt x="155788" y="19584"/>
                      <a:pt x="155788" y="19584"/>
                      <a:pt x="155788" y="19584"/>
                    </a:cubicBezTo>
                    <a:cubicBezTo>
                      <a:pt x="155788" y="19584"/>
                      <a:pt x="223996" y="122909"/>
                      <a:pt x="223996" y="122909"/>
                    </a:cubicBezTo>
                    <a:close/>
                    <a:moveTo>
                      <a:pt x="80152" y="140467"/>
                    </a:moveTo>
                    <a:lnTo>
                      <a:pt x="134178" y="116155"/>
                    </a:lnTo>
                    <a:lnTo>
                      <a:pt x="151061" y="133038"/>
                    </a:lnTo>
                    <a:cubicBezTo>
                      <a:pt x="153762" y="135740"/>
                      <a:pt x="157814" y="135740"/>
                      <a:pt x="160516" y="133038"/>
                    </a:cubicBezTo>
                    <a:lnTo>
                      <a:pt x="180775" y="112779"/>
                    </a:lnTo>
                    <a:lnTo>
                      <a:pt x="240204" y="147220"/>
                    </a:lnTo>
                    <a:cubicBezTo>
                      <a:pt x="240204" y="147220"/>
                      <a:pt x="240204" y="147220"/>
                      <a:pt x="240204" y="147220"/>
                    </a:cubicBezTo>
                    <a:lnTo>
                      <a:pt x="298281" y="236363"/>
                    </a:lnTo>
                    <a:lnTo>
                      <a:pt x="19373" y="236363"/>
                    </a:lnTo>
                    <a:lnTo>
                      <a:pt x="80152" y="140467"/>
                    </a:lnTo>
                    <a:close/>
                  </a:path>
                </a:pathLst>
              </a:custGeom>
              <a:solidFill>
                <a:srgbClr val="000000"/>
              </a:solidFill>
              <a:ln w="67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78" name="자유형: 도형 2377">
                <a:extLst>
                  <a:ext uri="{FF2B5EF4-FFF2-40B4-BE49-F238E27FC236}">
                    <a16:creationId xmlns:a16="http://schemas.microsoft.com/office/drawing/2014/main" id="{989857D8-5B2C-3240-79D6-AF077B1A07D0}"/>
                  </a:ext>
                </a:extLst>
              </p:cNvPr>
              <p:cNvSpPr/>
              <p:nvPr/>
            </p:nvSpPr>
            <p:spPr>
              <a:xfrm>
                <a:off x="432046" y="948256"/>
                <a:ext cx="40519" cy="40519"/>
              </a:xfrm>
              <a:custGeom>
                <a:avLst/>
                <a:gdLst>
                  <a:gd name="connsiteX0" fmla="*/ 20260 w 40519"/>
                  <a:gd name="connsiteY0" fmla="*/ 40519 h 40519"/>
                  <a:gd name="connsiteX1" fmla="*/ 40519 w 40519"/>
                  <a:gd name="connsiteY1" fmla="*/ 20260 h 40519"/>
                  <a:gd name="connsiteX2" fmla="*/ 20260 w 40519"/>
                  <a:gd name="connsiteY2" fmla="*/ 0 h 40519"/>
                  <a:gd name="connsiteX3" fmla="*/ 0 w 40519"/>
                  <a:gd name="connsiteY3" fmla="*/ 20260 h 40519"/>
                  <a:gd name="connsiteX4" fmla="*/ 20260 w 40519"/>
                  <a:gd name="connsiteY4" fmla="*/ 40519 h 40519"/>
                  <a:gd name="connsiteX5" fmla="*/ 20260 w 40519"/>
                  <a:gd name="connsiteY5" fmla="*/ 13506 h 40519"/>
                  <a:gd name="connsiteX6" fmla="*/ 27013 w 40519"/>
                  <a:gd name="connsiteY6" fmla="*/ 20260 h 40519"/>
                  <a:gd name="connsiteX7" fmla="*/ 20260 w 40519"/>
                  <a:gd name="connsiteY7" fmla="*/ 27013 h 40519"/>
                  <a:gd name="connsiteX8" fmla="*/ 13506 w 40519"/>
                  <a:gd name="connsiteY8" fmla="*/ 20260 h 40519"/>
                  <a:gd name="connsiteX9" fmla="*/ 20260 w 40519"/>
                  <a:gd name="connsiteY9" fmla="*/ 13506 h 40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519" h="40519">
                    <a:moveTo>
                      <a:pt x="20260" y="40519"/>
                    </a:moveTo>
                    <a:cubicBezTo>
                      <a:pt x="31740" y="40519"/>
                      <a:pt x="40519" y="31740"/>
                      <a:pt x="40519" y="20260"/>
                    </a:cubicBezTo>
                    <a:cubicBezTo>
                      <a:pt x="40519" y="8779"/>
                      <a:pt x="31740" y="0"/>
                      <a:pt x="20260" y="0"/>
                    </a:cubicBezTo>
                    <a:cubicBezTo>
                      <a:pt x="8779" y="0"/>
                      <a:pt x="0" y="8779"/>
                      <a:pt x="0" y="20260"/>
                    </a:cubicBezTo>
                    <a:cubicBezTo>
                      <a:pt x="0" y="31740"/>
                      <a:pt x="8779" y="40519"/>
                      <a:pt x="20260" y="40519"/>
                    </a:cubicBezTo>
                    <a:close/>
                    <a:moveTo>
                      <a:pt x="20260" y="13506"/>
                    </a:moveTo>
                    <a:cubicBezTo>
                      <a:pt x="24312" y="13506"/>
                      <a:pt x="27013" y="16208"/>
                      <a:pt x="27013" y="20260"/>
                    </a:cubicBezTo>
                    <a:cubicBezTo>
                      <a:pt x="27013" y="24312"/>
                      <a:pt x="24312" y="27013"/>
                      <a:pt x="20260" y="27013"/>
                    </a:cubicBezTo>
                    <a:cubicBezTo>
                      <a:pt x="16208" y="27013"/>
                      <a:pt x="13506" y="24312"/>
                      <a:pt x="13506" y="20260"/>
                    </a:cubicBezTo>
                    <a:cubicBezTo>
                      <a:pt x="13506" y="16208"/>
                      <a:pt x="16208" y="13506"/>
                      <a:pt x="20260" y="13506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79" name="자유형: 도형 2378">
                <a:extLst>
                  <a:ext uri="{FF2B5EF4-FFF2-40B4-BE49-F238E27FC236}">
                    <a16:creationId xmlns:a16="http://schemas.microsoft.com/office/drawing/2014/main" id="{4395657E-4DD4-C831-A8CB-A9952344CF7B}"/>
                  </a:ext>
                </a:extLst>
              </p:cNvPr>
              <p:cNvSpPr/>
              <p:nvPr/>
            </p:nvSpPr>
            <p:spPr>
              <a:xfrm>
                <a:off x="337501" y="813192"/>
                <a:ext cx="587530" cy="465972"/>
              </a:xfrm>
              <a:custGeom>
                <a:avLst/>
                <a:gdLst>
                  <a:gd name="connsiteX0" fmla="*/ 74285 w 587530"/>
                  <a:gd name="connsiteY0" fmla="*/ 0 h 465972"/>
                  <a:gd name="connsiteX1" fmla="*/ 74285 w 587530"/>
                  <a:gd name="connsiteY1" fmla="*/ 74285 h 465972"/>
                  <a:gd name="connsiteX2" fmla="*/ 0 w 587530"/>
                  <a:gd name="connsiteY2" fmla="*/ 74285 h 465972"/>
                  <a:gd name="connsiteX3" fmla="*/ 0 w 587530"/>
                  <a:gd name="connsiteY3" fmla="*/ 465972 h 465972"/>
                  <a:gd name="connsiteX4" fmla="*/ 513245 w 587530"/>
                  <a:gd name="connsiteY4" fmla="*/ 465972 h 465972"/>
                  <a:gd name="connsiteX5" fmla="*/ 513245 w 587530"/>
                  <a:gd name="connsiteY5" fmla="*/ 391687 h 465972"/>
                  <a:gd name="connsiteX6" fmla="*/ 587530 w 587530"/>
                  <a:gd name="connsiteY6" fmla="*/ 391687 h 465972"/>
                  <a:gd name="connsiteX7" fmla="*/ 587530 w 587530"/>
                  <a:gd name="connsiteY7" fmla="*/ 0 h 465972"/>
                  <a:gd name="connsiteX8" fmla="*/ 74285 w 587530"/>
                  <a:gd name="connsiteY8" fmla="*/ 0 h 465972"/>
                  <a:gd name="connsiteX9" fmla="*/ 499738 w 587530"/>
                  <a:gd name="connsiteY9" fmla="*/ 452466 h 465972"/>
                  <a:gd name="connsiteX10" fmla="*/ 13506 w 587530"/>
                  <a:gd name="connsiteY10" fmla="*/ 452466 h 465972"/>
                  <a:gd name="connsiteX11" fmla="*/ 13506 w 587530"/>
                  <a:gd name="connsiteY11" fmla="*/ 87792 h 465972"/>
                  <a:gd name="connsiteX12" fmla="*/ 499738 w 587530"/>
                  <a:gd name="connsiteY12" fmla="*/ 87792 h 465972"/>
                  <a:gd name="connsiteX13" fmla="*/ 499738 w 587530"/>
                  <a:gd name="connsiteY13" fmla="*/ 452466 h 465972"/>
                  <a:gd name="connsiteX14" fmla="*/ 574024 w 587530"/>
                  <a:gd name="connsiteY14" fmla="*/ 378180 h 465972"/>
                  <a:gd name="connsiteX15" fmla="*/ 513245 w 587530"/>
                  <a:gd name="connsiteY15" fmla="*/ 378180 h 465972"/>
                  <a:gd name="connsiteX16" fmla="*/ 513245 w 587530"/>
                  <a:gd name="connsiteY16" fmla="*/ 74285 h 465972"/>
                  <a:gd name="connsiteX17" fmla="*/ 87792 w 587530"/>
                  <a:gd name="connsiteY17" fmla="*/ 74285 h 465972"/>
                  <a:gd name="connsiteX18" fmla="*/ 87792 w 587530"/>
                  <a:gd name="connsiteY18" fmla="*/ 13506 h 465972"/>
                  <a:gd name="connsiteX19" fmla="*/ 574024 w 587530"/>
                  <a:gd name="connsiteY19" fmla="*/ 13506 h 465972"/>
                  <a:gd name="connsiteX20" fmla="*/ 574024 w 587530"/>
                  <a:gd name="connsiteY20" fmla="*/ 378180 h 465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87530" h="465972">
                    <a:moveTo>
                      <a:pt x="74285" y="0"/>
                    </a:moveTo>
                    <a:lnTo>
                      <a:pt x="74285" y="74285"/>
                    </a:lnTo>
                    <a:lnTo>
                      <a:pt x="0" y="74285"/>
                    </a:lnTo>
                    <a:lnTo>
                      <a:pt x="0" y="465972"/>
                    </a:lnTo>
                    <a:lnTo>
                      <a:pt x="513245" y="465972"/>
                    </a:lnTo>
                    <a:lnTo>
                      <a:pt x="513245" y="391687"/>
                    </a:lnTo>
                    <a:lnTo>
                      <a:pt x="587530" y="391687"/>
                    </a:lnTo>
                    <a:lnTo>
                      <a:pt x="587530" y="0"/>
                    </a:lnTo>
                    <a:lnTo>
                      <a:pt x="74285" y="0"/>
                    </a:lnTo>
                    <a:close/>
                    <a:moveTo>
                      <a:pt x="499738" y="452466"/>
                    </a:moveTo>
                    <a:lnTo>
                      <a:pt x="13506" y="452466"/>
                    </a:lnTo>
                    <a:lnTo>
                      <a:pt x="13506" y="87792"/>
                    </a:lnTo>
                    <a:lnTo>
                      <a:pt x="499738" y="87792"/>
                    </a:lnTo>
                    <a:lnTo>
                      <a:pt x="499738" y="452466"/>
                    </a:lnTo>
                    <a:close/>
                    <a:moveTo>
                      <a:pt x="574024" y="378180"/>
                    </a:moveTo>
                    <a:lnTo>
                      <a:pt x="513245" y="378180"/>
                    </a:lnTo>
                    <a:lnTo>
                      <a:pt x="513245" y="74285"/>
                    </a:lnTo>
                    <a:lnTo>
                      <a:pt x="87792" y="74285"/>
                    </a:lnTo>
                    <a:lnTo>
                      <a:pt x="87792" y="13506"/>
                    </a:lnTo>
                    <a:lnTo>
                      <a:pt x="574024" y="13506"/>
                    </a:lnTo>
                    <a:lnTo>
                      <a:pt x="574024" y="378180"/>
                    </a:lnTo>
                    <a:close/>
                  </a:path>
                </a:pathLst>
              </a:custGeom>
              <a:solidFill>
                <a:srgbClr val="000000"/>
              </a:solidFill>
              <a:ln w="67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cxnSp>
          <p:nvCxnSpPr>
            <p:cNvPr id="2380" name="직선 화살표 연결선 2379">
              <a:extLst>
                <a:ext uri="{FF2B5EF4-FFF2-40B4-BE49-F238E27FC236}">
                  <a16:creationId xmlns:a16="http://schemas.microsoft.com/office/drawing/2014/main" id="{918EC5D9-E5EE-AB1E-F7A6-115BB3EFF5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7473" y="1982504"/>
              <a:ext cx="927361" cy="70582"/>
            </a:xfrm>
            <a:prstGeom prst="straightConnector1">
              <a:avLst/>
            </a:prstGeom>
            <a:ln w="9525">
              <a:solidFill>
                <a:srgbClr val="7F7F7F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5" name="순서도: 연결자 2394">
              <a:extLst>
                <a:ext uri="{FF2B5EF4-FFF2-40B4-BE49-F238E27FC236}">
                  <a16:creationId xmlns:a16="http://schemas.microsoft.com/office/drawing/2014/main" id="{4DC3D45A-66F0-22D3-C151-E9AD16DC5D61}"/>
                </a:ext>
              </a:extLst>
            </p:cNvPr>
            <p:cNvSpPr>
              <a:spLocks/>
            </p:cNvSpPr>
            <p:nvPr/>
          </p:nvSpPr>
          <p:spPr>
            <a:xfrm>
              <a:off x="9319202" y="1744035"/>
              <a:ext cx="144000" cy="144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i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</a:t>
              </a:r>
              <a:endParaRPr lang="ko-KR" altLang="en-US" sz="700" b="1" i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396" name="순서도: 연결자 2395">
              <a:extLst>
                <a:ext uri="{FF2B5EF4-FFF2-40B4-BE49-F238E27FC236}">
                  <a16:creationId xmlns:a16="http://schemas.microsoft.com/office/drawing/2014/main" id="{6ADF7F9D-612C-FE4E-C8CC-E432288BF03F}"/>
                </a:ext>
              </a:extLst>
            </p:cNvPr>
            <p:cNvSpPr>
              <a:spLocks/>
            </p:cNvSpPr>
            <p:nvPr/>
          </p:nvSpPr>
          <p:spPr>
            <a:xfrm>
              <a:off x="9591454" y="1742033"/>
              <a:ext cx="144000" cy="144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i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4</a:t>
              </a:r>
              <a:endParaRPr lang="ko-KR" altLang="en-US" sz="800" b="1" i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2397" name="연결선: 구부러짐 2396">
              <a:extLst>
                <a:ext uri="{FF2B5EF4-FFF2-40B4-BE49-F238E27FC236}">
                  <a16:creationId xmlns:a16="http://schemas.microsoft.com/office/drawing/2014/main" id="{8353F80D-CFD9-FF7E-08A0-9F5960A2EFC4}"/>
                </a:ext>
              </a:extLst>
            </p:cNvPr>
            <p:cNvCxnSpPr>
              <a:cxnSpLocks/>
              <a:stCxn id="2208" idx="3"/>
              <a:endCxn id="2267" idx="0"/>
            </p:cNvCxnSpPr>
            <p:nvPr/>
          </p:nvCxnSpPr>
          <p:spPr>
            <a:xfrm>
              <a:off x="8454952" y="854561"/>
              <a:ext cx="618152" cy="835462"/>
            </a:xfrm>
            <a:prstGeom prst="curvedConnector2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2" name="연결선: 구부러짐 2401">
              <a:extLst>
                <a:ext uri="{FF2B5EF4-FFF2-40B4-BE49-F238E27FC236}">
                  <a16:creationId xmlns:a16="http://schemas.microsoft.com/office/drawing/2014/main" id="{BA736CB6-9E3F-8E7C-953D-C11BC92D4928}"/>
                </a:ext>
              </a:extLst>
            </p:cNvPr>
            <p:cNvCxnSpPr>
              <a:cxnSpLocks/>
              <a:stCxn id="2267" idx="2"/>
            </p:cNvCxnSpPr>
            <p:nvPr/>
          </p:nvCxnSpPr>
          <p:spPr>
            <a:xfrm rot="5400000">
              <a:off x="8412771" y="2134073"/>
              <a:ext cx="858162" cy="462504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8" name="TextBox 2407">
              <a:extLst>
                <a:ext uri="{FF2B5EF4-FFF2-40B4-BE49-F238E27FC236}">
                  <a16:creationId xmlns:a16="http://schemas.microsoft.com/office/drawing/2014/main" id="{A78F2669-C656-26C7-E830-799EB1C088DA}"/>
                </a:ext>
              </a:extLst>
            </p:cNvPr>
            <p:cNvSpPr txBox="1">
              <a:spLocks/>
            </p:cNvSpPr>
            <p:nvPr/>
          </p:nvSpPr>
          <p:spPr>
            <a:xfrm>
              <a:off x="7951097" y="3415621"/>
              <a:ext cx="12263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i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Train Result </a:t>
              </a:r>
              <a:endParaRPr lang="ko-KR" altLang="en-US" sz="1100" b="1" i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409" name="순서도: 연결자 2408">
              <a:extLst>
                <a:ext uri="{FF2B5EF4-FFF2-40B4-BE49-F238E27FC236}">
                  <a16:creationId xmlns:a16="http://schemas.microsoft.com/office/drawing/2014/main" id="{86C113E6-02F6-0043-FC94-B7DC339321C7}"/>
                </a:ext>
              </a:extLst>
            </p:cNvPr>
            <p:cNvSpPr>
              <a:spLocks/>
            </p:cNvSpPr>
            <p:nvPr/>
          </p:nvSpPr>
          <p:spPr>
            <a:xfrm>
              <a:off x="7994049" y="3457219"/>
              <a:ext cx="169430" cy="16943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i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5</a:t>
              </a:r>
              <a:endParaRPr lang="ko-KR" altLang="en-US" sz="1000" b="1" i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8303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3244</TotalTime>
  <Words>135</Words>
  <Application>Microsoft Office PowerPoint</Application>
  <PresentationFormat>와이드스크린</PresentationFormat>
  <Paragraphs>67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lato</vt:lpstr>
      <vt:lpstr>lato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권철현</dc:creator>
  <cp:lastModifiedBy>권철현</cp:lastModifiedBy>
  <cp:revision>5</cp:revision>
  <dcterms:created xsi:type="dcterms:W3CDTF">2023-01-25T00:21:21Z</dcterms:created>
  <dcterms:modified xsi:type="dcterms:W3CDTF">2023-01-27T06:28:57Z</dcterms:modified>
</cp:coreProperties>
</file>