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93" r:id="rId6"/>
    <p:sldId id="266" r:id="rId7"/>
    <p:sldId id="289" r:id="rId8"/>
    <p:sldId id="291" r:id="rId9"/>
    <p:sldId id="290" r:id="rId10"/>
    <p:sldId id="292" r:id="rId11"/>
    <p:sldId id="294" r:id="rId12"/>
    <p:sldId id="295" r:id="rId13"/>
    <p:sldId id="296" r:id="rId14"/>
    <p:sldId id="320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67" d="100"/>
          <a:sy n="67" d="100"/>
        </p:scale>
        <p:origin x="96" y="110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3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399131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지원자</a:t>
            </a:r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: </a:t>
            </a:r>
            <a:r>
              <a:rPr lang="ko-KR" altLang="en-US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권철현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On Device Learning &amp; Object Storage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지원자 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ko-KR" altLang="en-US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권철현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디에스엠이정보시스템(주)">
            <a:extLst>
              <a:ext uri="{FF2B5EF4-FFF2-40B4-BE49-F238E27FC236}">
                <a16:creationId xmlns:a16="http://schemas.microsoft.com/office/drawing/2014/main" id="{E9B9F74D-95AB-B8A6-662A-EE39B12C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80" y="4686300"/>
            <a:ext cx="46386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D9D2A4E-781D-A799-E371-6AA9B20C1227}"/>
              </a:ext>
            </a:extLst>
          </p:cNvPr>
          <p:cNvSpPr/>
          <p:nvPr/>
        </p:nvSpPr>
        <p:spPr>
          <a:xfrm>
            <a:off x="2633308" y="2344747"/>
            <a:ext cx="8264058" cy="4120910"/>
          </a:xfrm>
          <a:prstGeom prst="roundRect">
            <a:avLst>
              <a:gd name="adj" fmla="val 57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0952524-C32F-6E97-617E-1F0F4E5F075D}"/>
              </a:ext>
            </a:extLst>
          </p:cNvPr>
          <p:cNvSpPr/>
          <p:nvPr/>
        </p:nvSpPr>
        <p:spPr>
          <a:xfrm>
            <a:off x="2732128" y="4685926"/>
            <a:ext cx="8066418" cy="1705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69F32D-8D1B-A006-9718-B4800E2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Constitute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08B82-7EE5-B51E-0C15-AC79F275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노드를 활용하여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r>
              <a:rPr lang="ko-KR" altLang="en-US" dirty="0"/>
              <a:t>하나의 노드에</a:t>
            </a:r>
            <a:r>
              <a:rPr lang="en-US" altLang="ko-KR" dirty="0"/>
              <a:t> Mon, MGR, MDS</a:t>
            </a:r>
            <a:r>
              <a:rPr lang="ko-KR" altLang="en-US" dirty="0"/>
              <a:t>를 구성하고 나머지 </a:t>
            </a:r>
            <a:r>
              <a:rPr lang="en-US" altLang="ko-KR" dirty="0"/>
              <a:t>4</a:t>
            </a:r>
            <a:r>
              <a:rPr lang="ko-KR" altLang="en-US" dirty="0"/>
              <a:t>개의 노드에 </a:t>
            </a:r>
            <a:r>
              <a:rPr lang="en-US" altLang="ko-KR" dirty="0"/>
              <a:t>OSD </a:t>
            </a:r>
            <a:r>
              <a:rPr lang="ko-KR" altLang="en-US" dirty="0"/>
              <a:t>구성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749A5-BEEC-4DBC-3EED-1745A531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D2242D7-9203-1BBF-F3DF-A2335CA9C32D}"/>
              </a:ext>
            </a:extLst>
          </p:cNvPr>
          <p:cNvSpPr txBox="1">
            <a:spLocks/>
          </p:cNvSpPr>
          <p:nvPr/>
        </p:nvSpPr>
        <p:spPr>
          <a:xfrm>
            <a:off x="11720373" y="6475643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8C1A5-45EB-0BE0-89A1-5BBD6F4496D4}"/>
              </a:ext>
            </a:extLst>
          </p:cNvPr>
          <p:cNvSpPr txBox="1"/>
          <p:nvPr/>
        </p:nvSpPr>
        <p:spPr>
          <a:xfrm>
            <a:off x="2916641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noslab-gpu</a:t>
            </a:r>
            <a:endParaRPr lang="ko-KR" alt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0761E-447C-7E7A-EF03-9BDAEFE972C2}"/>
              </a:ext>
            </a:extLst>
          </p:cNvPr>
          <p:cNvSpPr txBox="1"/>
          <p:nvPr/>
        </p:nvSpPr>
        <p:spPr>
          <a:xfrm>
            <a:off x="5150205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noslab-ssd</a:t>
            </a:r>
            <a:endParaRPr lang="ko-KR" alt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04E04-6220-20AD-8281-8E8751CB2C9C}"/>
              </a:ext>
            </a:extLst>
          </p:cNvPr>
          <p:cNvSpPr txBox="1"/>
          <p:nvPr/>
        </p:nvSpPr>
        <p:spPr>
          <a:xfrm>
            <a:off x="7383769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noslab-gpu2</a:t>
            </a:r>
            <a:endParaRPr lang="ko-KR" alt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6CF3D-473C-2B1F-1DBE-F56C69C1D100}"/>
              </a:ext>
            </a:extLst>
          </p:cNvPr>
          <p:cNvSpPr txBox="1"/>
          <p:nvPr/>
        </p:nvSpPr>
        <p:spPr>
          <a:xfrm>
            <a:off x="9617334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noslab-ssd2</a:t>
            </a:r>
            <a:endParaRPr lang="ko-KR" altLang="en-US" sz="1200" i="1" dirty="0"/>
          </a:p>
        </p:txBody>
      </p:sp>
      <p:pic>
        <p:nvPicPr>
          <p:cNvPr id="17" name="그래픽 16" descr="컴퓨터 단색으로 채워진">
            <a:extLst>
              <a:ext uri="{FF2B5EF4-FFF2-40B4-BE49-F238E27FC236}">
                <a16:creationId xmlns:a16="http://schemas.microsoft.com/office/drawing/2014/main" id="{C5A3FB1C-DA75-1478-813E-422D7AC5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9070" y="2313067"/>
            <a:ext cx="1580702" cy="1771475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8EE3F93-E988-7748-B681-AA26CA938BD1}"/>
              </a:ext>
            </a:extLst>
          </p:cNvPr>
          <p:cNvSpPr/>
          <p:nvPr/>
        </p:nvSpPr>
        <p:spPr>
          <a:xfrm>
            <a:off x="3264041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BC2C9-1F8C-A00F-69E0-FE36E70D82B2}"/>
              </a:ext>
            </a:extLst>
          </p:cNvPr>
          <p:cNvSpPr txBox="1"/>
          <p:nvPr/>
        </p:nvSpPr>
        <p:spPr>
          <a:xfrm>
            <a:off x="6319404" y="3693206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cheolhyeon</a:t>
            </a:r>
            <a:endParaRPr lang="ko-KR" altLang="en-US" sz="1200" i="1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56FC13-3332-9788-AF02-B4A86246531A}"/>
              </a:ext>
            </a:extLst>
          </p:cNvPr>
          <p:cNvSpPr/>
          <p:nvPr/>
        </p:nvSpPr>
        <p:spPr>
          <a:xfrm>
            <a:off x="5497605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4F34187-B6D0-291E-FCB5-221AB23156D1}"/>
              </a:ext>
            </a:extLst>
          </p:cNvPr>
          <p:cNvSpPr/>
          <p:nvPr/>
        </p:nvSpPr>
        <p:spPr>
          <a:xfrm>
            <a:off x="7731169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64C5A18-90C8-9AFB-9503-3C592F570822}"/>
              </a:ext>
            </a:extLst>
          </p:cNvPr>
          <p:cNvSpPr/>
          <p:nvPr/>
        </p:nvSpPr>
        <p:spPr>
          <a:xfrm>
            <a:off x="9964734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C-AF18-F54C-F425-EFE2B07D0391}"/>
              </a:ext>
            </a:extLst>
          </p:cNvPr>
          <p:cNvSpPr txBox="1"/>
          <p:nvPr/>
        </p:nvSpPr>
        <p:spPr>
          <a:xfrm>
            <a:off x="2719004" y="4685926"/>
            <a:ext cx="12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OSDs</a:t>
            </a:r>
            <a:endParaRPr lang="ko-KR" alt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3A83D-1B0B-8E80-7851-CFCD6044ACF3}"/>
              </a:ext>
            </a:extLst>
          </p:cNvPr>
          <p:cNvSpPr txBox="1"/>
          <p:nvPr/>
        </p:nvSpPr>
        <p:spPr>
          <a:xfrm>
            <a:off x="5605411" y="2368480"/>
            <a:ext cx="281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Mon, MGR, MDS</a:t>
            </a:r>
            <a:endParaRPr lang="ko-KR" alt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DCC4D-31D0-5EE3-5669-B17942AE0274}"/>
              </a:ext>
            </a:extLst>
          </p:cNvPr>
          <p:cNvSpPr txBox="1"/>
          <p:nvPr/>
        </p:nvSpPr>
        <p:spPr>
          <a:xfrm>
            <a:off x="2694311" y="2429441"/>
            <a:ext cx="320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err="1"/>
              <a:t>Ceph</a:t>
            </a:r>
            <a:r>
              <a:rPr lang="en-US" altLang="ko-KR" sz="2000" i="1" dirty="0"/>
              <a:t> Object Storage Cluster</a:t>
            </a:r>
            <a:endParaRPr lang="ko-KR" altLang="en-US" sz="2000" i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FE82C8-F752-AD59-2A05-11D8ED2F5717}"/>
              </a:ext>
            </a:extLst>
          </p:cNvPr>
          <p:cNvCxnSpPr>
            <a:cxnSpLocks/>
          </p:cNvCxnSpPr>
          <p:nvPr/>
        </p:nvCxnSpPr>
        <p:spPr>
          <a:xfrm flipV="1">
            <a:off x="3849273" y="4031166"/>
            <a:ext cx="1756138" cy="1003170"/>
          </a:xfrm>
          <a:prstGeom prst="line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4BA3B7-A15E-062A-1FB8-FD9893309985}"/>
              </a:ext>
            </a:extLst>
          </p:cNvPr>
          <p:cNvCxnSpPr>
            <a:cxnSpLocks/>
          </p:cNvCxnSpPr>
          <p:nvPr/>
        </p:nvCxnSpPr>
        <p:spPr>
          <a:xfrm flipV="1">
            <a:off x="5790221" y="4031166"/>
            <a:ext cx="529183" cy="1003170"/>
          </a:xfrm>
          <a:prstGeom prst="line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6A1E3A-AFB1-7094-83A2-E18BD8C0EC10}"/>
              </a:ext>
            </a:extLst>
          </p:cNvPr>
          <p:cNvCxnSpPr>
            <a:cxnSpLocks/>
          </p:cNvCxnSpPr>
          <p:nvPr/>
        </p:nvCxnSpPr>
        <p:spPr>
          <a:xfrm flipH="1" flipV="1">
            <a:off x="7476343" y="4031166"/>
            <a:ext cx="547442" cy="1003170"/>
          </a:xfrm>
          <a:prstGeom prst="line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EEAC1C-5381-3E50-60D1-22880DFCFF15}"/>
              </a:ext>
            </a:extLst>
          </p:cNvPr>
          <p:cNvCxnSpPr>
            <a:cxnSpLocks/>
          </p:cNvCxnSpPr>
          <p:nvPr/>
        </p:nvCxnSpPr>
        <p:spPr>
          <a:xfrm flipH="1" flipV="1">
            <a:off x="8313429" y="4036300"/>
            <a:ext cx="1651304" cy="998036"/>
          </a:xfrm>
          <a:prstGeom prst="line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9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E96-5408-21AC-13ED-37EAA2D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7F410-06AB-3FA7-A35C-03808427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성능 및 개수에 따른 데이터 처리량 비교</a:t>
            </a:r>
            <a:endParaRPr lang="en-US" altLang="ko-KR" dirty="0"/>
          </a:p>
          <a:p>
            <a:r>
              <a:rPr lang="ko-KR" altLang="en-US" dirty="0"/>
              <a:t>전체</a:t>
            </a:r>
            <a:r>
              <a:rPr lang="en-US" altLang="ko-KR" dirty="0"/>
              <a:t> OSD</a:t>
            </a:r>
            <a:r>
              <a:rPr lang="ko-KR" altLang="en-US" dirty="0"/>
              <a:t>의 수는 성능에 영향을 크게 미치지 않음 </a:t>
            </a:r>
            <a:endParaRPr lang="en-US" altLang="ko-KR" dirty="0"/>
          </a:p>
          <a:p>
            <a:r>
              <a:rPr lang="ko-KR" altLang="en-US" dirty="0"/>
              <a:t>읽기의 경우 </a:t>
            </a:r>
            <a:r>
              <a:rPr lang="en-US" altLang="ko-KR" dirty="0"/>
              <a:t>Replication</a:t>
            </a:r>
            <a:r>
              <a:rPr lang="ko-KR" altLang="en-US" dirty="0"/>
              <a:t>의 영향으로</a:t>
            </a:r>
            <a:r>
              <a:rPr lang="en-US" altLang="ko-KR" dirty="0"/>
              <a:t> H/W</a:t>
            </a:r>
            <a:r>
              <a:rPr lang="ko-KR" altLang="en-US" dirty="0"/>
              <a:t>와 상관 없이 일정한 결과를 나타냄  </a:t>
            </a:r>
            <a:endParaRPr lang="en-US" altLang="ko-KR" dirty="0"/>
          </a:p>
          <a:p>
            <a:r>
              <a:rPr lang="ko-KR" altLang="en-US" dirty="0"/>
              <a:t>쓰기의 경우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OSD</a:t>
            </a:r>
            <a:r>
              <a:rPr lang="ko-KR" altLang="en-US" dirty="0"/>
              <a:t>가 성능이 낮을 경우 전체 처리량이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787D7-EDB3-66B3-F11E-097DAEE7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132BA8-45B0-731D-B61F-03040828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3480071"/>
            <a:ext cx="5098732" cy="2593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00918F-4D0F-D878-5B28-0926BFF5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187" y="3480071"/>
            <a:ext cx="5098732" cy="25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Ceph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TensorFlow</a:t>
            </a:r>
            <a:r>
              <a:rPr lang="ko-KR" altLang="en-US" dirty="0">
                <a:ea typeface="+mn-lt"/>
                <a:cs typeface="+mn-lt"/>
              </a:rPr>
              <a:t>의 경량화 버전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임베디드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모바일 등의 환경에서 추론 수행 가능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전이학습을 통한 기기 내 학습</a:t>
            </a:r>
            <a:r>
              <a:rPr lang="en-US" altLang="ko-KR" dirty="0">
                <a:ea typeface="+mn-lt"/>
                <a:cs typeface="+mn-lt"/>
              </a:rPr>
              <a:t>(On-Device Training)</a:t>
            </a:r>
            <a:r>
              <a:rPr lang="ko-KR" altLang="en-US" dirty="0">
                <a:ea typeface="+mn-lt"/>
                <a:cs typeface="+mn-lt"/>
              </a:rPr>
              <a:t> 지원</a:t>
            </a:r>
            <a:endParaRPr lang="en-US" altLang="ko-KR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TF Lite</a:t>
            </a:r>
            <a:r>
              <a:rPr lang="ko-KR" altLang="en-US" dirty="0">
                <a:ea typeface="+mn-lt"/>
                <a:cs typeface="+mn-lt"/>
              </a:rPr>
              <a:t>는 전이학습 예제 어플리케이션을 제공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1. </a:t>
            </a:r>
            <a:r>
              <a:rPr lang="ko-KR" altLang="en-US" dirty="0">
                <a:ea typeface="+mn-lt"/>
                <a:cs typeface="+mn-lt"/>
              </a:rPr>
              <a:t>학습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추론 선택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2. </a:t>
            </a:r>
            <a:r>
              <a:rPr lang="ko-KR" altLang="en-US" dirty="0">
                <a:ea typeface="+mn-lt"/>
                <a:cs typeface="+mn-lt"/>
              </a:rPr>
              <a:t>샘플 데이터 추가 및 샘플의 수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3. </a:t>
            </a:r>
            <a:r>
              <a:rPr lang="ko-KR" altLang="en-US" dirty="0">
                <a:ea typeface="+mn-lt"/>
                <a:cs typeface="+mn-lt"/>
              </a:rPr>
              <a:t>학습 </a:t>
            </a:r>
            <a:r>
              <a:rPr lang="en-US" altLang="ko-KR" dirty="0">
                <a:ea typeface="+mn-lt"/>
                <a:cs typeface="+mn-lt"/>
              </a:rPr>
              <a:t>Loss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4. </a:t>
            </a:r>
            <a:r>
              <a:rPr lang="ko-KR" altLang="en-US" dirty="0">
                <a:ea typeface="+mn-lt"/>
                <a:cs typeface="+mn-lt"/>
              </a:rPr>
              <a:t>추론 결과 및 결과에 대한 정확도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85F08-DB9A-8BD8-7544-B3D05FA5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22" y="2004802"/>
            <a:ext cx="2196000" cy="3616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025224-B6D0-A39D-0BD2-B3578EDC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260" y="2004807"/>
            <a:ext cx="2196000" cy="36163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483D66-0BA5-316A-7236-96D84C017E84}"/>
              </a:ext>
            </a:extLst>
          </p:cNvPr>
          <p:cNvSpPr/>
          <p:nvPr/>
        </p:nvSpPr>
        <p:spPr>
          <a:xfrm>
            <a:off x="7368222" y="5141167"/>
            <a:ext cx="2196000" cy="47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E78CF-0D90-E214-F534-0E15C5387256}"/>
              </a:ext>
            </a:extLst>
          </p:cNvPr>
          <p:cNvSpPr txBox="1"/>
          <p:nvPr/>
        </p:nvSpPr>
        <p:spPr>
          <a:xfrm>
            <a:off x="7197592" y="4864168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DBD2A1-68D4-922B-F42C-B68535E92969}"/>
              </a:ext>
            </a:extLst>
          </p:cNvPr>
          <p:cNvSpPr/>
          <p:nvPr/>
        </p:nvSpPr>
        <p:spPr>
          <a:xfrm>
            <a:off x="7594260" y="4798830"/>
            <a:ext cx="1734298" cy="34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48181-22DF-5331-3207-0171F7C66CA6}"/>
              </a:ext>
            </a:extLst>
          </p:cNvPr>
          <p:cNvSpPr txBox="1"/>
          <p:nvPr/>
        </p:nvSpPr>
        <p:spPr>
          <a:xfrm>
            <a:off x="7556904" y="4532742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65D5AA-9D45-382A-81D2-3A512872CEC1}"/>
              </a:ext>
            </a:extLst>
          </p:cNvPr>
          <p:cNvSpPr/>
          <p:nvPr/>
        </p:nvSpPr>
        <p:spPr>
          <a:xfrm>
            <a:off x="9804756" y="5141167"/>
            <a:ext cx="2196000" cy="47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3F506-AC7C-FBF5-DC9A-DBFF17B5D85B}"/>
              </a:ext>
            </a:extLst>
          </p:cNvPr>
          <p:cNvSpPr txBox="1"/>
          <p:nvPr/>
        </p:nvSpPr>
        <p:spPr>
          <a:xfrm>
            <a:off x="9662931" y="4864168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D5FF65-B76B-87EB-6E81-E053D6D7996A}"/>
              </a:ext>
            </a:extLst>
          </p:cNvPr>
          <p:cNvSpPr/>
          <p:nvPr/>
        </p:nvSpPr>
        <p:spPr>
          <a:xfrm>
            <a:off x="7900665" y="2003519"/>
            <a:ext cx="1673908" cy="320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FA09F-0F23-BACF-D7B6-C59D2BA7E602}"/>
              </a:ext>
            </a:extLst>
          </p:cNvPr>
          <p:cNvSpPr txBox="1"/>
          <p:nvPr/>
        </p:nvSpPr>
        <p:spPr>
          <a:xfrm>
            <a:off x="7900665" y="1726520"/>
            <a:ext cx="3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962A7-AC77-474F-89F2-8B300A16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CAB6D-2451-4392-B3D9-0DEEDDB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샘플을 다수 추가하면 메모리 부족 오류 발생</a:t>
            </a:r>
            <a:endParaRPr lang="en-US" altLang="ko-KR" dirty="0"/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가 빈번하게 발생하다가 어플리케이션 강제 종료됨 </a:t>
            </a:r>
            <a:endParaRPr lang="en-US" altLang="ko-KR" dirty="0"/>
          </a:p>
          <a:p>
            <a:pPr lvl="1"/>
            <a:r>
              <a:rPr lang="ko-KR" altLang="en-US" dirty="0"/>
              <a:t>안드로이드에서 </a:t>
            </a:r>
            <a:r>
              <a:rPr lang="en-US" altLang="ko-KR" dirty="0"/>
              <a:t>heap </a:t>
            </a:r>
            <a:r>
              <a:rPr lang="ko-KR" altLang="en-US" dirty="0"/>
              <a:t>메모리 영역을 제한하기 때문 </a:t>
            </a:r>
            <a:endParaRPr lang="en-US" altLang="ko-KR" dirty="0"/>
          </a:p>
          <a:p>
            <a:r>
              <a:rPr lang="ko-KR" altLang="en-US" dirty="0"/>
              <a:t>유저 데이터 손실을 방지하기 위해 문제에 대한 해결이 필요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E0EC1-DC08-4909-8788-4EB280AD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F4FA4-19E6-4DE7-9C98-FDFB43395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97"/>
          <a:stretch/>
        </p:blipFill>
        <p:spPr>
          <a:xfrm>
            <a:off x="362024" y="3252158"/>
            <a:ext cx="11358349" cy="3080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D8FD02-2636-4B13-8C56-260BAE50C751}"/>
              </a:ext>
            </a:extLst>
          </p:cNvPr>
          <p:cNvSpPr/>
          <p:nvPr/>
        </p:nvSpPr>
        <p:spPr>
          <a:xfrm flipV="1">
            <a:off x="471626" y="3769743"/>
            <a:ext cx="2314706" cy="4485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3F44B-CB71-4341-9FBF-2903CC16692D}"/>
              </a:ext>
            </a:extLst>
          </p:cNvPr>
          <p:cNvSpPr/>
          <p:nvPr/>
        </p:nvSpPr>
        <p:spPr>
          <a:xfrm flipV="1">
            <a:off x="471626" y="6129994"/>
            <a:ext cx="11248747" cy="1501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58D8-BE0F-7C8B-C95B-DC9A972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6F249-A245-83CD-EC4F-060EE1ED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공간 확보를 위해 메모리에 저장하는 데이터의 일부를 스토리지에 저장</a:t>
            </a:r>
            <a:endParaRPr lang="en-US" altLang="ko-KR" dirty="0"/>
          </a:p>
          <a:p>
            <a:pPr lvl="1"/>
            <a:r>
              <a:rPr lang="ko-KR" altLang="en-US" dirty="0"/>
              <a:t>과도한 </a:t>
            </a:r>
            <a:r>
              <a:rPr lang="en-US" altLang="ko-KR" dirty="0"/>
              <a:t>GC </a:t>
            </a:r>
            <a:r>
              <a:rPr lang="ko-KR" altLang="en-US" dirty="0"/>
              <a:t>발생으로 인한 성능 저하를 방지하기 위해 </a:t>
            </a:r>
            <a:r>
              <a:rPr lang="en-US" altLang="ko-KR" dirty="0"/>
              <a:t>Threshold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63F78-A02A-A86A-848B-206A17F2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9BBF495E-491A-DC96-C0D9-5B0C6E42AA72}"/>
              </a:ext>
            </a:extLst>
          </p:cNvPr>
          <p:cNvSpPr/>
          <p:nvPr/>
        </p:nvSpPr>
        <p:spPr>
          <a:xfrm>
            <a:off x="1932244" y="4214014"/>
            <a:ext cx="1783277" cy="1606820"/>
          </a:xfrm>
          <a:prstGeom prst="can">
            <a:avLst>
              <a:gd name="adj" fmla="val 136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80">
            <a:extLst>
              <a:ext uri="{FF2B5EF4-FFF2-40B4-BE49-F238E27FC236}">
                <a16:creationId xmlns:a16="http://schemas.microsoft.com/office/drawing/2014/main" id="{44887034-3B12-785C-74A9-8E0EBBC26CF5}"/>
              </a:ext>
            </a:extLst>
          </p:cNvPr>
          <p:cNvSpPr txBox="1"/>
          <p:nvPr/>
        </p:nvSpPr>
        <p:spPr>
          <a:xfrm>
            <a:off x="1955112" y="3865794"/>
            <a:ext cx="17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1F4F3-BB0C-14E3-A423-74366BA6F774}"/>
              </a:ext>
            </a:extLst>
          </p:cNvPr>
          <p:cNvSpPr/>
          <p:nvPr/>
        </p:nvSpPr>
        <p:spPr>
          <a:xfrm>
            <a:off x="1638052" y="2978553"/>
            <a:ext cx="2243411" cy="4293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60B397CD-50E4-9C63-3A06-A4DE69733013}"/>
              </a:ext>
            </a:extLst>
          </p:cNvPr>
          <p:cNvSpPr txBox="1"/>
          <p:nvPr/>
        </p:nvSpPr>
        <p:spPr>
          <a:xfrm>
            <a:off x="2404228" y="2606535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54DA07-B7FA-96DD-9807-BC0D7837A2EA}"/>
              </a:ext>
            </a:extLst>
          </p:cNvPr>
          <p:cNvCxnSpPr>
            <a:cxnSpLocks/>
          </p:cNvCxnSpPr>
          <p:nvPr/>
        </p:nvCxnSpPr>
        <p:spPr>
          <a:xfrm>
            <a:off x="3636613" y="2978696"/>
            <a:ext cx="0" cy="453802"/>
          </a:xfrm>
          <a:prstGeom prst="line">
            <a:avLst/>
          </a:prstGeom>
          <a:ln w="3810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4">
            <a:extLst>
              <a:ext uri="{FF2B5EF4-FFF2-40B4-BE49-F238E27FC236}">
                <a16:creationId xmlns:a16="http://schemas.microsoft.com/office/drawing/2014/main" id="{9E7C6F83-DA08-BB99-2089-6E8A03994F35}"/>
              </a:ext>
            </a:extLst>
          </p:cNvPr>
          <p:cNvSpPr txBox="1"/>
          <p:nvPr/>
        </p:nvSpPr>
        <p:spPr>
          <a:xfrm>
            <a:off x="3598028" y="3353430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512 MB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!!직사각형 172">
            <a:extLst>
              <a:ext uri="{FF2B5EF4-FFF2-40B4-BE49-F238E27FC236}">
                <a16:creationId xmlns:a16="http://schemas.microsoft.com/office/drawing/2014/main" id="{107CBD6A-5511-B25D-C722-00EC51FDC888}"/>
              </a:ext>
            </a:extLst>
          </p:cNvPr>
          <p:cNvSpPr/>
          <p:nvPr/>
        </p:nvSpPr>
        <p:spPr>
          <a:xfrm>
            <a:off x="1638052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!!직사각형 172">
            <a:extLst>
              <a:ext uri="{FF2B5EF4-FFF2-40B4-BE49-F238E27FC236}">
                <a16:creationId xmlns:a16="http://schemas.microsoft.com/office/drawing/2014/main" id="{58E69166-C664-BB97-86A3-E0B895424A05}"/>
              </a:ext>
            </a:extLst>
          </p:cNvPr>
          <p:cNvSpPr/>
          <p:nvPr/>
        </p:nvSpPr>
        <p:spPr>
          <a:xfrm>
            <a:off x="1638052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!!직사각형 172">
            <a:extLst>
              <a:ext uri="{FF2B5EF4-FFF2-40B4-BE49-F238E27FC236}">
                <a16:creationId xmlns:a16="http://schemas.microsoft.com/office/drawing/2014/main" id="{B8D903EF-D167-C5BC-289C-A40DBD96FCEA}"/>
              </a:ext>
            </a:extLst>
          </p:cNvPr>
          <p:cNvSpPr/>
          <p:nvPr/>
        </p:nvSpPr>
        <p:spPr>
          <a:xfrm>
            <a:off x="1638052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!!직사각형 172">
            <a:extLst>
              <a:ext uri="{FF2B5EF4-FFF2-40B4-BE49-F238E27FC236}">
                <a16:creationId xmlns:a16="http://schemas.microsoft.com/office/drawing/2014/main" id="{AEF33EB9-B1F7-AC38-7A82-C6BC5771182E}"/>
              </a:ext>
            </a:extLst>
          </p:cNvPr>
          <p:cNvSpPr/>
          <p:nvPr/>
        </p:nvSpPr>
        <p:spPr>
          <a:xfrm>
            <a:off x="1638052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!!직사각형 172">
            <a:extLst>
              <a:ext uri="{FF2B5EF4-FFF2-40B4-BE49-F238E27FC236}">
                <a16:creationId xmlns:a16="http://schemas.microsoft.com/office/drawing/2014/main" id="{CA2911BD-1E2D-7B53-9395-C0C07BE59443}"/>
              </a:ext>
            </a:extLst>
          </p:cNvPr>
          <p:cNvSpPr/>
          <p:nvPr/>
        </p:nvSpPr>
        <p:spPr>
          <a:xfrm>
            <a:off x="1888309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!!직사각형 172">
            <a:extLst>
              <a:ext uri="{FF2B5EF4-FFF2-40B4-BE49-F238E27FC236}">
                <a16:creationId xmlns:a16="http://schemas.microsoft.com/office/drawing/2014/main" id="{640C29BA-118E-192E-FAA2-CF1554E4053E}"/>
              </a:ext>
            </a:extLst>
          </p:cNvPr>
          <p:cNvSpPr/>
          <p:nvPr/>
        </p:nvSpPr>
        <p:spPr>
          <a:xfrm>
            <a:off x="1888309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!!직사각형 172">
            <a:extLst>
              <a:ext uri="{FF2B5EF4-FFF2-40B4-BE49-F238E27FC236}">
                <a16:creationId xmlns:a16="http://schemas.microsoft.com/office/drawing/2014/main" id="{2484FAFD-A0D5-1B45-1E5C-1BC0F25D5D7B}"/>
              </a:ext>
            </a:extLst>
          </p:cNvPr>
          <p:cNvSpPr/>
          <p:nvPr/>
        </p:nvSpPr>
        <p:spPr>
          <a:xfrm>
            <a:off x="1888309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!!직사각형 172">
            <a:extLst>
              <a:ext uri="{FF2B5EF4-FFF2-40B4-BE49-F238E27FC236}">
                <a16:creationId xmlns:a16="http://schemas.microsoft.com/office/drawing/2014/main" id="{8609B7EA-A029-18F5-64DC-451CB59AA5F3}"/>
              </a:ext>
            </a:extLst>
          </p:cNvPr>
          <p:cNvSpPr/>
          <p:nvPr/>
        </p:nvSpPr>
        <p:spPr>
          <a:xfrm>
            <a:off x="1888309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!!직사각형 172">
            <a:extLst>
              <a:ext uri="{FF2B5EF4-FFF2-40B4-BE49-F238E27FC236}">
                <a16:creationId xmlns:a16="http://schemas.microsoft.com/office/drawing/2014/main" id="{BFCDDF6C-DFC8-51F0-8FDE-60B89BC6DFDA}"/>
              </a:ext>
            </a:extLst>
          </p:cNvPr>
          <p:cNvSpPr/>
          <p:nvPr/>
        </p:nvSpPr>
        <p:spPr>
          <a:xfrm>
            <a:off x="2138566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!!직사각형 172">
            <a:extLst>
              <a:ext uri="{FF2B5EF4-FFF2-40B4-BE49-F238E27FC236}">
                <a16:creationId xmlns:a16="http://schemas.microsoft.com/office/drawing/2014/main" id="{E9E2B2EC-B5A2-449E-F494-B1477EADAEAC}"/>
              </a:ext>
            </a:extLst>
          </p:cNvPr>
          <p:cNvSpPr/>
          <p:nvPr/>
        </p:nvSpPr>
        <p:spPr>
          <a:xfrm>
            <a:off x="2138566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!!직사각형 172">
            <a:extLst>
              <a:ext uri="{FF2B5EF4-FFF2-40B4-BE49-F238E27FC236}">
                <a16:creationId xmlns:a16="http://schemas.microsoft.com/office/drawing/2014/main" id="{30160FDF-FD67-9F78-CB66-DF37FCBAC695}"/>
              </a:ext>
            </a:extLst>
          </p:cNvPr>
          <p:cNvSpPr/>
          <p:nvPr/>
        </p:nvSpPr>
        <p:spPr>
          <a:xfrm>
            <a:off x="2138566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!!직사각형 172">
            <a:extLst>
              <a:ext uri="{FF2B5EF4-FFF2-40B4-BE49-F238E27FC236}">
                <a16:creationId xmlns:a16="http://schemas.microsoft.com/office/drawing/2014/main" id="{6698FCE2-968A-1514-8806-A6EE2F7A4CEB}"/>
              </a:ext>
            </a:extLst>
          </p:cNvPr>
          <p:cNvSpPr/>
          <p:nvPr/>
        </p:nvSpPr>
        <p:spPr>
          <a:xfrm>
            <a:off x="2138566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!!직사각형 172">
            <a:extLst>
              <a:ext uri="{FF2B5EF4-FFF2-40B4-BE49-F238E27FC236}">
                <a16:creationId xmlns:a16="http://schemas.microsoft.com/office/drawing/2014/main" id="{C0979C1C-8980-A2DE-AFC6-74F133779851}"/>
              </a:ext>
            </a:extLst>
          </p:cNvPr>
          <p:cNvSpPr/>
          <p:nvPr/>
        </p:nvSpPr>
        <p:spPr>
          <a:xfrm>
            <a:off x="2388823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!!직사각형 172">
            <a:extLst>
              <a:ext uri="{FF2B5EF4-FFF2-40B4-BE49-F238E27FC236}">
                <a16:creationId xmlns:a16="http://schemas.microsoft.com/office/drawing/2014/main" id="{2FC3B48D-A771-2CF9-015C-04C7EBE316B6}"/>
              </a:ext>
            </a:extLst>
          </p:cNvPr>
          <p:cNvSpPr/>
          <p:nvPr/>
        </p:nvSpPr>
        <p:spPr>
          <a:xfrm>
            <a:off x="2388823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!!직사각형 172">
            <a:extLst>
              <a:ext uri="{FF2B5EF4-FFF2-40B4-BE49-F238E27FC236}">
                <a16:creationId xmlns:a16="http://schemas.microsoft.com/office/drawing/2014/main" id="{A7151733-6A6C-0B40-8665-4580A6B618D6}"/>
              </a:ext>
            </a:extLst>
          </p:cNvPr>
          <p:cNvSpPr/>
          <p:nvPr/>
        </p:nvSpPr>
        <p:spPr>
          <a:xfrm>
            <a:off x="2388823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!!직사각형 172">
            <a:extLst>
              <a:ext uri="{FF2B5EF4-FFF2-40B4-BE49-F238E27FC236}">
                <a16:creationId xmlns:a16="http://schemas.microsoft.com/office/drawing/2014/main" id="{41B59F25-B2A3-267A-E9C4-5EA827722672}"/>
              </a:ext>
            </a:extLst>
          </p:cNvPr>
          <p:cNvSpPr/>
          <p:nvPr/>
        </p:nvSpPr>
        <p:spPr>
          <a:xfrm>
            <a:off x="2388823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!!직사각형 172">
            <a:extLst>
              <a:ext uri="{FF2B5EF4-FFF2-40B4-BE49-F238E27FC236}">
                <a16:creationId xmlns:a16="http://schemas.microsoft.com/office/drawing/2014/main" id="{BF0F7858-718C-1DD5-8649-E7AD038CB15F}"/>
              </a:ext>
            </a:extLst>
          </p:cNvPr>
          <p:cNvSpPr/>
          <p:nvPr/>
        </p:nvSpPr>
        <p:spPr>
          <a:xfrm>
            <a:off x="2639080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8" name="!!직사각형 172">
            <a:extLst>
              <a:ext uri="{FF2B5EF4-FFF2-40B4-BE49-F238E27FC236}">
                <a16:creationId xmlns:a16="http://schemas.microsoft.com/office/drawing/2014/main" id="{0C365DF8-98F3-9393-B6CC-C2380CA52A18}"/>
              </a:ext>
            </a:extLst>
          </p:cNvPr>
          <p:cNvSpPr/>
          <p:nvPr/>
        </p:nvSpPr>
        <p:spPr>
          <a:xfrm>
            <a:off x="2639080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9" name="!!직사각형 172">
            <a:extLst>
              <a:ext uri="{FF2B5EF4-FFF2-40B4-BE49-F238E27FC236}">
                <a16:creationId xmlns:a16="http://schemas.microsoft.com/office/drawing/2014/main" id="{C00ACCEC-9298-5BA5-D425-F5B54AF74FE2}"/>
              </a:ext>
            </a:extLst>
          </p:cNvPr>
          <p:cNvSpPr/>
          <p:nvPr/>
        </p:nvSpPr>
        <p:spPr>
          <a:xfrm>
            <a:off x="2639080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0" name="!!직사각형 172">
            <a:extLst>
              <a:ext uri="{FF2B5EF4-FFF2-40B4-BE49-F238E27FC236}">
                <a16:creationId xmlns:a16="http://schemas.microsoft.com/office/drawing/2014/main" id="{FECF49EB-FB9A-8BE3-F54F-5D1620AB0C83}"/>
              </a:ext>
            </a:extLst>
          </p:cNvPr>
          <p:cNvSpPr/>
          <p:nvPr/>
        </p:nvSpPr>
        <p:spPr>
          <a:xfrm>
            <a:off x="2639080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1" name="!!직사각형 172">
            <a:extLst>
              <a:ext uri="{FF2B5EF4-FFF2-40B4-BE49-F238E27FC236}">
                <a16:creationId xmlns:a16="http://schemas.microsoft.com/office/drawing/2014/main" id="{E205230E-656A-308D-0969-C04029A5A0D5}"/>
              </a:ext>
            </a:extLst>
          </p:cNvPr>
          <p:cNvSpPr/>
          <p:nvPr/>
        </p:nvSpPr>
        <p:spPr>
          <a:xfrm>
            <a:off x="2889337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2" name="!!직사각형 172">
            <a:extLst>
              <a:ext uri="{FF2B5EF4-FFF2-40B4-BE49-F238E27FC236}">
                <a16:creationId xmlns:a16="http://schemas.microsoft.com/office/drawing/2014/main" id="{23ECBFB8-B8D0-086D-C6D8-DBA43765D88C}"/>
              </a:ext>
            </a:extLst>
          </p:cNvPr>
          <p:cNvSpPr/>
          <p:nvPr/>
        </p:nvSpPr>
        <p:spPr>
          <a:xfrm>
            <a:off x="2889337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3" name="!!직사각형 172">
            <a:extLst>
              <a:ext uri="{FF2B5EF4-FFF2-40B4-BE49-F238E27FC236}">
                <a16:creationId xmlns:a16="http://schemas.microsoft.com/office/drawing/2014/main" id="{0AB4BC84-A364-1DFD-5D13-C05203520EBA}"/>
              </a:ext>
            </a:extLst>
          </p:cNvPr>
          <p:cNvSpPr/>
          <p:nvPr/>
        </p:nvSpPr>
        <p:spPr>
          <a:xfrm>
            <a:off x="2889337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4" name="!!직사각형 172">
            <a:extLst>
              <a:ext uri="{FF2B5EF4-FFF2-40B4-BE49-F238E27FC236}">
                <a16:creationId xmlns:a16="http://schemas.microsoft.com/office/drawing/2014/main" id="{7B83FDE1-09E2-28AD-B9D6-63886EAB6C00}"/>
              </a:ext>
            </a:extLst>
          </p:cNvPr>
          <p:cNvSpPr/>
          <p:nvPr/>
        </p:nvSpPr>
        <p:spPr>
          <a:xfrm>
            <a:off x="2889337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7" name="!!직사각형 172">
            <a:extLst>
              <a:ext uri="{FF2B5EF4-FFF2-40B4-BE49-F238E27FC236}">
                <a16:creationId xmlns:a16="http://schemas.microsoft.com/office/drawing/2014/main" id="{DCE5EB0A-D5B4-F35A-2F12-8E99F041BBE0}"/>
              </a:ext>
            </a:extLst>
          </p:cNvPr>
          <p:cNvSpPr/>
          <p:nvPr/>
        </p:nvSpPr>
        <p:spPr>
          <a:xfrm>
            <a:off x="313959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8" name="!!직사각형 172">
            <a:extLst>
              <a:ext uri="{FF2B5EF4-FFF2-40B4-BE49-F238E27FC236}">
                <a16:creationId xmlns:a16="http://schemas.microsoft.com/office/drawing/2014/main" id="{D233BC1D-8D08-759F-062C-8DB197AEA909}"/>
              </a:ext>
            </a:extLst>
          </p:cNvPr>
          <p:cNvSpPr/>
          <p:nvPr/>
        </p:nvSpPr>
        <p:spPr>
          <a:xfrm>
            <a:off x="313959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58" name="TextBox 157">
            <a:extLst>
              <a:ext uri="{FF2B5EF4-FFF2-40B4-BE49-F238E27FC236}">
                <a16:creationId xmlns:a16="http://schemas.microsoft.com/office/drawing/2014/main" id="{7EFF4FD4-5881-929F-1CE7-7DC1D1A61382}"/>
              </a:ext>
            </a:extLst>
          </p:cNvPr>
          <p:cNvSpPr txBox="1"/>
          <p:nvPr/>
        </p:nvSpPr>
        <p:spPr>
          <a:xfrm>
            <a:off x="3059850" y="2673157"/>
            <a:ext cx="232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1700</a:t>
            </a:r>
            <a:r>
              <a:rPr lang="ko-KR" altLang="en-US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장</a:t>
            </a:r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i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(Threshold)</a:t>
            </a:r>
            <a:endParaRPr lang="ko-KR" altLang="en-US" sz="1400" b="1" i="1" dirty="0">
              <a:solidFill>
                <a:srgbClr val="2F55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2" name="원통형 111">
            <a:extLst>
              <a:ext uri="{FF2B5EF4-FFF2-40B4-BE49-F238E27FC236}">
                <a16:creationId xmlns:a16="http://schemas.microsoft.com/office/drawing/2014/main" id="{6D154F95-52B1-C44A-064B-E9C35B489833}"/>
              </a:ext>
            </a:extLst>
          </p:cNvPr>
          <p:cNvSpPr/>
          <p:nvPr/>
        </p:nvSpPr>
        <p:spPr>
          <a:xfrm>
            <a:off x="7950658" y="4214014"/>
            <a:ext cx="1783277" cy="1606820"/>
          </a:xfrm>
          <a:prstGeom prst="can">
            <a:avLst>
              <a:gd name="adj" fmla="val 136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" name="TextBox 80">
            <a:extLst>
              <a:ext uri="{FF2B5EF4-FFF2-40B4-BE49-F238E27FC236}">
                <a16:creationId xmlns:a16="http://schemas.microsoft.com/office/drawing/2014/main" id="{23CC5BDA-FB9E-DD60-FC8A-B4604CDF15C1}"/>
              </a:ext>
            </a:extLst>
          </p:cNvPr>
          <p:cNvSpPr txBox="1"/>
          <p:nvPr/>
        </p:nvSpPr>
        <p:spPr>
          <a:xfrm>
            <a:off x="7973526" y="3865794"/>
            <a:ext cx="17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02C2AD-34BE-0AB8-5DF9-2E44C0740F9C}"/>
              </a:ext>
            </a:extLst>
          </p:cNvPr>
          <p:cNvSpPr/>
          <p:nvPr/>
        </p:nvSpPr>
        <p:spPr>
          <a:xfrm>
            <a:off x="7656466" y="2978553"/>
            <a:ext cx="2243411" cy="4293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5" name="TextBox 82">
            <a:extLst>
              <a:ext uri="{FF2B5EF4-FFF2-40B4-BE49-F238E27FC236}">
                <a16:creationId xmlns:a16="http://schemas.microsoft.com/office/drawing/2014/main" id="{F4014876-13FB-F3A7-A89F-6F73942D6048}"/>
              </a:ext>
            </a:extLst>
          </p:cNvPr>
          <p:cNvSpPr txBox="1"/>
          <p:nvPr/>
        </p:nvSpPr>
        <p:spPr>
          <a:xfrm>
            <a:off x="8422642" y="2606535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A6E8D2E-1A34-CA54-E653-1F709AF41377}"/>
              </a:ext>
            </a:extLst>
          </p:cNvPr>
          <p:cNvCxnSpPr>
            <a:cxnSpLocks/>
          </p:cNvCxnSpPr>
          <p:nvPr/>
        </p:nvCxnSpPr>
        <p:spPr>
          <a:xfrm>
            <a:off x="9655027" y="2978696"/>
            <a:ext cx="0" cy="453802"/>
          </a:xfrm>
          <a:prstGeom prst="line">
            <a:avLst/>
          </a:prstGeom>
          <a:ln w="3810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84">
            <a:extLst>
              <a:ext uri="{FF2B5EF4-FFF2-40B4-BE49-F238E27FC236}">
                <a16:creationId xmlns:a16="http://schemas.microsoft.com/office/drawing/2014/main" id="{C2C9F080-870D-B317-0DC0-93073BC75236}"/>
              </a:ext>
            </a:extLst>
          </p:cNvPr>
          <p:cNvSpPr txBox="1"/>
          <p:nvPr/>
        </p:nvSpPr>
        <p:spPr>
          <a:xfrm>
            <a:off x="9616442" y="3353430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512 MB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8" name="!!직사각형 172">
            <a:extLst>
              <a:ext uri="{FF2B5EF4-FFF2-40B4-BE49-F238E27FC236}">
                <a16:creationId xmlns:a16="http://schemas.microsoft.com/office/drawing/2014/main" id="{3F14AE15-B9A8-1479-2055-08BBF2500E8F}"/>
              </a:ext>
            </a:extLst>
          </p:cNvPr>
          <p:cNvSpPr/>
          <p:nvPr/>
        </p:nvSpPr>
        <p:spPr>
          <a:xfrm>
            <a:off x="7656466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!!직사각형 172">
            <a:extLst>
              <a:ext uri="{FF2B5EF4-FFF2-40B4-BE49-F238E27FC236}">
                <a16:creationId xmlns:a16="http://schemas.microsoft.com/office/drawing/2014/main" id="{A8D6CD0C-CF3D-F32C-D92D-B48D02B32E66}"/>
              </a:ext>
            </a:extLst>
          </p:cNvPr>
          <p:cNvSpPr/>
          <p:nvPr/>
        </p:nvSpPr>
        <p:spPr>
          <a:xfrm>
            <a:off x="7656466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0" name="!!직사각형 172">
            <a:extLst>
              <a:ext uri="{FF2B5EF4-FFF2-40B4-BE49-F238E27FC236}">
                <a16:creationId xmlns:a16="http://schemas.microsoft.com/office/drawing/2014/main" id="{BDF3759D-69A8-83F2-2AD8-B96606EA5944}"/>
              </a:ext>
            </a:extLst>
          </p:cNvPr>
          <p:cNvSpPr/>
          <p:nvPr/>
        </p:nvSpPr>
        <p:spPr>
          <a:xfrm>
            <a:off x="7656466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1" name="!!직사각형 172">
            <a:extLst>
              <a:ext uri="{FF2B5EF4-FFF2-40B4-BE49-F238E27FC236}">
                <a16:creationId xmlns:a16="http://schemas.microsoft.com/office/drawing/2014/main" id="{8F7D1B4A-9383-6BD9-DFBE-DF1092985F7F}"/>
              </a:ext>
            </a:extLst>
          </p:cNvPr>
          <p:cNvSpPr/>
          <p:nvPr/>
        </p:nvSpPr>
        <p:spPr>
          <a:xfrm>
            <a:off x="7656466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2" name="!!직사각형 172">
            <a:extLst>
              <a:ext uri="{FF2B5EF4-FFF2-40B4-BE49-F238E27FC236}">
                <a16:creationId xmlns:a16="http://schemas.microsoft.com/office/drawing/2014/main" id="{6346B642-8CA7-8961-A174-74BC8709A800}"/>
              </a:ext>
            </a:extLst>
          </p:cNvPr>
          <p:cNvSpPr/>
          <p:nvPr/>
        </p:nvSpPr>
        <p:spPr>
          <a:xfrm>
            <a:off x="7906723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3" name="!!직사각형 172">
            <a:extLst>
              <a:ext uri="{FF2B5EF4-FFF2-40B4-BE49-F238E27FC236}">
                <a16:creationId xmlns:a16="http://schemas.microsoft.com/office/drawing/2014/main" id="{1F8913E7-3637-CE29-C12C-EC4A9623C20B}"/>
              </a:ext>
            </a:extLst>
          </p:cNvPr>
          <p:cNvSpPr/>
          <p:nvPr/>
        </p:nvSpPr>
        <p:spPr>
          <a:xfrm>
            <a:off x="7906723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4" name="!!직사각형 172">
            <a:extLst>
              <a:ext uri="{FF2B5EF4-FFF2-40B4-BE49-F238E27FC236}">
                <a16:creationId xmlns:a16="http://schemas.microsoft.com/office/drawing/2014/main" id="{C8DA121E-EE36-6943-0A54-378A23A59C24}"/>
              </a:ext>
            </a:extLst>
          </p:cNvPr>
          <p:cNvSpPr/>
          <p:nvPr/>
        </p:nvSpPr>
        <p:spPr>
          <a:xfrm>
            <a:off x="7906723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5" name="!!직사각형 172">
            <a:extLst>
              <a:ext uri="{FF2B5EF4-FFF2-40B4-BE49-F238E27FC236}">
                <a16:creationId xmlns:a16="http://schemas.microsoft.com/office/drawing/2014/main" id="{FF9FB102-1A31-9881-7828-AE12CE394C10}"/>
              </a:ext>
            </a:extLst>
          </p:cNvPr>
          <p:cNvSpPr/>
          <p:nvPr/>
        </p:nvSpPr>
        <p:spPr>
          <a:xfrm>
            <a:off x="7906723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6" name="!!직사각형 172">
            <a:extLst>
              <a:ext uri="{FF2B5EF4-FFF2-40B4-BE49-F238E27FC236}">
                <a16:creationId xmlns:a16="http://schemas.microsoft.com/office/drawing/2014/main" id="{6E8A3AA0-7D71-CB13-A13E-F86462282CFF}"/>
              </a:ext>
            </a:extLst>
          </p:cNvPr>
          <p:cNvSpPr/>
          <p:nvPr/>
        </p:nvSpPr>
        <p:spPr>
          <a:xfrm>
            <a:off x="8156980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7" name="!!직사각형 172">
            <a:extLst>
              <a:ext uri="{FF2B5EF4-FFF2-40B4-BE49-F238E27FC236}">
                <a16:creationId xmlns:a16="http://schemas.microsoft.com/office/drawing/2014/main" id="{EED801A3-7CB5-68CA-1022-49167CB7B35B}"/>
              </a:ext>
            </a:extLst>
          </p:cNvPr>
          <p:cNvSpPr/>
          <p:nvPr/>
        </p:nvSpPr>
        <p:spPr>
          <a:xfrm>
            <a:off x="8156980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8" name="!!직사각형 172">
            <a:extLst>
              <a:ext uri="{FF2B5EF4-FFF2-40B4-BE49-F238E27FC236}">
                <a16:creationId xmlns:a16="http://schemas.microsoft.com/office/drawing/2014/main" id="{7C253E80-73E1-B1DE-3E5A-93E9D5A55268}"/>
              </a:ext>
            </a:extLst>
          </p:cNvPr>
          <p:cNvSpPr/>
          <p:nvPr/>
        </p:nvSpPr>
        <p:spPr>
          <a:xfrm>
            <a:off x="8156980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" name="!!직사각형 172">
            <a:extLst>
              <a:ext uri="{FF2B5EF4-FFF2-40B4-BE49-F238E27FC236}">
                <a16:creationId xmlns:a16="http://schemas.microsoft.com/office/drawing/2014/main" id="{D576AA8B-6DFC-C47D-A941-6D0ACC324662}"/>
              </a:ext>
            </a:extLst>
          </p:cNvPr>
          <p:cNvSpPr/>
          <p:nvPr/>
        </p:nvSpPr>
        <p:spPr>
          <a:xfrm>
            <a:off x="8156980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0" name="!!직사각형 172">
            <a:extLst>
              <a:ext uri="{FF2B5EF4-FFF2-40B4-BE49-F238E27FC236}">
                <a16:creationId xmlns:a16="http://schemas.microsoft.com/office/drawing/2014/main" id="{3BDB0D79-0955-6E09-99A0-1D0FB3C8A58A}"/>
              </a:ext>
            </a:extLst>
          </p:cNvPr>
          <p:cNvSpPr/>
          <p:nvPr/>
        </p:nvSpPr>
        <p:spPr>
          <a:xfrm>
            <a:off x="8407237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1" name="!!직사각형 172">
            <a:extLst>
              <a:ext uri="{FF2B5EF4-FFF2-40B4-BE49-F238E27FC236}">
                <a16:creationId xmlns:a16="http://schemas.microsoft.com/office/drawing/2014/main" id="{BABA7AF7-0CEC-B079-54A3-2B15D227C7D8}"/>
              </a:ext>
            </a:extLst>
          </p:cNvPr>
          <p:cNvSpPr/>
          <p:nvPr/>
        </p:nvSpPr>
        <p:spPr>
          <a:xfrm>
            <a:off x="8407237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2" name="!!직사각형 172">
            <a:extLst>
              <a:ext uri="{FF2B5EF4-FFF2-40B4-BE49-F238E27FC236}">
                <a16:creationId xmlns:a16="http://schemas.microsoft.com/office/drawing/2014/main" id="{8670B505-151B-A7DE-3365-876E1D034939}"/>
              </a:ext>
            </a:extLst>
          </p:cNvPr>
          <p:cNvSpPr/>
          <p:nvPr/>
        </p:nvSpPr>
        <p:spPr>
          <a:xfrm>
            <a:off x="8407237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3" name="!!직사각형 172">
            <a:extLst>
              <a:ext uri="{FF2B5EF4-FFF2-40B4-BE49-F238E27FC236}">
                <a16:creationId xmlns:a16="http://schemas.microsoft.com/office/drawing/2014/main" id="{869DF655-1EB6-D502-F91D-D27C7048C4BC}"/>
              </a:ext>
            </a:extLst>
          </p:cNvPr>
          <p:cNvSpPr/>
          <p:nvPr/>
        </p:nvSpPr>
        <p:spPr>
          <a:xfrm>
            <a:off x="8407237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4" name="!!직사각형 172">
            <a:extLst>
              <a:ext uri="{FF2B5EF4-FFF2-40B4-BE49-F238E27FC236}">
                <a16:creationId xmlns:a16="http://schemas.microsoft.com/office/drawing/2014/main" id="{B03B9C29-3DA3-3506-90BC-87686D126113}"/>
              </a:ext>
            </a:extLst>
          </p:cNvPr>
          <p:cNvSpPr/>
          <p:nvPr/>
        </p:nvSpPr>
        <p:spPr>
          <a:xfrm>
            <a:off x="8657494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5" name="!!직사각형 172">
            <a:extLst>
              <a:ext uri="{FF2B5EF4-FFF2-40B4-BE49-F238E27FC236}">
                <a16:creationId xmlns:a16="http://schemas.microsoft.com/office/drawing/2014/main" id="{04507B1C-B852-18B2-5749-167D2A712D7B}"/>
              </a:ext>
            </a:extLst>
          </p:cNvPr>
          <p:cNvSpPr/>
          <p:nvPr/>
        </p:nvSpPr>
        <p:spPr>
          <a:xfrm>
            <a:off x="8657494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6" name="!!직사각형 172">
            <a:extLst>
              <a:ext uri="{FF2B5EF4-FFF2-40B4-BE49-F238E27FC236}">
                <a16:creationId xmlns:a16="http://schemas.microsoft.com/office/drawing/2014/main" id="{15B964D3-E161-2B83-3057-B761CF249038}"/>
              </a:ext>
            </a:extLst>
          </p:cNvPr>
          <p:cNvSpPr/>
          <p:nvPr/>
        </p:nvSpPr>
        <p:spPr>
          <a:xfrm>
            <a:off x="865749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7" name="!!직사각형 172">
            <a:extLst>
              <a:ext uri="{FF2B5EF4-FFF2-40B4-BE49-F238E27FC236}">
                <a16:creationId xmlns:a16="http://schemas.microsoft.com/office/drawing/2014/main" id="{A478B9F2-E86E-8356-2D47-7E33D271A580}"/>
              </a:ext>
            </a:extLst>
          </p:cNvPr>
          <p:cNvSpPr/>
          <p:nvPr/>
        </p:nvSpPr>
        <p:spPr>
          <a:xfrm>
            <a:off x="865749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8" name="!!직사각형 172">
            <a:extLst>
              <a:ext uri="{FF2B5EF4-FFF2-40B4-BE49-F238E27FC236}">
                <a16:creationId xmlns:a16="http://schemas.microsoft.com/office/drawing/2014/main" id="{678890E1-22F1-1400-5083-1EE0D2516E14}"/>
              </a:ext>
            </a:extLst>
          </p:cNvPr>
          <p:cNvSpPr/>
          <p:nvPr/>
        </p:nvSpPr>
        <p:spPr>
          <a:xfrm>
            <a:off x="8907751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9" name="!!직사각형 172">
            <a:extLst>
              <a:ext uri="{FF2B5EF4-FFF2-40B4-BE49-F238E27FC236}">
                <a16:creationId xmlns:a16="http://schemas.microsoft.com/office/drawing/2014/main" id="{59AFD2F1-38AC-E6B9-D9F0-A711F08D7176}"/>
              </a:ext>
            </a:extLst>
          </p:cNvPr>
          <p:cNvSpPr/>
          <p:nvPr/>
        </p:nvSpPr>
        <p:spPr>
          <a:xfrm>
            <a:off x="8907751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0" name="!!직사각형 172">
            <a:extLst>
              <a:ext uri="{FF2B5EF4-FFF2-40B4-BE49-F238E27FC236}">
                <a16:creationId xmlns:a16="http://schemas.microsoft.com/office/drawing/2014/main" id="{F5EC3869-C569-4306-FB6D-D15BFA03478E}"/>
              </a:ext>
            </a:extLst>
          </p:cNvPr>
          <p:cNvSpPr/>
          <p:nvPr/>
        </p:nvSpPr>
        <p:spPr>
          <a:xfrm>
            <a:off x="8907751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1" name="!!직사각형 172">
            <a:extLst>
              <a:ext uri="{FF2B5EF4-FFF2-40B4-BE49-F238E27FC236}">
                <a16:creationId xmlns:a16="http://schemas.microsoft.com/office/drawing/2014/main" id="{53F973CD-48C5-AD80-5442-CA6E07F4394C}"/>
              </a:ext>
            </a:extLst>
          </p:cNvPr>
          <p:cNvSpPr/>
          <p:nvPr/>
        </p:nvSpPr>
        <p:spPr>
          <a:xfrm>
            <a:off x="8907751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2" name="!!직사각형 172">
            <a:extLst>
              <a:ext uri="{FF2B5EF4-FFF2-40B4-BE49-F238E27FC236}">
                <a16:creationId xmlns:a16="http://schemas.microsoft.com/office/drawing/2014/main" id="{2BCA833B-F4DF-2AD5-F15B-AA1810A0FB73}"/>
              </a:ext>
            </a:extLst>
          </p:cNvPr>
          <p:cNvSpPr/>
          <p:nvPr/>
        </p:nvSpPr>
        <p:spPr>
          <a:xfrm>
            <a:off x="9158008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3" name="!!직사각형 172">
            <a:extLst>
              <a:ext uri="{FF2B5EF4-FFF2-40B4-BE49-F238E27FC236}">
                <a16:creationId xmlns:a16="http://schemas.microsoft.com/office/drawing/2014/main" id="{9CEF4A72-253A-ADF0-663F-E2E554ED3694}"/>
              </a:ext>
            </a:extLst>
          </p:cNvPr>
          <p:cNvSpPr/>
          <p:nvPr/>
        </p:nvSpPr>
        <p:spPr>
          <a:xfrm>
            <a:off x="9158008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4" name="!!직사각형 172">
            <a:extLst>
              <a:ext uri="{FF2B5EF4-FFF2-40B4-BE49-F238E27FC236}">
                <a16:creationId xmlns:a16="http://schemas.microsoft.com/office/drawing/2014/main" id="{9A955473-FFB0-FD90-0412-8DFFACC5C1AA}"/>
              </a:ext>
            </a:extLst>
          </p:cNvPr>
          <p:cNvSpPr/>
          <p:nvPr/>
        </p:nvSpPr>
        <p:spPr>
          <a:xfrm>
            <a:off x="9158008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5" name="!!직사각형 172">
            <a:extLst>
              <a:ext uri="{FF2B5EF4-FFF2-40B4-BE49-F238E27FC236}">
                <a16:creationId xmlns:a16="http://schemas.microsoft.com/office/drawing/2014/main" id="{C0E27BAD-1399-7E0C-6ADB-E52E6E16FCE6}"/>
              </a:ext>
            </a:extLst>
          </p:cNvPr>
          <p:cNvSpPr/>
          <p:nvPr/>
        </p:nvSpPr>
        <p:spPr>
          <a:xfrm>
            <a:off x="9158008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6" name="!!직사각형 172">
            <a:extLst>
              <a:ext uri="{FF2B5EF4-FFF2-40B4-BE49-F238E27FC236}">
                <a16:creationId xmlns:a16="http://schemas.microsoft.com/office/drawing/2014/main" id="{D7022AA1-C1AA-7A93-1AD3-1C4ECE521C4D}"/>
              </a:ext>
            </a:extLst>
          </p:cNvPr>
          <p:cNvSpPr/>
          <p:nvPr/>
        </p:nvSpPr>
        <p:spPr>
          <a:xfrm>
            <a:off x="9408264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7" name="!!직사각형 172">
            <a:extLst>
              <a:ext uri="{FF2B5EF4-FFF2-40B4-BE49-F238E27FC236}">
                <a16:creationId xmlns:a16="http://schemas.microsoft.com/office/drawing/2014/main" id="{AF18BAD7-0FE0-B3E6-F5A8-4D3A16FB3A2D}"/>
              </a:ext>
            </a:extLst>
          </p:cNvPr>
          <p:cNvSpPr/>
          <p:nvPr/>
        </p:nvSpPr>
        <p:spPr>
          <a:xfrm>
            <a:off x="9408264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8" name="!!직사각형 172">
            <a:extLst>
              <a:ext uri="{FF2B5EF4-FFF2-40B4-BE49-F238E27FC236}">
                <a16:creationId xmlns:a16="http://schemas.microsoft.com/office/drawing/2014/main" id="{18715898-0A43-04E3-FE6B-851999E85B5F}"/>
              </a:ext>
            </a:extLst>
          </p:cNvPr>
          <p:cNvSpPr/>
          <p:nvPr/>
        </p:nvSpPr>
        <p:spPr>
          <a:xfrm>
            <a:off x="940826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9" name="!!직사각형 172">
            <a:extLst>
              <a:ext uri="{FF2B5EF4-FFF2-40B4-BE49-F238E27FC236}">
                <a16:creationId xmlns:a16="http://schemas.microsoft.com/office/drawing/2014/main" id="{E911F391-769A-0C01-16CC-C5EEF62AAF3C}"/>
              </a:ext>
            </a:extLst>
          </p:cNvPr>
          <p:cNvSpPr/>
          <p:nvPr/>
        </p:nvSpPr>
        <p:spPr>
          <a:xfrm>
            <a:off x="940826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0" name="!!직사각형 172">
            <a:extLst>
              <a:ext uri="{FF2B5EF4-FFF2-40B4-BE49-F238E27FC236}">
                <a16:creationId xmlns:a16="http://schemas.microsoft.com/office/drawing/2014/main" id="{6FF1F349-F60A-C11C-C87D-C3454D3C1FEE}"/>
              </a:ext>
            </a:extLst>
          </p:cNvPr>
          <p:cNvSpPr/>
          <p:nvPr/>
        </p:nvSpPr>
        <p:spPr>
          <a:xfrm>
            <a:off x="8096977" y="553194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1" name="!!직사각형 172">
            <a:extLst>
              <a:ext uri="{FF2B5EF4-FFF2-40B4-BE49-F238E27FC236}">
                <a16:creationId xmlns:a16="http://schemas.microsoft.com/office/drawing/2014/main" id="{F33A76FE-3483-DB99-7186-707A765DD56C}"/>
              </a:ext>
            </a:extLst>
          </p:cNvPr>
          <p:cNvSpPr/>
          <p:nvPr/>
        </p:nvSpPr>
        <p:spPr>
          <a:xfrm>
            <a:off x="8096977" y="542521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2" name="!!직사각형 172">
            <a:extLst>
              <a:ext uri="{FF2B5EF4-FFF2-40B4-BE49-F238E27FC236}">
                <a16:creationId xmlns:a16="http://schemas.microsoft.com/office/drawing/2014/main" id="{CDFCACD6-92DB-1CDF-0689-838BC2E84F22}"/>
              </a:ext>
            </a:extLst>
          </p:cNvPr>
          <p:cNvSpPr/>
          <p:nvPr/>
        </p:nvSpPr>
        <p:spPr>
          <a:xfrm>
            <a:off x="8096977" y="531849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3" name="!!직사각형 172">
            <a:extLst>
              <a:ext uri="{FF2B5EF4-FFF2-40B4-BE49-F238E27FC236}">
                <a16:creationId xmlns:a16="http://schemas.microsoft.com/office/drawing/2014/main" id="{C40B73FD-77AB-816D-B071-CFA3AEAA792E}"/>
              </a:ext>
            </a:extLst>
          </p:cNvPr>
          <p:cNvSpPr/>
          <p:nvPr/>
        </p:nvSpPr>
        <p:spPr>
          <a:xfrm>
            <a:off x="8096977" y="521176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4" name="!!직사각형 172">
            <a:extLst>
              <a:ext uri="{FF2B5EF4-FFF2-40B4-BE49-F238E27FC236}">
                <a16:creationId xmlns:a16="http://schemas.microsoft.com/office/drawing/2014/main" id="{B42AB2F1-18D3-04D5-149D-3CE94B9E9B6E}"/>
              </a:ext>
            </a:extLst>
          </p:cNvPr>
          <p:cNvSpPr/>
          <p:nvPr/>
        </p:nvSpPr>
        <p:spPr>
          <a:xfrm>
            <a:off x="8096977" y="5105037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5" name="!!직사각형 172">
            <a:extLst>
              <a:ext uri="{FF2B5EF4-FFF2-40B4-BE49-F238E27FC236}">
                <a16:creationId xmlns:a16="http://schemas.microsoft.com/office/drawing/2014/main" id="{52CEDC87-382C-5ED2-1535-985A256B114F}"/>
              </a:ext>
            </a:extLst>
          </p:cNvPr>
          <p:cNvSpPr/>
          <p:nvPr/>
        </p:nvSpPr>
        <p:spPr>
          <a:xfrm>
            <a:off x="8096977" y="49915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6" name="!!직사각형 172">
            <a:extLst>
              <a:ext uri="{FF2B5EF4-FFF2-40B4-BE49-F238E27FC236}">
                <a16:creationId xmlns:a16="http://schemas.microsoft.com/office/drawing/2014/main" id="{50E44956-B4D5-7377-C13D-F76B0FE20889}"/>
              </a:ext>
            </a:extLst>
          </p:cNvPr>
          <p:cNvSpPr/>
          <p:nvPr/>
        </p:nvSpPr>
        <p:spPr>
          <a:xfrm>
            <a:off x="8096977" y="4884869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7" name="!!직사각형 172">
            <a:extLst>
              <a:ext uri="{FF2B5EF4-FFF2-40B4-BE49-F238E27FC236}">
                <a16:creationId xmlns:a16="http://schemas.microsoft.com/office/drawing/2014/main" id="{8241AEAD-C35C-4B76-B483-428BCFB0315C}"/>
              </a:ext>
            </a:extLst>
          </p:cNvPr>
          <p:cNvSpPr/>
          <p:nvPr/>
        </p:nvSpPr>
        <p:spPr>
          <a:xfrm>
            <a:off x="8096977" y="477814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8" name="!!직사각형 172">
            <a:extLst>
              <a:ext uri="{FF2B5EF4-FFF2-40B4-BE49-F238E27FC236}">
                <a16:creationId xmlns:a16="http://schemas.microsoft.com/office/drawing/2014/main" id="{EC66D909-3802-905E-E8A0-2CB5439C8ADC}"/>
              </a:ext>
            </a:extLst>
          </p:cNvPr>
          <p:cNvSpPr/>
          <p:nvPr/>
        </p:nvSpPr>
        <p:spPr>
          <a:xfrm>
            <a:off x="8096977" y="467141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9" name="!!직사각형 172">
            <a:extLst>
              <a:ext uri="{FF2B5EF4-FFF2-40B4-BE49-F238E27FC236}">
                <a16:creationId xmlns:a16="http://schemas.microsoft.com/office/drawing/2014/main" id="{1AE0B73D-50E3-FA7A-4A6A-E16C8D242AEC}"/>
              </a:ext>
            </a:extLst>
          </p:cNvPr>
          <p:cNvSpPr/>
          <p:nvPr/>
        </p:nvSpPr>
        <p:spPr>
          <a:xfrm>
            <a:off x="8096977" y="456468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0" name="!!직사각형 172">
            <a:extLst>
              <a:ext uri="{FF2B5EF4-FFF2-40B4-BE49-F238E27FC236}">
                <a16:creationId xmlns:a16="http://schemas.microsoft.com/office/drawing/2014/main" id="{64834DCA-4FEB-8EED-2897-139627379B62}"/>
              </a:ext>
            </a:extLst>
          </p:cNvPr>
          <p:cNvSpPr/>
          <p:nvPr/>
        </p:nvSpPr>
        <p:spPr>
          <a:xfrm>
            <a:off x="8348977" y="553194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1" name="!!직사각형 172">
            <a:extLst>
              <a:ext uri="{FF2B5EF4-FFF2-40B4-BE49-F238E27FC236}">
                <a16:creationId xmlns:a16="http://schemas.microsoft.com/office/drawing/2014/main" id="{6457EE39-921F-EF6C-E5F7-9A9E45033611}"/>
              </a:ext>
            </a:extLst>
          </p:cNvPr>
          <p:cNvSpPr/>
          <p:nvPr/>
        </p:nvSpPr>
        <p:spPr>
          <a:xfrm>
            <a:off x="8348977" y="542521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2" name="!!직사각형 172">
            <a:extLst>
              <a:ext uri="{FF2B5EF4-FFF2-40B4-BE49-F238E27FC236}">
                <a16:creationId xmlns:a16="http://schemas.microsoft.com/office/drawing/2014/main" id="{900EB4DD-9FA0-A9C5-4D58-FAABC5D345C9}"/>
              </a:ext>
            </a:extLst>
          </p:cNvPr>
          <p:cNvSpPr/>
          <p:nvPr/>
        </p:nvSpPr>
        <p:spPr>
          <a:xfrm>
            <a:off x="8348977" y="531849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3" name="!!직사각형 172">
            <a:extLst>
              <a:ext uri="{FF2B5EF4-FFF2-40B4-BE49-F238E27FC236}">
                <a16:creationId xmlns:a16="http://schemas.microsoft.com/office/drawing/2014/main" id="{ECF192A6-39E2-AC00-AD3C-5341967B0CE6}"/>
              </a:ext>
            </a:extLst>
          </p:cNvPr>
          <p:cNvSpPr/>
          <p:nvPr/>
        </p:nvSpPr>
        <p:spPr>
          <a:xfrm>
            <a:off x="8348977" y="521176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4" name="!!직사각형 172">
            <a:extLst>
              <a:ext uri="{FF2B5EF4-FFF2-40B4-BE49-F238E27FC236}">
                <a16:creationId xmlns:a16="http://schemas.microsoft.com/office/drawing/2014/main" id="{60D546AF-C038-B483-7B64-6316BDE9924E}"/>
              </a:ext>
            </a:extLst>
          </p:cNvPr>
          <p:cNvSpPr/>
          <p:nvPr/>
        </p:nvSpPr>
        <p:spPr>
          <a:xfrm>
            <a:off x="8348977" y="5105037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5" name="TextBox 157">
            <a:extLst>
              <a:ext uri="{FF2B5EF4-FFF2-40B4-BE49-F238E27FC236}">
                <a16:creationId xmlns:a16="http://schemas.microsoft.com/office/drawing/2014/main" id="{7279C401-7945-B24C-5F87-E959E770C2B8}"/>
              </a:ext>
            </a:extLst>
          </p:cNvPr>
          <p:cNvSpPr txBox="1"/>
          <p:nvPr/>
        </p:nvSpPr>
        <p:spPr>
          <a:xfrm>
            <a:off x="9078264" y="2673157"/>
            <a:ext cx="232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1700</a:t>
            </a:r>
            <a:r>
              <a:rPr lang="ko-KR" altLang="en-US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장</a:t>
            </a:r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i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(Threshold)</a:t>
            </a:r>
            <a:endParaRPr lang="ko-KR" altLang="en-US" sz="1400" b="1" i="1" dirty="0">
              <a:solidFill>
                <a:srgbClr val="2F55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D2857B66-AAED-AA91-DF3F-67ACFCD26E26}"/>
              </a:ext>
            </a:extLst>
          </p:cNvPr>
          <p:cNvSpPr/>
          <p:nvPr/>
        </p:nvSpPr>
        <p:spPr>
          <a:xfrm>
            <a:off x="5240783" y="4464799"/>
            <a:ext cx="1581324" cy="307778"/>
          </a:xfrm>
          <a:prstGeom prst="rightArrow">
            <a:avLst>
              <a:gd name="adj1" fmla="val 35649"/>
              <a:gd name="adj2" fmla="val 110574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6D174-AB9D-7181-60BE-220F21BB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A085-FBAF-92E2-3F73-87AC728A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 방지를 위해 메모리와 스토리지의 데이터를 통합하여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pPr lvl="1"/>
            <a:r>
              <a:rPr lang="ko-KR" altLang="en-US" dirty="0"/>
              <a:t>데이터에 </a:t>
            </a:r>
            <a:r>
              <a:rPr lang="en-US" altLang="ko-KR" dirty="0"/>
              <a:t>index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이를 활용하여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4EC79-961F-CC38-55A7-CCBC4757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B43ACE6-5B91-C501-2466-CFC9DCF4E5CB}"/>
              </a:ext>
            </a:extLst>
          </p:cNvPr>
          <p:cNvGrpSpPr/>
          <p:nvPr/>
        </p:nvGrpSpPr>
        <p:grpSpPr>
          <a:xfrm>
            <a:off x="2297574" y="2747622"/>
            <a:ext cx="7411773" cy="2909107"/>
            <a:chOff x="1795550" y="2577293"/>
            <a:chExt cx="6166195" cy="2420220"/>
          </a:xfrm>
        </p:grpSpPr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1B31FDF0-2944-2F22-DDEB-02B54DC297B7}"/>
                </a:ext>
              </a:extLst>
            </p:cNvPr>
            <p:cNvSpPr/>
            <p:nvPr/>
          </p:nvSpPr>
          <p:spPr>
            <a:xfrm>
              <a:off x="2210308" y="3755226"/>
              <a:ext cx="1378712" cy="1242287"/>
            </a:xfrm>
            <a:prstGeom prst="can">
              <a:avLst>
                <a:gd name="adj" fmla="val 1366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ko-KR" altLang="en-US" b="1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FF7F88-D577-D1B6-C945-8F1D9BA6F3DF}"/>
                </a:ext>
              </a:extLst>
            </p:cNvPr>
            <p:cNvSpPr/>
            <p:nvPr/>
          </p:nvSpPr>
          <p:spPr>
            <a:xfrm rot="10800000">
              <a:off x="4954140" y="4283001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7F1380-9EBD-61BF-E077-E902BA727670}"/>
                </a:ext>
              </a:extLst>
            </p:cNvPr>
            <p:cNvSpPr/>
            <p:nvPr/>
          </p:nvSpPr>
          <p:spPr>
            <a:xfrm rot="10800000">
              <a:off x="4954140" y="4173936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EFDFD2-970D-853B-A3CF-967AE1EC86A2}"/>
                </a:ext>
              </a:extLst>
            </p:cNvPr>
            <p:cNvSpPr/>
            <p:nvPr/>
          </p:nvSpPr>
          <p:spPr>
            <a:xfrm rot="10800000">
              <a:off x="4954140" y="4064871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17F5C5-5657-1185-F3BC-5239C9BE1E0A}"/>
                </a:ext>
              </a:extLst>
            </p:cNvPr>
            <p:cNvSpPr/>
            <p:nvPr/>
          </p:nvSpPr>
          <p:spPr>
            <a:xfrm rot="10800000">
              <a:off x="4954139" y="3962904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B677C8-D9E3-2B70-E348-127C6534A3D9}"/>
                </a:ext>
              </a:extLst>
            </p:cNvPr>
            <p:cNvSpPr/>
            <p:nvPr/>
          </p:nvSpPr>
          <p:spPr>
            <a:xfrm rot="10800000">
              <a:off x="4954139" y="3853839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83F73C-8A2F-5694-D5F1-81C06226DE0E}"/>
                </a:ext>
              </a:extLst>
            </p:cNvPr>
            <p:cNvSpPr/>
            <p:nvPr/>
          </p:nvSpPr>
          <p:spPr>
            <a:xfrm rot="10800000">
              <a:off x="4954139" y="3744774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059633-95EF-9E8C-1684-75A0775563F5}"/>
                </a:ext>
              </a:extLst>
            </p:cNvPr>
            <p:cNvSpPr/>
            <p:nvPr/>
          </p:nvSpPr>
          <p:spPr>
            <a:xfrm>
              <a:off x="1795550" y="2871553"/>
              <a:ext cx="2243411" cy="551285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ctr" anchorCtr="0"/>
            <a:lstStyle/>
            <a:p>
              <a:pPr algn="ctr"/>
              <a:endParaRPr lang="ko-KR" altLang="en-US" b="1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122CE2-8B1A-EA01-D0D4-44702D216E12}"/>
                </a:ext>
              </a:extLst>
            </p:cNvPr>
            <p:cNvSpPr/>
            <p:nvPr/>
          </p:nvSpPr>
          <p:spPr>
            <a:xfrm>
              <a:off x="3707161" y="2931253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710306-9D64-C7DA-DE66-830EEF1E9E2D}"/>
                </a:ext>
              </a:extLst>
            </p:cNvPr>
            <p:cNvSpPr/>
            <p:nvPr/>
          </p:nvSpPr>
          <p:spPr>
            <a:xfrm>
              <a:off x="3707161" y="304031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D5200B-1BAE-5DCC-F2D1-6A1D8418342E}"/>
                </a:ext>
              </a:extLst>
            </p:cNvPr>
            <p:cNvSpPr/>
            <p:nvPr/>
          </p:nvSpPr>
          <p:spPr>
            <a:xfrm>
              <a:off x="3707161" y="314938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4DB9D3-4F0F-D429-28B0-8899C88A812A}"/>
                </a:ext>
              </a:extLst>
            </p:cNvPr>
            <p:cNvSpPr/>
            <p:nvPr/>
          </p:nvSpPr>
          <p:spPr>
            <a:xfrm>
              <a:off x="3707161" y="3258448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469620-CA70-C6ED-6C4A-E262630B5A30}"/>
                </a:ext>
              </a:extLst>
            </p:cNvPr>
            <p:cNvSpPr/>
            <p:nvPr/>
          </p:nvSpPr>
          <p:spPr>
            <a:xfrm>
              <a:off x="3168740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84EC7A-515A-36B3-4AB3-1241C9DCACD6}"/>
                </a:ext>
              </a:extLst>
            </p:cNvPr>
            <p:cNvSpPr/>
            <p:nvPr/>
          </p:nvSpPr>
          <p:spPr>
            <a:xfrm>
              <a:off x="3168740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2F3799-2850-83CA-C47D-58D51640F50A}"/>
                </a:ext>
              </a:extLst>
            </p:cNvPr>
            <p:cNvSpPr/>
            <p:nvPr/>
          </p:nvSpPr>
          <p:spPr>
            <a:xfrm>
              <a:off x="3168740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56A852-E967-36E2-C8D9-5BB94489553D}"/>
                </a:ext>
              </a:extLst>
            </p:cNvPr>
            <p:cNvSpPr/>
            <p:nvPr/>
          </p:nvSpPr>
          <p:spPr>
            <a:xfrm>
              <a:off x="3168740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1F4D28-4F18-430C-91F3-27E3362CAC88}"/>
                </a:ext>
              </a:extLst>
            </p:cNvPr>
            <p:cNvSpPr/>
            <p:nvPr/>
          </p:nvSpPr>
          <p:spPr>
            <a:xfrm>
              <a:off x="3168740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34975A-74D6-9E15-C22E-27A062A4CCD8}"/>
                </a:ext>
              </a:extLst>
            </p:cNvPr>
            <p:cNvSpPr/>
            <p:nvPr/>
          </p:nvSpPr>
          <p:spPr>
            <a:xfrm>
              <a:off x="3168740" y="4691993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138F4C17-3EA1-3235-9D13-7426B6154266}"/>
                </a:ext>
              </a:extLst>
            </p:cNvPr>
            <p:cNvSpPr/>
            <p:nvPr/>
          </p:nvSpPr>
          <p:spPr>
            <a:xfrm>
              <a:off x="6238438" y="3949257"/>
              <a:ext cx="267497" cy="1968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69322F2-C079-962C-C10C-03215B5B816E}"/>
                </a:ext>
              </a:extLst>
            </p:cNvPr>
            <p:cNvSpPr/>
            <p:nvPr/>
          </p:nvSpPr>
          <p:spPr>
            <a:xfrm>
              <a:off x="5371238" y="3942974"/>
              <a:ext cx="267497" cy="1968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858265-1290-DA87-4702-F62C6E5B8433}"/>
                </a:ext>
              </a:extLst>
            </p:cNvPr>
            <p:cNvSpPr/>
            <p:nvPr/>
          </p:nvSpPr>
          <p:spPr>
            <a:xfrm>
              <a:off x="2916739" y="4149003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7E134C-BF43-26D4-7BF3-29FAB4E60A73}"/>
                </a:ext>
              </a:extLst>
            </p:cNvPr>
            <p:cNvSpPr/>
            <p:nvPr/>
          </p:nvSpPr>
          <p:spPr>
            <a:xfrm>
              <a:off x="2916739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7DDFAE-4394-1E8A-40C2-81D1F37C47CC}"/>
                </a:ext>
              </a:extLst>
            </p:cNvPr>
            <p:cNvSpPr/>
            <p:nvPr/>
          </p:nvSpPr>
          <p:spPr>
            <a:xfrm>
              <a:off x="2916739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F63FCF-B33A-6B1D-0B9F-5D98757237D9}"/>
                </a:ext>
              </a:extLst>
            </p:cNvPr>
            <p:cNvSpPr/>
            <p:nvPr/>
          </p:nvSpPr>
          <p:spPr>
            <a:xfrm>
              <a:off x="2916739" y="4473863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FD90C1-0FCC-F0A1-C7D2-ABFB319F45CC}"/>
                </a:ext>
              </a:extLst>
            </p:cNvPr>
            <p:cNvSpPr/>
            <p:nvPr/>
          </p:nvSpPr>
          <p:spPr>
            <a:xfrm>
              <a:off x="2916739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7FDFE-7E87-DDD8-F750-3E07671D5E82}"/>
                </a:ext>
              </a:extLst>
            </p:cNvPr>
            <p:cNvSpPr/>
            <p:nvPr/>
          </p:nvSpPr>
          <p:spPr>
            <a:xfrm>
              <a:off x="2916739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329B78-6CB8-9644-277C-4539136976D3}"/>
                </a:ext>
              </a:extLst>
            </p:cNvPr>
            <p:cNvSpPr/>
            <p:nvPr/>
          </p:nvSpPr>
          <p:spPr>
            <a:xfrm>
              <a:off x="2669385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679D62-5ED0-FFF3-DD85-28B90B356B49}"/>
                </a:ext>
              </a:extLst>
            </p:cNvPr>
            <p:cNvSpPr/>
            <p:nvPr/>
          </p:nvSpPr>
          <p:spPr>
            <a:xfrm>
              <a:off x="2669385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31F9B61-4A73-5F0A-EEAE-AD35E3ADA78F}"/>
                </a:ext>
              </a:extLst>
            </p:cNvPr>
            <p:cNvSpPr/>
            <p:nvPr/>
          </p:nvSpPr>
          <p:spPr>
            <a:xfrm>
              <a:off x="2669385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30FE21-D6D7-23E6-C49E-7F626FC0E46D}"/>
                </a:ext>
              </a:extLst>
            </p:cNvPr>
            <p:cNvSpPr/>
            <p:nvPr/>
          </p:nvSpPr>
          <p:spPr>
            <a:xfrm>
              <a:off x="2669385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7752BFE-5D22-177E-8B43-0A00008E8BAC}"/>
                </a:ext>
              </a:extLst>
            </p:cNvPr>
            <p:cNvSpPr/>
            <p:nvPr/>
          </p:nvSpPr>
          <p:spPr>
            <a:xfrm>
              <a:off x="2669385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AFDA23-9829-EDCD-E0E1-200BA2AD90FA}"/>
                </a:ext>
              </a:extLst>
            </p:cNvPr>
            <p:cNvSpPr/>
            <p:nvPr/>
          </p:nvSpPr>
          <p:spPr>
            <a:xfrm>
              <a:off x="2669385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96C2524-80D5-ADA6-E1C2-7DA30C159E94}"/>
                </a:ext>
              </a:extLst>
            </p:cNvPr>
            <p:cNvSpPr/>
            <p:nvPr/>
          </p:nvSpPr>
          <p:spPr>
            <a:xfrm rot="10800000">
              <a:off x="4954139" y="3630938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DF3332-5BB9-DBCF-153F-744A9D704FD9}"/>
                </a:ext>
              </a:extLst>
            </p:cNvPr>
            <p:cNvSpPr/>
            <p:nvPr/>
          </p:nvSpPr>
          <p:spPr>
            <a:xfrm>
              <a:off x="3458115" y="293125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902C55-F58D-CFE0-E911-AD24BBFDE3D1}"/>
                </a:ext>
              </a:extLst>
            </p:cNvPr>
            <p:cNvSpPr/>
            <p:nvPr/>
          </p:nvSpPr>
          <p:spPr>
            <a:xfrm>
              <a:off x="3458115" y="304031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55CFBC6-AFA7-BFDB-9C62-35A4F9FA8A8C}"/>
                </a:ext>
              </a:extLst>
            </p:cNvPr>
            <p:cNvSpPr/>
            <p:nvPr/>
          </p:nvSpPr>
          <p:spPr>
            <a:xfrm>
              <a:off x="3458115" y="3149383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6F38D6C-E5BD-C521-4273-5B55EA744551}"/>
                </a:ext>
              </a:extLst>
            </p:cNvPr>
            <p:cNvSpPr/>
            <p:nvPr/>
          </p:nvSpPr>
          <p:spPr>
            <a:xfrm>
              <a:off x="3458115" y="325844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55E6AFC-5820-DD19-6A14-7EEF78E9FC5A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>
              <a:off x="3959161" y="2985253"/>
              <a:ext cx="994978" cy="92258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759567E-EF31-540D-BA1E-90A9BF2B59F0}"/>
                </a:ext>
              </a:extLst>
            </p:cNvPr>
            <p:cNvCxnSpPr>
              <a:cxnSpLocks/>
              <a:stCxn id="40" idx="3"/>
              <a:endCxn id="6" idx="3"/>
            </p:cNvCxnSpPr>
            <p:nvPr/>
          </p:nvCxnSpPr>
          <p:spPr>
            <a:xfrm>
              <a:off x="3710115" y="3203383"/>
              <a:ext cx="1244025" cy="113361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7E62AF-6FA2-ED05-7A44-F8B5AD9EE825}"/>
                </a:ext>
              </a:extLst>
            </p:cNvPr>
            <p:cNvCxnSpPr>
              <a:cxnSpLocks/>
              <a:stCxn id="16" idx="3"/>
              <a:endCxn id="37" idx="3"/>
            </p:cNvCxnSpPr>
            <p:nvPr/>
          </p:nvCxnSpPr>
          <p:spPr>
            <a:xfrm>
              <a:off x="3959161" y="3312448"/>
              <a:ext cx="994978" cy="37249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BF52B5C-90B9-1923-8D02-51BDEF431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869" y="3889007"/>
              <a:ext cx="2286270" cy="61743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E9C6A23-CE9E-92D9-EE65-417854EBABAC}"/>
                </a:ext>
              </a:extLst>
            </p:cNvPr>
            <p:cNvCxnSpPr>
              <a:cxnSpLocks/>
              <a:stCxn id="28" idx="3"/>
              <a:endCxn id="9" idx="3"/>
            </p:cNvCxnSpPr>
            <p:nvPr/>
          </p:nvCxnSpPr>
          <p:spPr>
            <a:xfrm flipV="1">
              <a:off x="3168739" y="4016904"/>
              <a:ext cx="1785400" cy="51095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7B9F0-8C20-910D-C4DB-E59029EDCE5B}"/>
                </a:ext>
              </a:extLst>
            </p:cNvPr>
            <p:cNvCxnSpPr>
              <a:cxnSpLocks/>
              <a:stCxn id="22" idx="3"/>
              <a:endCxn id="7" idx="3"/>
            </p:cNvCxnSpPr>
            <p:nvPr/>
          </p:nvCxnSpPr>
          <p:spPr>
            <a:xfrm flipV="1">
              <a:off x="3420740" y="4227936"/>
              <a:ext cx="1533400" cy="518057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9289E67-040B-EBD8-ECD8-420CA635DF2B}"/>
                </a:ext>
              </a:extLst>
            </p:cNvPr>
            <p:cNvCxnSpPr>
              <a:cxnSpLocks/>
              <a:stCxn id="25" idx="3"/>
              <a:endCxn id="8" idx="3"/>
            </p:cNvCxnSpPr>
            <p:nvPr/>
          </p:nvCxnSpPr>
          <p:spPr>
            <a:xfrm flipV="1">
              <a:off x="3168739" y="4118871"/>
              <a:ext cx="1785401" cy="8413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B176164-3142-B3AE-5A83-AC00B3E07471}"/>
                </a:ext>
              </a:extLst>
            </p:cNvPr>
            <p:cNvSpPr/>
            <p:nvPr/>
          </p:nvSpPr>
          <p:spPr>
            <a:xfrm>
              <a:off x="2415869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A7B686-A341-D585-7117-06BEEF82B573}"/>
                </a:ext>
              </a:extLst>
            </p:cNvPr>
            <p:cNvSpPr/>
            <p:nvPr/>
          </p:nvSpPr>
          <p:spPr>
            <a:xfrm>
              <a:off x="2415869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662B38-FDC3-7D64-3926-3D5222CB17FD}"/>
                </a:ext>
              </a:extLst>
            </p:cNvPr>
            <p:cNvSpPr/>
            <p:nvPr/>
          </p:nvSpPr>
          <p:spPr>
            <a:xfrm>
              <a:off x="2415869" y="4364798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CB92AB1-4D06-4A1B-29BC-05D44A00F7DE}"/>
                </a:ext>
              </a:extLst>
            </p:cNvPr>
            <p:cNvSpPr/>
            <p:nvPr/>
          </p:nvSpPr>
          <p:spPr>
            <a:xfrm>
              <a:off x="2415869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AAE5BE-FB89-0EAA-D157-7EA7377E762B}"/>
                </a:ext>
              </a:extLst>
            </p:cNvPr>
            <p:cNvSpPr/>
            <p:nvPr/>
          </p:nvSpPr>
          <p:spPr>
            <a:xfrm>
              <a:off x="2415869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0760A0-9271-F5D6-293D-B3D7D4C08A63}"/>
                </a:ext>
              </a:extLst>
            </p:cNvPr>
            <p:cNvSpPr/>
            <p:nvPr/>
          </p:nvSpPr>
          <p:spPr>
            <a:xfrm>
              <a:off x="2415869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FCDE53-1E20-4922-9C2C-B6CE64B5E9CB}"/>
                </a:ext>
              </a:extLst>
            </p:cNvPr>
            <p:cNvSpPr txBox="1"/>
            <p:nvPr/>
          </p:nvSpPr>
          <p:spPr>
            <a:xfrm>
              <a:off x="4361685" y="3174186"/>
              <a:ext cx="11964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3386D6-0BA9-9C43-B1B0-F7C78F2753CF}"/>
                </a:ext>
              </a:extLst>
            </p:cNvPr>
            <p:cNvSpPr txBox="1"/>
            <p:nvPr/>
          </p:nvSpPr>
          <p:spPr>
            <a:xfrm>
              <a:off x="2499705" y="2577293"/>
              <a:ext cx="1311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0F6D8B6-A90A-BB2B-C86D-2FDA7652856D}"/>
                </a:ext>
              </a:extLst>
            </p:cNvPr>
            <p:cNvGrpSpPr/>
            <p:nvPr/>
          </p:nvGrpSpPr>
          <p:grpSpPr>
            <a:xfrm>
              <a:off x="6752965" y="3193743"/>
              <a:ext cx="988094" cy="1224694"/>
              <a:chOff x="6752965" y="2917896"/>
              <a:chExt cx="988094" cy="122469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F6227FF7-17B1-F9C4-9357-BB1D23320C36}"/>
                  </a:ext>
                </a:extLst>
              </p:cNvPr>
              <p:cNvGrpSpPr/>
              <p:nvPr/>
            </p:nvGrpSpPr>
            <p:grpSpPr>
              <a:xfrm rot="10800000">
                <a:off x="6850186" y="3344218"/>
                <a:ext cx="793655" cy="798372"/>
                <a:chOff x="7460835" y="3235981"/>
                <a:chExt cx="1283328" cy="1290955"/>
              </a:xfrm>
              <a:noFill/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48E66160-ABED-B249-A6D0-1CA15ABDB732}"/>
                    </a:ext>
                  </a:extLst>
                </p:cNvPr>
                <p:cNvSpPr/>
                <p:nvPr/>
              </p:nvSpPr>
              <p:spPr>
                <a:xfrm rot="16200000">
                  <a:off x="7456441" y="418903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0DEB8BB0-7F77-E395-F4E8-A61BAAEB3A2F}"/>
                    </a:ext>
                  </a:extLst>
                </p:cNvPr>
                <p:cNvSpPr/>
                <p:nvPr/>
              </p:nvSpPr>
              <p:spPr>
                <a:xfrm rot="16200000">
                  <a:off x="7456440" y="392172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97ED223-0A02-ACE3-FDA2-8D0FFBE82047}"/>
                    </a:ext>
                  </a:extLst>
                </p:cNvPr>
                <p:cNvSpPr/>
                <p:nvPr/>
              </p:nvSpPr>
              <p:spPr>
                <a:xfrm rot="16200000">
                  <a:off x="7456439" y="365441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943619C-5E07-1464-83C6-060CF4E14B06}"/>
                    </a:ext>
                  </a:extLst>
                </p:cNvPr>
                <p:cNvSpPr/>
                <p:nvPr/>
              </p:nvSpPr>
              <p:spPr>
                <a:xfrm rot="16200000">
                  <a:off x="7453495" y="338711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30812591-DF9E-63F3-DDA4-8D781B7EC1EF}"/>
                    </a:ext>
                  </a:extLst>
                </p:cNvPr>
                <p:cNvSpPr/>
                <p:nvPr/>
              </p:nvSpPr>
              <p:spPr>
                <a:xfrm rot="16200000">
                  <a:off x="7786083" y="4312553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D8C29D0-EB5A-1D8D-8FEC-68DC6B1B4C62}"/>
                    </a:ext>
                  </a:extLst>
                </p:cNvPr>
                <p:cNvSpPr/>
                <p:nvPr/>
              </p:nvSpPr>
              <p:spPr>
                <a:xfrm rot="16200000">
                  <a:off x="7786082" y="404524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50F6858E-0BBF-8C74-557A-658216522618}"/>
                    </a:ext>
                  </a:extLst>
                </p:cNvPr>
                <p:cNvSpPr/>
                <p:nvPr/>
              </p:nvSpPr>
              <p:spPr>
                <a:xfrm rot="16200000">
                  <a:off x="7786081" y="377793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1187258A-5B58-1713-AAA5-C579A91E912A}"/>
                    </a:ext>
                  </a:extLst>
                </p:cNvPr>
                <p:cNvSpPr/>
                <p:nvPr/>
              </p:nvSpPr>
              <p:spPr>
                <a:xfrm rot="16200000">
                  <a:off x="7783137" y="351062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82CAA358-C3D7-4F9B-5E0D-7F55711EBC14}"/>
                    </a:ext>
                  </a:extLst>
                </p:cNvPr>
                <p:cNvSpPr/>
                <p:nvPr/>
              </p:nvSpPr>
              <p:spPr>
                <a:xfrm rot="16200000">
                  <a:off x="7780708" y="324332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41198802-88E6-D21B-A16A-CF652A1AF87D}"/>
                    </a:ext>
                  </a:extLst>
                </p:cNvPr>
                <p:cNvSpPr/>
                <p:nvPr/>
              </p:nvSpPr>
              <p:spPr>
                <a:xfrm rot="16200000">
                  <a:off x="8200803" y="4316162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64A21E0C-27CF-C2A5-C945-288956E5ABB0}"/>
                    </a:ext>
                  </a:extLst>
                </p:cNvPr>
                <p:cNvSpPr/>
                <p:nvPr/>
              </p:nvSpPr>
              <p:spPr>
                <a:xfrm rot="16200000">
                  <a:off x="8200802" y="4048854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5C9E3293-1B73-4A85-E174-75636432B9A5}"/>
                    </a:ext>
                  </a:extLst>
                </p:cNvPr>
                <p:cNvSpPr/>
                <p:nvPr/>
              </p:nvSpPr>
              <p:spPr>
                <a:xfrm rot="16200000">
                  <a:off x="8200801" y="3781546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2BC091E8-8FD4-748D-14CD-F9A8F14A6038}"/>
                    </a:ext>
                  </a:extLst>
                </p:cNvPr>
                <p:cNvSpPr/>
                <p:nvPr/>
              </p:nvSpPr>
              <p:spPr>
                <a:xfrm rot="16200000">
                  <a:off x="8197857" y="3514238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9898796A-B57C-0985-3CF6-FBD9E645ED5E}"/>
                    </a:ext>
                  </a:extLst>
                </p:cNvPr>
                <p:cNvSpPr/>
                <p:nvPr/>
              </p:nvSpPr>
              <p:spPr>
                <a:xfrm rot="16200000">
                  <a:off x="8195428" y="3246930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BA965BC-04CD-A38F-C0CA-C173463C551B}"/>
                    </a:ext>
                  </a:extLst>
                </p:cNvPr>
                <p:cNvSpPr/>
                <p:nvPr/>
              </p:nvSpPr>
              <p:spPr>
                <a:xfrm rot="16200000">
                  <a:off x="8533390" y="418903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F2850374-326A-5183-B19F-0D110B4A0E93}"/>
                    </a:ext>
                  </a:extLst>
                </p:cNvPr>
                <p:cNvSpPr/>
                <p:nvPr/>
              </p:nvSpPr>
              <p:spPr>
                <a:xfrm rot="16200000">
                  <a:off x="8533389" y="392172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FAF7F13-47B9-3E2D-8BB9-E25D3AA70BA9}"/>
                    </a:ext>
                  </a:extLst>
                </p:cNvPr>
                <p:cNvSpPr/>
                <p:nvPr/>
              </p:nvSpPr>
              <p:spPr>
                <a:xfrm rot="16200000">
                  <a:off x="8533388" y="365441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216ADACC-1B10-38F0-D05B-91082FC2CAC9}"/>
                    </a:ext>
                  </a:extLst>
                </p:cNvPr>
                <p:cNvSpPr/>
                <p:nvPr/>
              </p:nvSpPr>
              <p:spPr>
                <a:xfrm rot="16200000">
                  <a:off x="8530444" y="338711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0E17A94F-25DA-D84F-EDE8-A514FE4CA207}"/>
                    </a:ext>
                  </a:extLst>
                </p:cNvPr>
                <p:cNvCxnSpPr>
                  <a:cxnSpLocks/>
                  <a:stCxn id="61" idx="4"/>
                  <a:endCxn id="65" idx="0"/>
                </p:cNvCxnSpPr>
                <p:nvPr/>
              </p:nvCxnSpPr>
              <p:spPr>
                <a:xfrm rot="16200000" flipH="1">
                  <a:off x="7668560" y="4289406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0B078406-2B13-98E2-AA40-B454EEFFA937}"/>
                    </a:ext>
                  </a:extLst>
                </p:cNvPr>
                <p:cNvCxnSpPr>
                  <a:cxnSpLocks/>
                  <a:stCxn id="61" idx="4"/>
                  <a:endCxn id="66" idx="0"/>
                </p:cNvCxnSpPr>
                <p:nvPr/>
              </p:nvCxnSpPr>
              <p:spPr>
                <a:xfrm rot="16200000">
                  <a:off x="7658424" y="4155753"/>
                  <a:ext cx="143790" cy="12620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9C348C8C-1F03-89B4-8A3F-A0E5C44340ED}"/>
                    </a:ext>
                  </a:extLst>
                </p:cNvPr>
                <p:cNvCxnSpPr>
                  <a:cxnSpLocks/>
                  <a:stCxn id="61" idx="4"/>
                  <a:endCxn id="67" idx="0"/>
                </p:cNvCxnSpPr>
                <p:nvPr/>
              </p:nvCxnSpPr>
              <p:spPr>
                <a:xfrm rot="16200000">
                  <a:off x="7524769" y="4022099"/>
                  <a:ext cx="411098" cy="126207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8EF65439-E7BF-4DF0-EC1A-ABBD9E80E722}"/>
                    </a:ext>
                  </a:extLst>
                </p:cNvPr>
                <p:cNvCxnSpPr>
                  <a:cxnSpLocks/>
                  <a:stCxn id="61" idx="4"/>
                  <a:endCxn id="68" idx="0"/>
                </p:cNvCxnSpPr>
                <p:nvPr/>
              </p:nvCxnSpPr>
              <p:spPr>
                <a:xfrm rot="16200000">
                  <a:off x="7389643" y="3889917"/>
                  <a:ext cx="678406" cy="12326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D0F1FDC9-71DB-21BB-6E84-7ABDE63114BA}"/>
                    </a:ext>
                  </a:extLst>
                </p:cNvPr>
                <p:cNvCxnSpPr>
                  <a:cxnSpLocks/>
                  <a:stCxn id="62" idx="4"/>
                  <a:endCxn id="65" idx="0"/>
                </p:cNvCxnSpPr>
                <p:nvPr/>
              </p:nvCxnSpPr>
              <p:spPr>
                <a:xfrm rot="16200000" flipH="1">
                  <a:off x="7534906" y="4155752"/>
                  <a:ext cx="390826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2305FAB-4F74-BC49-8919-09A7CEA4A31D}"/>
                    </a:ext>
                  </a:extLst>
                </p:cNvPr>
                <p:cNvCxnSpPr>
                  <a:cxnSpLocks/>
                  <a:stCxn id="62" idx="4"/>
                  <a:endCxn id="66" idx="0"/>
                </p:cNvCxnSpPr>
                <p:nvPr/>
              </p:nvCxnSpPr>
              <p:spPr>
                <a:xfrm rot="16200000" flipH="1">
                  <a:off x="7668559" y="4022098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F0A4A335-1926-EF71-65D5-583B2A156ADC}"/>
                    </a:ext>
                  </a:extLst>
                </p:cNvPr>
                <p:cNvCxnSpPr>
                  <a:cxnSpLocks/>
                  <a:stCxn id="62" idx="4"/>
                  <a:endCxn id="67" idx="0"/>
                </p:cNvCxnSpPr>
                <p:nvPr/>
              </p:nvCxnSpPr>
              <p:spPr>
                <a:xfrm rot="16200000">
                  <a:off x="7658423" y="3888445"/>
                  <a:ext cx="143790" cy="12620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6BAD3ADC-9BE3-DB10-BC94-5B3D086BC865}"/>
                    </a:ext>
                  </a:extLst>
                </p:cNvPr>
                <p:cNvCxnSpPr>
                  <a:cxnSpLocks/>
                  <a:stCxn id="63" idx="4"/>
                  <a:endCxn id="67" idx="0"/>
                </p:cNvCxnSpPr>
                <p:nvPr/>
              </p:nvCxnSpPr>
              <p:spPr>
                <a:xfrm rot="16200000" flipH="1">
                  <a:off x="7668558" y="3754790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D8E8CF61-08B5-C4FA-34CA-CDF0F77ACD9D}"/>
                    </a:ext>
                  </a:extLst>
                </p:cNvPr>
                <p:cNvCxnSpPr>
                  <a:cxnSpLocks/>
                  <a:stCxn id="62" idx="4"/>
                  <a:endCxn id="68" idx="0"/>
                </p:cNvCxnSpPr>
                <p:nvPr/>
              </p:nvCxnSpPr>
              <p:spPr>
                <a:xfrm rot="16200000">
                  <a:off x="7523297" y="3756263"/>
                  <a:ext cx="411098" cy="12326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1D5172F2-3AE4-4B7E-DFA5-B4137A33D5BB}"/>
                    </a:ext>
                  </a:extLst>
                </p:cNvPr>
                <p:cNvCxnSpPr>
                  <a:cxnSpLocks/>
                  <a:stCxn id="63" idx="4"/>
                  <a:endCxn id="65" idx="0"/>
                </p:cNvCxnSpPr>
                <p:nvPr/>
              </p:nvCxnSpPr>
              <p:spPr>
                <a:xfrm rot="16200000" flipH="1">
                  <a:off x="7401251" y="4022097"/>
                  <a:ext cx="658134" cy="12621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F6B94DD0-575A-DA07-042B-5D939CEFFBF2}"/>
                    </a:ext>
                  </a:extLst>
                </p:cNvPr>
                <p:cNvCxnSpPr>
                  <a:cxnSpLocks/>
                  <a:stCxn id="63" idx="4"/>
                  <a:endCxn id="66" idx="0"/>
                </p:cNvCxnSpPr>
                <p:nvPr/>
              </p:nvCxnSpPr>
              <p:spPr>
                <a:xfrm rot="16200000" flipH="1">
                  <a:off x="7534905" y="3888444"/>
                  <a:ext cx="390826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2B09ABE6-03E1-ABBB-6BA1-BE80E1C3FEE6}"/>
                    </a:ext>
                  </a:extLst>
                </p:cNvPr>
                <p:cNvCxnSpPr>
                  <a:cxnSpLocks/>
                  <a:stCxn id="63" idx="4"/>
                  <a:endCxn id="67" idx="0"/>
                </p:cNvCxnSpPr>
                <p:nvPr/>
              </p:nvCxnSpPr>
              <p:spPr>
                <a:xfrm rot="16200000" flipH="1">
                  <a:off x="7668558" y="3754790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53E187C2-4E27-7A6D-14C9-21A62643D56E}"/>
                    </a:ext>
                  </a:extLst>
                </p:cNvPr>
                <p:cNvCxnSpPr>
                  <a:cxnSpLocks/>
                  <a:stCxn id="63" idx="4"/>
                  <a:endCxn id="68" idx="0"/>
                </p:cNvCxnSpPr>
                <p:nvPr/>
              </p:nvCxnSpPr>
              <p:spPr>
                <a:xfrm rot="16200000">
                  <a:off x="7656950" y="3622608"/>
                  <a:ext cx="143790" cy="12326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950E6AC-69C9-E756-50F2-44299D7D6275}"/>
                    </a:ext>
                  </a:extLst>
                </p:cNvPr>
                <p:cNvCxnSpPr>
                  <a:cxnSpLocks/>
                  <a:stCxn id="63" idx="4"/>
                  <a:endCxn id="69" idx="0"/>
                </p:cNvCxnSpPr>
                <p:nvPr/>
              </p:nvCxnSpPr>
              <p:spPr>
                <a:xfrm rot="16200000">
                  <a:off x="7522082" y="3490169"/>
                  <a:ext cx="411098" cy="12083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8780ED8A-E13B-236E-EF43-E2CAD31FBCDB}"/>
                    </a:ext>
                  </a:extLst>
                </p:cNvPr>
                <p:cNvCxnSpPr>
                  <a:cxnSpLocks/>
                  <a:stCxn id="64" idx="4"/>
                  <a:endCxn id="66" idx="0"/>
                </p:cNvCxnSpPr>
                <p:nvPr/>
              </p:nvCxnSpPr>
              <p:spPr>
                <a:xfrm rot="16200000" flipH="1">
                  <a:off x="7399779" y="3753318"/>
                  <a:ext cx="658134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3007C82E-4EA6-FAB9-6A88-CEAAF2F736D4}"/>
                    </a:ext>
                  </a:extLst>
                </p:cNvPr>
                <p:cNvCxnSpPr>
                  <a:cxnSpLocks/>
                  <a:stCxn id="64" idx="4"/>
                  <a:endCxn id="67" idx="0"/>
                </p:cNvCxnSpPr>
                <p:nvPr/>
              </p:nvCxnSpPr>
              <p:spPr>
                <a:xfrm rot="16200000" flipH="1">
                  <a:off x="7533432" y="3619664"/>
                  <a:ext cx="390826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8E0796A-EECF-FB1B-D602-6F8DB18E4CD2}"/>
                    </a:ext>
                  </a:extLst>
                </p:cNvPr>
                <p:cNvCxnSpPr>
                  <a:cxnSpLocks/>
                  <a:stCxn id="64" idx="4"/>
                  <a:endCxn id="68" idx="0"/>
                </p:cNvCxnSpPr>
                <p:nvPr/>
              </p:nvCxnSpPr>
              <p:spPr>
                <a:xfrm rot="16200000" flipH="1">
                  <a:off x="7665614" y="3487482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DFD3B568-0D9E-FB62-EA77-C2CE387E1842}"/>
                    </a:ext>
                  </a:extLst>
                </p:cNvPr>
                <p:cNvCxnSpPr>
                  <a:cxnSpLocks/>
                  <a:stCxn id="64" idx="4"/>
                  <a:endCxn id="69" idx="0"/>
                </p:cNvCxnSpPr>
                <p:nvPr/>
              </p:nvCxnSpPr>
              <p:spPr>
                <a:xfrm rot="16200000">
                  <a:off x="7654264" y="3355043"/>
                  <a:ext cx="143790" cy="12378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A152FB99-8729-AD17-A289-62B7D4FC1B6C}"/>
                    </a:ext>
                  </a:extLst>
                </p:cNvPr>
                <p:cNvCxnSpPr>
                  <a:cxnSpLocks/>
                  <a:stCxn id="65" idx="4"/>
                  <a:endCxn id="71" idx="0"/>
                </p:cNvCxnSpPr>
                <p:nvPr/>
              </p:nvCxnSpPr>
              <p:spPr>
                <a:xfrm rot="16200000">
                  <a:off x="7970650" y="4176777"/>
                  <a:ext cx="263699" cy="21128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5EA1A920-B738-96E4-F86A-E977189E735C}"/>
                    </a:ext>
                  </a:extLst>
                </p:cNvPr>
                <p:cNvCxnSpPr>
                  <a:cxnSpLocks/>
                  <a:stCxn id="65" idx="4"/>
                  <a:endCxn id="72" idx="0"/>
                </p:cNvCxnSpPr>
                <p:nvPr/>
              </p:nvCxnSpPr>
              <p:spPr>
                <a:xfrm rot="16200000">
                  <a:off x="7836996" y="4043124"/>
                  <a:ext cx="531007" cy="21128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330FE145-3C16-24B0-72C6-31CEE82CC168}"/>
                    </a:ext>
                  </a:extLst>
                </p:cNvPr>
                <p:cNvCxnSpPr>
                  <a:cxnSpLocks/>
                  <a:stCxn id="65" idx="4"/>
                  <a:endCxn id="73" idx="0"/>
                </p:cNvCxnSpPr>
                <p:nvPr/>
              </p:nvCxnSpPr>
              <p:spPr>
                <a:xfrm rot="16200000">
                  <a:off x="7701870" y="3910942"/>
                  <a:ext cx="798315" cy="20834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B4224FD-1241-9B36-6F43-9BC3FA35C8AC}"/>
                    </a:ext>
                  </a:extLst>
                </p:cNvPr>
                <p:cNvCxnSpPr>
                  <a:cxnSpLocks/>
                  <a:stCxn id="65" idx="4"/>
                  <a:endCxn id="74" idx="0"/>
                </p:cNvCxnSpPr>
                <p:nvPr/>
              </p:nvCxnSpPr>
              <p:spPr>
                <a:xfrm rot="16200000">
                  <a:off x="7567001" y="3778502"/>
                  <a:ext cx="1065623" cy="20591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F095E31-F108-68DA-EB4A-AEB063108D09}"/>
                    </a:ext>
                  </a:extLst>
                </p:cNvPr>
                <p:cNvCxnSpPr>
                  <a:cxnSpLocks/>
                  <a:stCxn id="66" idx="4"/>
                  <a:endCxn id="70" idx="0"/>
                </p:cNvCxnSpPr>
                <p:nvPr/>
              </p:nvCxnSpPr>
              <p:spPr>
                <a:xfrm rot="16200000" flipH="1">
                  <a:off x="7967041" y="4176776"/>
                  <a:ext cx="270917" cy="21128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6137E356-C603-BC9B-04FA-27E52F133B10}"/>
                    </a:ext>
                  </a:extLst>
                </p:cNvPr>
                <p:cNvCxnSpPr>
                  <a:cxnSpLocks/>
                  <a:stCxn id="66" idx="4"/>
                  <a:endCxn id="72" idx="0"/>
                </p:cNvCxnSpPr>
                <p:nvPr/>
              </p:nvCxnSpPr>
              <p:spPr>
                <a:xfrm rot="16200000">
                  <a:off x="7970649" y="3909469"/>
                  <a:ext cx="263699" cy="21128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C40EE90-FE44-55BE-4902-33BED6A01404}"/>
                    </a:ext>
                  </a:extLst>
                </p:cNvPr>
                <p:cNvCxnSpPr>
                  <a:cxnSpLocks/>
                  <a:stCxn id="66" idx="4"/>
                  <a:endCxn id="73" idx="0"/>
                </p:cNvCxnSpPr>
                <p:nvPr/>
              </p:nvCxnSpPr>
              <p:spPr>
                <a:xfrm rot="16200000">
                  <a:off x="7835523" y="3777287"/>
                  <a:ext cx="531007" cy="20834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D2D662A6-44A6-D904-91D0-660433BB8474}"/>
                    </a:ext>
                  </a:extLst>
                </p:cNvPr>
                <p:cNvCxnSpPr>
                  <a:cxnSpLocks/>
                  <a:stCxn id="66" idx="4"/>
                  <a:endCxn id="74" idx="0"/>
                </p:cNvCxnSpPr>
                <p:nvPr/>
              </p:nvCxnSpPr>
              <p:spPr>
                <a:xfrm rot="16200000">
                  <a:off x="7700655" y="3644848"/>
                  <a:ext cx="798315" cy="20591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F7DEC766-C949-7065-4F31-6A506BE80E81}"/>
                    </a:ext>
                  </a:extLst>
                </p:cNvPr>
                <p:cNvCxnSpPr>
                  <a:cxnSpLocks/>
                  <a:stCxn id="67" idx="4"/>
                  <a:endCxn id="70" idx="0"/>
                </p:cNvCxnSpPr>
                <p:nvPr/>
              </p:nvCxnSpPr>
              <p:spPr>
                <a:xfrm rot="16200000" flipH="1">
                  <a:off x="7833387" y="4043122"/>
                  <a:ext cx="538225" cy="21128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DA65A400-CDC5-96AF-8CC1-8F5942C27BE2}"/>
                    </a:ext>
                  </a:extLst>
                </p:cNvPr>
                <p:cNvCxnSpPr>
                  <a:cxnSpLocks/>
                  <a:stCxn id="67" idx="4"/>
                  <a:endCxn id="71" idx="0"/>
                </p:cNvCxnSpPr>
                <p:nvPr/>
              </p:nvCxnSpPr>
              <p:spPr>
                <a:xfrm rot="16200000" flipH="1">
                  <a:off x="7967040" y="3909468"/>
                  <a:ext cx="270917" cy="21128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8F9B86F1-905D-04DC-02D8-42B647516A67}"/>
                    </a:ext>
                  </a:extLst>
                </p:cNvPr>
                <p:cNvCxnSpPr>
                  <a:cxnSpLocks/>
                  <a:stCxn id="67" idx="4"/>
                  <a:endCxn id="73" idx="0"/>
                </p:cNvCxnSpPr>
                <p:nvPr/>
              </p:nvCxnSpPr>
              <p:spPr>
                <a:xfrm rot="16200000">
                  <a:off x="7969177" y="3643633"/>
                  <a:ext cx="263699" cy="20834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B2FDED2F-1EFF-844F-5A68-FBD16D2620D2}"/>
                    </a:ext>
                  </a:extLst>
                </p:cNvPr>
                <p:cNvCxnSpPr>
                  <a:cxnSpLocks/>
                  <a:stCxn id="67" idx="4"/>
                  <a:endCxn id="74" idx="0"/>
                </p:cNvCxnSpPr>
                <p:nvPr/>
              </p:nvCxnSpPr>
              <p:spPr>
                <a:xfrm rot="16200000">
                  <a:off x="7834308" y="3511193"/>
                  <a:ext cx="531007" cy="20591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99A4C0A0-8762-C620-CC05-F61269EC91AB}"/>
                    </a:ext>
                  </a:extLst>
                </p:cNvPr>
                <p:cNvCxnSpPr>
                  <a:cxnSpLocks/>
                  <a:stCxn id="68" idx="4"/>
                  <a:endCxn id="70" idx="0"/>
                </p:cNvCxnSpPr>
                <p:nvPr/>
              </p:nvCxnSpPr>
              <p:spPr>
                <a:xfrm rot="16200000" flipH="1">
                  <a:off x="7698261" y="3907996"/>
                  <a:ext cx="805533" cy="21423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9EB8ECC7-C700-DBED-4D87-2B508BE1ECF2}"/>
                    </a:ext>
                  </a:extLst>
                </p:cNvPr>
                <p:cNvCxnSpPr>
                  <a:cxnSpLocks/>
                  <a:stCxn id="68" idx="4"/>
                  <a:endCxn id="71" idx="0"/>
                </p:cNvCxnSpPr>
                <p:nvPr/>
              </p:nvCxnSpPr>
              <p:spPr>
                <a:xfrm rot="16200000" flipH="1">
                  <a:off x="7831914" y="3774342"/>
                  <a:ext cx="538225" cy="21423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05C777B6-0E68-55E6-4D4B-3D8E94DA7388}"/>
                    </a:ext>
                  </a:extLst>
                </p:cNvPr>
                <p:cNvCxnSpPr>
                  <a:cxnSpLocks/>
                  <a:stCxn id="68" idx="4"/>
                  <a:endCxn id="72" idx="0"/>
                </p:cNvCxnSpPr>
                <p:nvPr/>
              </p:nvCxnSpPr>
              <p:spPr>
                <a:xfrm rot="16200000" flipH="1">
                  <a:off x="7965568" y="3640689"/>
                  <a:ext cx="270917" cy="21423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F1C8C5EE-8098-802F-67AA-C622C06D47AB}"/>
                    </a:ext>
                  </a:extLst>
                </p:cNvPr>
                <p:cNvCxnSpPr>
                  <a:cxnSpLocks/>
                  <a:stCxn id="68" idx="4"/>
                  <a:endCxn id="74" idx="0"/>
                </p:cNvCxnSpPr>
                <p:nvPr/>
              </p:nvCxnSpPr>
              <p:spPr>
                <a:xfrm rot="16200000">
                  <a:off x="7966490" y="3376067"/>
                  <a:ext cx="263699" cy="20885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20F1040-35C5-4CA3-AAD2-FE9C91BEFDC8}"/>
                    </a:ext>
                  </a:extLst>
                </p:cNvPr>
                <p:cNvCxnSpPr>
                  <a:cxnSpLocks/>
                  <a:stCxn id="69" idx="4"/>
                  <a:endCxn id="70" idx="0"/>
                </p:cNvCxnSpPr>
                <p:nvPr/>
              </p:nvCxnSpPr>
              <p:spPr>
                <a:xfrm rot="16200000" flipH="1">
                  <a:off x="7563392" y="3773127"/>
                  <a:ext cx="1072841" cy="21666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FB86AA4F-8642-6242-3410-FE1F4F12991A}"/>
                    </a:ext>
                  </a:extLst>
                </p:cNvPr>
                <p:cNvCxnSpPr>
                  <a:cxnSpLocks/>
                  <a:stCxn id="69" idx="4"/>
                  <a:endCxn id="71" idx="0"/>
                </p:cNvCxnSpPr>
                <p:nvPr/>
              </p:nvCxnSpPr>
              <p:spPr>
                <a:xfrm rot="16200000" flipH="1">
                  <a:off x="7697046" y="3639474"/>
                  <a:ext cx="805533" cy="21666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9C04B366-61C2-9703-C353-D97B9F51616B}"/>
                    </a:ext>
                  </a:extLst>
                </p:cNvPr>
                <p:cNvCxnSpPr>
                  <a:cxnSpLocks/>
                  <a:stCxn id="69" idx="4"/>
                  <a:endCxn id="72" idx="0"/>
                </p:cNvCxnSpPr>
                <p:nvPr/>
              </p:nvCxnSpPr>
              <p:spPr>
                <a:xfrm rot="16200000" flipH="1">
                  <a:off x="7830699" y="3505820"/>
                  <a:ext cx="538225" cy="21666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4822024E-1EAB-7862-8D02-5AF70B5EDAE5}"/>
                    </a:ext>
                  </a:extLst>
                </p:cNvPr>
                <p:cNvCxnSpPr>
                  <a:cxnSpLocks/>
                  <a:stCxn id="69" idx="4"/>
                  <a:endCxn id="73" idx="0"/>
                </p:cNvCxnSpPr>
                <p:nvPr/>
              </p:nvCxnSpPr>
              <p:spPr>
                <a:xfrm rot="16200000" flipH="1">
                  <a:off x="7962881" y="3373638"/>
                  <a:ext cx="270917" cy="21371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A4118AEC-0DE3-1741-AE5A-B744D4404CF7}"/>
                    </a:ext>
                  </a:extLst>
                </p:cNvPr>
                <p:cNvCxnSpPr>
                  <a:cxnSpLocks/>
                  <a:stCxn id="70" idx="4"/>
                  <a:endCxn id="75" idx="0"/>
                </p:cNvCxnSpPr>
                <p:nvPr/>
              </p:nvCxnSpPr>
              <p:spPr>
                <a:xfrm rot="16200000">
                  <a:off x="8412590" y="4289738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1E865510-6323-FB4A-D571-0B92B898FBE9}"/>
                    </a:ext>
                  </a:extLst>
                </p:cNvPr>
                <p:cNvCxnSpPr>
                  <a:cxnSpLocks/>
                  <a:stCxn id="70" idx="4"/>
                  <a:endCxn id="76" idx="0"/>
                </p:cNvCxnSpPr>
                <p:nvPr/>
              </p:nvCxnSpPr>
              <p:spPr>
                <a:xfrm rot="16200000">
                  <a:off x="8278936" y="4156085"/>
                  <a:ext cx="394435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8D5263E0-956B-E7AF-AAD2-0849C2798449}"/>
                    </a:ext>
                  </a:extLst>
                </p:cNvPr>
                <p:cNvCxnSpPr>
                  <a:cxnSpLocks/>
                  <a:stCxn id="70" idx="4"/>
                  <a:endCxn id="77" idx="0"/>
                </p:cNvCxnSpPr>
                <p:nvPr/>
              </p:nvCxnSpPr>
              <p:spPr>
                <a:xfrm rot="16200000">
                  <a:off x="8145281" y="4022431"/>
                  <a:ext cx="661743" cy="12915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5AF8F793-8FDA-B9A8-E110-F92E62B6CE5C}"/>
                    </a:ext>
                  </a:extLst>
                </p:cNvPr>
                <p:cNvCxnSpPr>
                  <a:cxnSpLocks/>
                  <a:stCxn id="71" idx="4"/>
                  <a:endCxn id="75" idx="0"/>
                </p:cNvCxnSpPr>
                <p:nvPr/>
              </p:nvCxnSpPr>
              <p:spPr>
                <a:xfrm rot="16200000" flipH="1">
                  <a:off x="8406063" y="4156084"/>
                  <a:ext cx="140181" cy="12915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39D09E0-D22C-AAA6-9E3A-C2D442E55FFF}"/>
                    </a:ext>
                  </a:extLst>
                </p:cNvPr>
                <p:cNvCxnSpPr>
                  <a:cxnSpLocks/>
                  <a:stCxn id="71" idx="4"/>
                  <a:endCxn id="76" idx="0"/>
                </p:cNvCxnSpPr>
                <p:nvPr/>
              </p:nvCxnSpPr>
              <p:spPr>
                <a:xfrm rot="16200000">
                  <a:off x="8412589" y="4022430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5B52EDB6-1AFB-6549-0FFD-521414537037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 rot="16200000">
                  <a:off x="8278935" y="3888777"/>
                  <a:ext cx="394435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16B33189-C738-D742-5FFC-021A622D0EBD}"/>
                    </a:ext>
                  </a:extLst>
                </p:cNvPr>
                <p:cNvCxnSpPr>
                  <a:cxnSpLocks/>
                  <a:stCxn id="71" idx="4"/>
                  <a:endCxn id="78" idx="0"/>
                </p:cNvCxnSpPr>
                <p:nvPr/>
              </p:nvCxnSpPr>
              <p:spPr>
                <a:xfrm rot="16200000">
                  <a:off x="8143809" y="3756595"/>
                  <a:ext cx="661743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EF552E9E-D865-7BB5-2F89-31B807ECBC4C}"/>
                    </a:ext>
                  </a:extLst>
                </p:cNvPr>
                <p:cNvCxnSpPr>
                  <a:cxnSpLocks/>
                  <a:stCxn id="72" idx="4"/>
                  <a:endCxn id="75" idx="0"/>
                </p:cNvCxnSpPr>
                <p:nvPr/>
              </p:nvCxnSpPr>
              <p:spPr>
                <a:xfrm rot="16200000" flipH="1">
                  <a:off x="8272408" y="4022429"/>
                  <a:ext cx="407489" cy="12915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E9A5F840-93AA-B400-F6C1-E9441960AF2D}"/>
                    </a:ext>
                  </a:extLst>
                </p:cNvPr>
                <p:cNvCxnSpPr>
                  <a:cxnSpLocks/>
                  <a:stCxn id="72" idx="4"/>
                  <a:endCxn id="76" idx="0"/>
                </p:cNvCxnSpPr>
                <p:nvPr/>
              </p:nvCxnSpPr>
              <p:spPr>
                <a:xfrm rot="16200000" flipH="1">
                  <a:off x="8406062" y="3888776"/>
                  <a:ext cx="140181" cy="12915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24CB32CF-2D60-E70C-416D-396D070A4AA9}"/>
                    </a:ext>
                  </a:extLst>
                </p:cNvPr>
                <p:cNvCxnSpPr>
                  <a:cxnSpLocks/>
                  <a:stCxn id="72" idx="4"/>
                  <a:endCxn id="77" idx="0"/>
                </p:cNvCxnSpPr>
                <p:nvPr/>
              </p:nvCxnSpPr>
              <p:spPr>
                <a:xfrm rot="16200000">
                  <a:off x="8412588" y="3755122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DCB4DFAE-22BE-0FBE-8264-C25824AD652D}"/>
                    </a:ext>
                  </a:extLst>
                </p:cNvPr>
                <p:cNvCxnSpPr>
                  <a:cxnSpLocks/>
                  <a:stCxn id="72" idx="4"/>
                  <a:endCxn id="78" idx="0"/>
                </p:cNvCxnSpPr>
                <p:nvPr/>
              </p:nvCxnSpPr>
              <p:spPr>
                <a:xfrm rot="16200000">
                  <a:off x="8277462" y="3622940"/>
                  <a:ext cx="394435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3673FC4-0F32-F635-FB02-AF69C1538EF1}"/>
                    </a:ext>
                  </a:extLst>
                </p:cNvPr>
                <p:cNvCxnSpPr>
                  <a:cxnSpLocks/>
                  <a:stCxn id="73" idx="4"/>
                  <a:endCxn id="75" idx="0"/>
                </p:cNvCxnSpPr>
                <p:nvPr/>
              </p:nvCxnSpPr>
              <p:spPr>
                <a:xfrm rot="16200000" flipH="1">
                  <a:off x="8137282" y="3887303"/>
                  <a:ext cx="674797" cy="13210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50EE3A30-DD18-8082-FB09-5008F5B10B0D}"/>
                    </a:ext>
                  </a:extLst>
                </p:cNvPr>
                <p:cNvCxnSpPr>
                  <a:cxnSpLocks/>
                  <a:stCxn id="73" idx="4"/>
                  <a:endCxn id="76" idx="0"/>
                </p:cNvCxnSpPr>
                <p:nvPr/>
              </p:nvCxnSpPr>
              <p:spPr>
                <a:xfrm rot="16200000" flipH="1">
                  <a:off x="8270936" y="3753650"/>
                  <a:ext cx="407489" cy="13209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7FB258FE-F92E-EEC4-ED3D-BB7880272C2C}"/>
                    </a:ext>
                  </a:extLst>
                </p:cNvPr>
                <p:cNvCxnSpPr>
                  <a:cxnSpLocks/>
                  <a:stCxn id="73" idx="4"/>
                  <a:endCxn id="77" idx="0"/>
                </p:cNvCxnSpPr>
                <p:nvPr/>
              </p:nvCxnSpPr>
              <p:spPr>
                <a:xfrm rot="16200000" flipH="1">
                  <a:off x="8404589" y="3619996"/>
                  <a:ext cx="140181" cy="13209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92835D8-3715-B1FF-497B-A8CB5B638F41}"/>
                    </a:ext>
                  </a:extLst>
                </p:cNvPr>
                <p:cNvCxnSpPr>
                  <a:cxnSpLocks/>
                  <a:stCxn id="73" idx="4"/>
                  <a:endCxn id="78" idx="0"/>
                </p:cNvCxnSpPr>
                <p:nvPr/>
              </p:nvCxnSpPr>
              <p:spPr>
                <a:xfrm rot="16200000">
                  <a:off x="8409644" y="3487814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6C61ED80-AD51-C81C-FD81-3A6EABF62B18}"/>
                    </a:ext>
                  </a:extLst>
                </p:cNvPr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 rot="16200000" flipH="1">
                  <a:off x="8136067" y="3618781"/>
                  <a:ext cx="674797" cy="13452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4177E67-4529-4096-924C-8B7CED3E5103}"/>
                    </a:ext>
                  </a:extLst>
                </p:cNvPr>
                <p:cNvCxnSpPr>
                  <a:cxnSpLocks/>
                  <a:stCxn id="74" idx="4"/>
                  <a:endCxn id="77" idx="0"/>
                </p:cNvCxnSpPr>
                <p:nvPr/>
              </p:nvCxnSpPr>
              <p:spPr>
                <a:xfrm rot="16200000" flipH="1">
                  <a:off x="8269721" y="3485128"/>
                  <a:ext cx="407489" cy="134527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A812A67-CDB0-CA2E-76BE-DA0108967317}"/>
                    </a:ext>
                  </a:extLst>
                </p:cNvPr>
                <p:cNvCxnSpPr>
                  <a:cxnSpLocks/>
                  <a:stCxn id="74" idx="4"/>
                  <a:endCxn id="78" idx="0"/>
                </p:cNvCxnSpPr>
                <p:nvPr/>
              </p:nvCxnSpPr>
              <p:spPr>
                <a:xfrm rot="16200000" flipH="1">
                  <a:off x="8401903" y="3352946"/>
                  <a:ext cx="140181" cy="13158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9A3CB13-C3E2-9054-3BC2-26D736C63E86}"/>
                  </a:ext>
                </a:extLst>
              </p:cNvPr>
              <p:cNvSpPr/>
              <p:nvPr/>
            </p:nvSpPr>
            <p:spPr>
              <a:xfrm>
                <a:off x="6752965" y="3578527"/>
                <a:ext cx="988094" cy="3075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i="1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.</a:t>
                </a:r>
                <a:r>
                  <a:rPr lang="en-US" altLang="ko-KR" i="1" dirty="0" err="1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tflite</a:t>
                </a:r>
                <a:endPara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A01053-D0C2-2C10-0F8A-B380ECB64A8A}"/>
                  </a:ext>
                </a:extLst>
              </p:cNvPr>
              <p:cNvSpPr txBox="1"/>
              <p:nvPr/>
            </p:nvSpPr>
            <p:spPr>
              <a:xfrm>
                <a:off x="6951086" y="2917896"/>
                <a:ext cx="6390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train</a:t>
                </a:r>
                <a:endParaRPr lang="ko-KR" altLang="en-US" sz="1400" b="1" i="1" dirty="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136F60F-A72C-BD51-FEDE-137B9E18B172}"/>
                </a:ext>
              </a:extLst>
            </p:cNvPr>
            <p:cNvSpPr/>
            <p:nvPr/>
          </p:nvSpPr>
          <p:spPr>
            <a:xfrm>
              <a:off x="4322814" y="2866954"/>
              <a:ext cx="3638931" cy="204032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E35E490-B2D8-80E4-9065-BE326E6B5EE9}"/>
                </a:ext>
              </a:extLst>
            </p:cNvPr>
            <p:cNvSpPr/>
            <p:nvPr/>
          </p:nvSpPr>
          <p:spPr>
            <a:xfrm rot="10800000">
              <a:off x="5792713" y="4283001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D97D121-4F82-4DF8-9235-D2F8C75D0B02}"/>
                </a:ext>
              </a:extLst>
            </p:cNvPr>
            <p:cNvSpPr/>
            <p:nvPr/>
          </p:nvSpPr>
          <p:spPr>
            <a:xfrm rot="10800000">
              <a:off x="5792713" y="4173936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A7AC358-9608-A726-11CD-C377CEE316E5}"/>
                </a:ext>
              </a:extLst>
            </p:cNvPr>
            <p:cNvSpPr/>
            <p:nvPr/>
          </p:nvSpPr>
          <p:spPr>
            <a:xfrm rot="10800000">
              <a:off x="5792713" y="4064871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C4BD08B-7BE4-AD7E-23F6-84DE30363519}"/>
                </a:ext>
              </a:extLst>
            </p:cNvPr>
            <p:cNvSpPr/>
            <p:nvPr/>
          </p:nvSpPr>
          <p:spPr>
            <a:xfrm rot="10800000">
              <a:off x="5792712" y="3962904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525EF72-4A75-7D08-29CE-D59E503957C7}"/>
                </a:ext>
              </a:extLst>
            </p:cNvPr>
            <p:cNvSpPr/>
            <p:nvPr/>
          </p:nvSpPr>
          <p:spPr>
            <a:xfrm rot="10800000">
              <a:off x="5792712" y="3853839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B04F26B-7FE2-EBF9-B45C-CFC68CC3A0AA}"/>
                </a:ext>
              </a:extLst>
            </p:cNvPr>
            <p:cNvSpPr/>
            <p:nvPr/>
          </p:nvSpPr>
          <p:spPr>
            <a:xfrm rot="10800000">
              <a:off x="5792712" y="3744774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7CC5E1-0280-B000-C8A2-1EF5D6253D02}"/>
                </a:ext>
              </a:extLst>
            </p:cNvPr>
            <p:cNvSpPr/>
            <p:nvPr/>
          </p:nvSpPr>
          <p:spPr>
            <a:xfrm rot="10800000">
              <a:off x="5792712" y="3630938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EC9D105-E2F2-197F-9C9D-920963ADBDFF}"/>
                </a:ext>
              </a:extLst>
            </p:cNvPr>
            <p:cNvSpPr txBox="1"/>
            <p:nvPr/>
          </p:nvSpPr>
          <p:spPr>
            <a:xfrm>
              <a:off x="2499705" y="3473572"/>
              <a:ext cx="1311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48A97A-5F86-3CBB-B4CE-02AE72E823D6}"/>
                </a:ext>
              </a:extLst>
            </p:cNvPr>
            <p:cNvSpPr txBox="1"/>
            <p:nvPr/>
          </p:nvSpPr>
          <p:spPr>
            <a:xfrm>
              <a:off x="5640206" y="3195449"/>
              <a:ext cx="6390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7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CB395-C2B5-9A3D-C75C-9681821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2EC5B-00F4-0893-5F5C-90A4EEF1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기법을 활용한 어플리케이션을 기존 어플리케이션과 비교하여 실험 수행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장의 데이터 학습 시 스토리지를 사용함에 따른 약간의 지연 발생</a:t>
            </a:r>
            <a:endParaRPr lang="en-US" altLang="ko-KR" dirty="0"/>
          </a:p>
          <a:p>
            <a:pPr lvl="1"/>
            <a:r>
              <a:rPr lang="ko-KR" altLang="en-US" dirty="0"/>
              <a:t>기존 어플리케이션에 비해 더 많은 데이터를 학습 가능하며 강제 종료되지 않음</a:t>
            </a:r>
            <a:endParaRPr lang="en-US" altLang="ko-KR" dirty="0"/>
          </a:p>
          <a:p>
            <a:pPr lvl="1"/>
            <a:r>
              <a:rPr lang="ko-KR" altLang="en-US" dirty="0"/>
              <a:t>학습 성능은 기존과 거의 동일함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E565D-0D8A-4FDF-A210-23BD1CAAE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_x198971448">
            <a:extLst>
              <a:ext uri="{FF2B5EF4-FFF2-40B4-BE49-F238E27FC236}">
                <a16:creationId xmlns:a16="http://schemas.microsoft.com/office/drawing/2014/main" id="{B9AE1E74-72E8-F5E6-FA21-9CF690E6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" y="3505755"/>
            <a:ext cx="5305351" cy="2855463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264AA-29C4-63F7-34DA-CAB6EAA78C6B}"/>
              </a:ext>
            </a:extLst>
          </p:cNvPr>
          <p:cNvSpPr txBox="1"/>
          <p:nvPr/>
        </p:nvSpPr>
        <p:spPr>
          <a:xfrm>
            <a:off x="1637963" y="4619176"/>
            <a:ext cx="13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0.38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5989F6-0A1E-6C40-146F-0A23D83EE39D}"/>
              </a:ext>
            </a:extLst>
          </p:cNvPr>
          <p:cNvCxnSpPr>
            <a:cxnSpLocks/>
          </p:cNvCxnSpPr>
          <p:nvPr/>
        </p:nvCxnSpPr>
        <p:spPr>
          <a:xfrm>
            <a:off x="2782565" y="4836862"/>
            <a:ext cx="5472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88081E-458B-EAB0-6AB7-DA9F48A81227}"/>
              </a:ext>
            </a:extLst>
          </p:cNvPr>
          <p:cNvCxnSpPr>
            <a:cxnSpLocks/>
          </p:cNvCxnSpPr>
          <p:nvPr/>
        </p:nvCxnSpPr>
        <p:spPr>
          <a:xfrm>
            <a:off x="2782565" y="4718236"/>
            <a:ext cx="5472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_x198971528">
            <a:extLst>
              <a:ext uri="{FF2B5EF4-FFF2-40B4-BE49-F238E27FC236}">
                <a16:creationId xmlns:a16="http://schemas.microsoft.com/office/drawing/2014/main" id="{F8FD30B4-DCBB-5105-4B03-4FC09C8D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65" y="3510787"/>
            <a:ext cx="4804480" cy="258611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3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TensorFlow Lite</a:t>
            </a:r>
          </a:p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노드로</a:t>
            </a:r>
            <a:r>
              <a:rPr lang="en-US" altLang="ko-KR" dirty="0"/>
              <a:t> Software Defined 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 </a:t>
            </a:r>
            <a:r>
              <a:rPr lang="ko-KR" altLang="en-US" dirty="0"/>
              <a:t>그리고</a:t>
            </a:r>
            <a:r>
              <a:rPr lang="en-US" altLang="ko-KR" dirty="0"/>
              <a:t> File Storage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가지 종류의 스토리지를 제공</a:t>
            </a:r>
            <a:endParaRPr lang="en-US" altLang="ko-KR" dirty="0"/>
          </a:p>
          <a:p>
            <a:pPr lvl="1"/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r>
              <a:rPr lang="en-US" altLang="ko-KR" dirty="0"/>
              <a:t>, </a:t>
            </a:r>
            <a:r>
              <a:rPr lang="ko-KR" altLang="en-US" dirty="0"/>
              <a:t>오픈 </a:t>
            </a:r>
            <a:r>
              <a:rPr lang="ko-KR" altLang="en-US" dirty="0" err="1"/>
              <a:t>소스등의</a:t>
            </a:r>
            <a:r>
              <a:rPr lang="ko-KR" altLang="en-US" dirty="0"/>
              <a:t> 장점을 가짐 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</a:t>
            </a:r>
            <a:r>
              <a:rPr lang="en-US" altLang="ko-KR" dirty="0"/>
              <a:t>Mon, MGR, MDS </a:t>
            </a:r>
            <a:r>
              <a:rPr lang="ko-KR" altLang="en-US" dirty="0"/>
              <a:t>그리고</a:t>
            </a:r>
            <a:r>
              <a:rPr lang="en-US" altLang="ko-KR" dirty="0"/>
              <a:t> OSD</a:t>
            </a:r>
            <a:r>
              <a:rPr lang="ko-KR" altLang="en-US" dirty="0"/>
              <a:t> 노드들을 구성해야 함</a:t>
            </a:r>
            <a:endParaRPr lang="en-US" altLang="ko-KR" dirty="0"/>
          </a:p>
          <a:p>
            <a:pPr lvl="1"/>
            <a:r>
              <a:rPr lang="en-US" altLang="ko-KR" dirty="0"/>
              <a:t>Mon: Monitor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전반적인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관리 및 사용을 위한 노드 </a:t>
            </a:r>
            <a:endParaRPr lang="en-US" altLang="ko-KR" dirty="0"/>
          </a:p>
          <a:p>
            <a:pPr lvl="1"/>
            <a:r>
              <a:rPr lang="en-US" altLang="ko-KR" dirty="0"/>
              <a:t>MGR: Manager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전반적인 클러스터 </a:t>
            </a:r>
            <a:r>
              <a:rPr lang="ko-KR" altLang="en-US" dirty="0" err="1"/>
              <a:t>맵을</a:t>
            </a:r>
            <a:r>
              <a:rPr lang="ko-KR" altLang="en-US" dirty="0"/>
              <a:t> 관리하는 노드 </a:t>
            </a:r>
            <a:endParaRPr lang="en-US" altLang="ko-KR" dirty="0"/>
          </a:p>
          <a:p>
            <a:pPr lvl="1"/>
            <a:r>
              <a:rPr lang="en-US" altLang="ko-KR" dirty="0"/>
              <a:t>MDS: Metadata Server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이름 변경 등의 메타데이터 작업 및 메타데이터 관리 </a:t>
            </a:r>
            <a:endParaRPr lang="en-US" altLang="ko-KR" dirty="0"/>
          </a:p>
          <a:p>
            <a:pPr lvl="1"/>
            <a:r>
              <a:rPr lang="en-US" altLang="ko-KR" dirty="0"/>
              <a:t>OSD: Object Storage Device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데이터 저장 및 관리를 담당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와이드스크린</PresentationFormat>
  <Paragraphs>93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roboto</vt:lpstr>
      <vt:lpstr>Wingdings</vt:lpstr>
      <vt:lpstr>Arial</vt:lpstr>
      <vt:lpstr>맑은 고딕</vt:lpstr>
      <vt:lpstr>lato</vt:lpstr>
      <vt:lpstr>Office 테마</vt:lpstr>
      <vt:lpstr>PowerPoint 프레젠테이션</vt:lpstr>
      <vt:lpstr>Contents</vt:lpstr>
      <vt:lpstr>TensorFlow Lite</vt:lpstr>
      <vt:lpstr>Problem </vt:lpstr>
      <vt:lpstr>Proposed Scheme</vt:lpstr>
      <vt:lpstr>Proposed Scheme</vt:lpstr>
      <vt:lpstr>Result </vt:lpstr>
      <vt:lpstr>Contents</vt:lpstr>
      <vt:lpstr>Ceph</vt:lpstr>
      <vt:lpstr>Ceph Constitute</vt:lpstr>
      <vt:lpstr>Ceph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2023-01-20T05:43:31Z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