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4"/>
  </p:sldMasterIdLst>
  <p:notesMasterIdLst>
    <p:notesMasterId r:id="rId24"/>
  </p:notesMasterIdLst>
  <p:sldIdLst>
    <p:sldId id="256" r:id="rId5"/>
    <p:sldId id="294" r:id="rId6"/>
    <p:sldId id="297" r:id="rId7"/>
    <p:sldId id="295" r:id="rId8"/>
    <p:sldId id="296" r:id="rId9"/>
    <p:sldId id="293" r:id="rId10"/>
    <p:sldId id="298" r:id="rId11"/>
    <p:sldId id="300" r:id="rId12"/>
    <p:sldId id="299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</p:sldIdLst>
  <p:sldSz cx="12192000" cy="6858000"/>
  <p:notesSz cx="6858000" cy="9144000"/>
  <p:embeddedFontLst>
    <p:embeddedFont>
      <p:font typeface="lato" panose="020F0502020204030203" pitchFamily="34" charset="0"/>
      <p:regular r:id="rId25"/>
      <p:bold r:id="rId26"/>
      <p:italic r:id="rId27"/>
      <p:boldItalic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  <p:embeddedFont>
      <p:font typeface="맑은 고딕" panose="020B0503020000020004" pitchFamily="50" charset="-127"/>
      <p:regular r:id="rId33"/>
      <p:bold r:id="rId34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2A8661"/>
    <a:srgbClr val="FFFFFF"/>
    <a:srgbClr val="3B3B3B"/>
    <a:srgbClr val="4472C4"/>
    <a:srgbClr val="4B88C0"/>
    <a:srgbClr val="990000"/>
    <a:srgbClr val="70AD47"/>
    <a:srgbClr val="FFC00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67D18B-9518-78B1-56D7-EEB69F043DD4}" v="358" dt="2022-07-04T06:14:54.018"/>
    <p1510:client id="{3257C02B-37B6-5C04-7820-D36F0E241AE0}" v="858" dt="2022-07-04T10:06:52.283"/>
    <p1510:client id="{421A90AD-1F43-EA27-9968-13EE502B3116}" v="1442" dt="2022-08-24T04:36:50.611"/>
    <p1510:client id="{8E2D5C3B-F050-46B4-95B1-5F69C4238AE7}" v="184" dt="2022-06-28T07:57:07.062"/>
    <p1510:client id="{A13186CB-EDAA-4420-BED7-FCC4D86B4CB2}" v="5" dt="2022-08-24T01:07:05.713"/>
    <p1510:client id="{EAA0DAF6-09DF-EBC8-AF83-3F26D68A2098}" v="188" dt="2022-07-04T02:49:51.3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176" autoAdjust="0"/>
  </p:normalViewPr>
  <p:slideViewPr>
    <p:cSldViewPr snapToGrid="0" showGuides="1">
      <p:cViewPr varScale="1">
        <p:scale>
          <a:sx n="114" d="100"/>
          <a:sy n="114" d="100"/>
        </p:scale>
        <p:origin x="414" y="96"/>
      </p:cViewPr>
      <p:guideLst>
        <p:guide pos="3840"/>
        <p:guide orient="horz" pos="1656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2.fntdata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font" Target="fonts/font10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4.fntdata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lvl="2"/>
            <a:r>
              <a:rPr lang="ko-KR" altLang="en-US" dirty="0"/>
              <a:t>셋</a:t>
            </a:r>
            <a:endParaRPr lang="en-US" altLang="ko-KR" dirty="0"/>
          </a:p>
          <a:p>
            <a:pPr lvl="3"/>
            <a:r>
              <a:rPr lang="ko-KR" altLang="en-US" dirty="0"/>
              <a:t>넷</a:t>
            </a:r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CheolHyeon Kwon</a:t>
            </a: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ceph/ceph-deploy.gi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ekdnhttps:/download.ceph.com/rpm-nautilus/el8/noarch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600" b="1" dirty="0" err="1">
                <a:solidFill>
                  <a:schemeClr val="accent5"/>
                </a:solidFill>
                <a:latin typeface="roboto" panose="02000000000000000000" pitchFamily="2" charset="0"/>
              </a:rPr>
              <a:t>Ceph</a:t>
            </a:r>
            <a:endParaRPr lang="ko-KR" altLang="en-US" sz="3600" b="1" dirty="0">
              <a:solidFill>
                <a:schemeClr val="accent5"/>
              </a:solidFill>
              <a:latin typeface="roboto" panose="02000000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CheolHyeon Kwon</a:t>
            </a:r>
            <a:endParaRPr lang="en-US" altLang="ko-KR"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02329" y="5227659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335803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B6050-B1F3-D6C0-2C4F-A41D2FF60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Ceph</a:t>
            </a:r>
            <a:r>
              <a:rPr lang="ko-KR" altLang="en-US" dirty="0"/>
              <a:t> </a:t>
            </a:r>
            <a:r>
              <a:rPr lang="ko-KR" altLang="en-US" dirty="0" err="1"/>
              <a:t>Install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EDC736-2D26-0585-FFA1-C10801057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cs typeface="lato"/>
              </a:rPr>
              <a:t>새로운 계정 생성</a:t>
            </a:r>
          </a:p>
          <a:p>
            <a:pPr marL="575945" lvl="1"/>
            <a:r>
              <a:rPr lang="ko-KR" altLang="en-US" dirty="0" err="1">
                <a:cs typeface="lato"/>
              </a:rPr>
              <a:t>C</a:t>
            </a:r>
            <a:r>
              <a:rPr lang="ko-KR" dirty="0" err="1">
                <a:cs typeface="lato"/>
              </a:rPr>
              <a:t>eph</a:t>
            </a:r>
            <a:r>
              <a:rPr lang="ko-KR" dirty="0" err="1">
                <a:ea typeface="+mn-lt"/>
                <a:cs typeface="+mn-lt"/>
              </a:rPr>
              <a:t>의</a:t>
            </a:r>
            <a:r>
              <a:rPr lang="ko-KR" dirty="0">
                <a:ea typeface="+mn-lt"/>
                <a:cs typeface="+mn-lt"/>
              </a:rPr>
              <a:t> 각 노드에 설치 패키지 배포와 원격설정의 지원에 사용할 계정 생성</a:t>
            </a:r>
          </a:p>
          <a:p>
            <a:pPr marL="575945" lvl="1"/>
            <a:r>
              <a:rPr lang="en-US" altLang="ko-KR" dirty="0" err="1">
                <a:cs typeface="lato"/>
              </a:rPr>
              <a:t>모든</a:t>
            </a:r>
            <a:r>
              <a:rPr lang="en-US" altLang="ko-KR" dirty="0">
                <a:cs typeface="lato"/>
              </a:rPr>
              <a:t> </a:t>
            </a:r>
            <a:r>
              <a:rPr lang="en-US" altLang="ko-KR" dirty="0" err="1">
                <a:cs typeface="lato"/>
              </a:rPr>
              <a:t>노드에서</a:t>
            </a:r>
            <a:r>
              <a:rPr lang="en-US" altLang="ko-KR" dirty="0">
                <a:cs typeface="lato"/>
              </a:rPr>
              <a:t> </a:t>
            </a:r>
            <a:r>
              <a:rPr lang="en-US" altLang="ko-KR" dirty="0" err="1">
                <a:cs typeface="lato"/>
              </a:rPr>
              <a:t>생성</a:t>
            </a:r>
            <a:r>
              <a:rPr lang="en-US" altLang="ko-KR" dirty="0">
                <a:cs typeface="lato"/>
              </a:rPr>
              <a:t> (</a:t>
            </a:r>
            <a:r>
              <a:rPr lang="en-US" altLang="ko-KR" dirty="0" err="1">
                <a:cs typeface="lato"/>
              </a:rPr>
              <a:t>서버</a:t>
            </a:r>
            <a:r>
              <a:rPr lang="en-US" altLang="ko-KR" dirty="0">
                <a:cs typeface="lato"/>
              </a:rPr>
              <a:t> 4대 + </a:t>
            </a:r>
            <a:r>
              <a:rPr lang="en-US" altLang="ko-KR" dirty="0" err="1">
                <a:cs typeface="lato"/>
              </a:rPr>
              <a:t>개인</a:t>
            </a:r>
            <a:r>
              <a:rPr lang="en-US" altLang="ko-KR" dirty="0">
                <a:cs typeface="lato"/>
              </a:rPr>
              <a:t> PC)</a:t>
            </a:r>
          </a:p>
          <a:p>
            <a:pPr marL="575945" lvl="1"/>
            <a:endParaRPr lang="ko-KR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7EBCF2-708E-E9C5-41D2-FA6795325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10</a:t>
            </a:fld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820A21B-9DB1-EE0D-01CE-43F6BC5BA42D}"/>
              </a:ext>
            </a:extLst>
          </p:cNvPr>
          <p:cNvGrpSpPr/>
          <p:nvPr/>
        </p:nvGrpSpPr>
        <p:grpSpPr>
          <a:xfrm>
            <a:off x="289454" y="2607476"/>
            <a:ext cx="10344843" cy="1992557"/>
            <a:chOff x="610780" y="927403"/>
            <a:chExt cx="10344843" cy="1992557"/>
          </a:xfrm>
        </p:grpSpPr>
        <p:pic>
          <p:nvPicPr>
            <p:cNvPr id="5" name="그림 5" descr="텍스트이(가) 표시된 사진&#10;&#10;자동 생성된 설명">
              <a:extLst>
                <a:ext uri="{FF2B5EF4-FFF2-40B4-BE49-F238E27FC236}">
                  <a16:creationId xmlns:a16="http://schemas.microsoft.com/office/drawing/2014/main" id="{B27DBB33-AB6D-4F2E-E1A9-6C0C944AF5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77" b="60892"/>
            <a:stretch/>
          </p:blipFill>
          <p:spPr>
            <a:xfrm>
              <a:off x="619961" y="927403"/>
              <a:ext cx="10335662" cy="1370207"/>
            </a:xfrm>
            <a:prstGeom prst="rect">
              <a:avLst/>
            </a:prstGeom>
          </p:spPr>
        </p:pic>
        <p:pic>
          <p:nvPicPr>
            <p:cNvPr id="6" name="그림 5" descr="텍스트이(가) 표시된 사진&#10;&#10;자동 생성된 설명">
              <a:extLst>
                <a:ext uri="{FF2B5EF4-FFF2-40B4-BE49-F238E27FC236}">
                  <a16:creationId xmlns:a16="http://schemas.microsoft.com/office/drawing/2014/main" id="{E53DD591-4AB6-3684-A8BA-BF5CB43A58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-89" t="57592" r="266" b="30366"/>
            <a:stretch/>
          </p:blipFill>
          <p:spPr>
            <a:xfrm>
              <a:off x="610780" y="2295331"/>
              <a:ext cx="10335715" cy="421910"/>
            </a:xfrm>
            <a:prstGeom prst="rect">
              <a:avLst/>
            </a:prstGeom>
          </p:spPr>
        </p:pic>
        <p:pic>
          <p:nvPicPr>
            <p:cNvPr id="7" name="그림 5" descr="텍스트이(가) 표시된 사진&#10;&#10;자동 생성된 설명">
              <a:extLst>
                <a:ext uri="{FF2B5EF4-FFF2-40B4-BE49-F238E27FC236}">
                  <a16:creationId xmlns:a16="http://schemas.microsoft.com/office/drawing/2014/main" id="{6DA9C374-4FD3-05A9-B808-6888D3618E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-89" t="94488" r="266" b="-263"/>
            <a:stretch/>
          </p:blipFill>
          <p:spPr>
            <a:xfrm>
              <a:off x="610780" y="2717644"/>
              <a:ext cx="10335673" cy="2023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6802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AA070-EF6F-D789-14E5-4C1DF9670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Ceph</a:t>
            </a:r>
            <a:r>
              <a:rPr lang="ko-KR" altLang="en-US" dirty="0"/>
              <a:t> </a:t>
            </a:r>
            <a:r>
              <a:rPr lang="ko-KR" altLang="en-US" dirty="0" err="1"/>
              <a:t>Install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997B1F-F3BC-76A1-2B41-80A395BFE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cs typeface="lato"/>
              </a:rPr>
              <a:t>ssh</a:t>
            </a:r>
            <a:r>
              <a:rPr lang="ko-KR" altLang="en-US" dirty="0">
                <a:cs typeface="lato"/>
              </a:rPr>
              <a:t> 키 생성</a:t>
            </a:r>
          </a:p>
          <a:p>
            <a:pPr marL="575945" lvl="1">
              <a:buFont typeface="Arial" panose="05000000000000000000" pitchFamily="2" charset="2"/>
            </a:pPr>
            <a:r>
              <a:rPr lang="ko-KR" altLang="en-US" dirty="0" err="1">
                <a:cs typeface="lato"/>
              </a:rPr>
              <a:t>Admin</a:t>
            </a:r>
            <a:r>
              <a:rPr lang="ko-KR" altLang="en-US" dirty="0">
                <a:cs typeface="lato"/>
              </a:rPr>
              <a:t>(개인 </a:t>
            </a:r>
            <a:r>
              <a:rPr lang="ko-KR" altLang="en-US" dirty="0" err="1">
                <a:cs typeface="lato"/>
              </a:rPr>
              <a:t>PC</a:t>
            </a:r>
            <a:r>
              <a:rPr lang="ko-KR" altLang="en-US" dirty="0">
                <a:cs typeface="lato"/>
              </a:rPr>
              <a:t>​)에서 노드들(서버)에 </a:t>
            </a:r>
            <a:r>
              <a:rPr lang="ko-KR" altLang="en-US" dirty="0" err="1">
                <a:cs typeface="lato"/>
              </a:rPr>
              <a:t>터널링하기</a:t>
            </a:r>
            <a:r>
              <a:rPr lang="ko-KR" altLang="en-US" dirty="0">
                <a:cs typeface="lato"/>
              </a:rPr>
              <a:t> 위해 키 생성</a:t>
            </a:r>
          </a:p>
          <a:p>
            <a:pPr marL="575945" lvl="1">
              <a:buFont typeface="Arial" panose="05000000000000000000" pitchFamily="2" charset="2"/>
            </a:pPr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2EA379-FB2A-55B3-22C7-4DDC84E4F6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1AB9BE75-9702-388E-0E5C-EDB3B1027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48" y="2219263"/>
            <a:ext cx="7232573" cy="386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073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26F02C-865A-F0B8-FADB-DFAADFC21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Ceph</a:t>
            </a:r>
            <a:r>
              <a:rPr lang="ko-KR" altLang="en-US" dirty="0"/>
              <a:t> </a:t>
            </a:r>
            <a:r>
              <a:rPr lang="ko-KR" altLang="en-US" dirty="0" err="1"/>
              <a:t>Install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903DD5-0E77-7077-97EF-CDF354961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cs typeface="lato"/>
              </a:rPr>
              <a:t>SSH</a:t>
            </a:r>
            <a:r>
              <a:rPr lang="ko-KR" altLang="en-US" dirty="0">
                <a:cs typeface="lato"/>
              </a:rPr>
              <a:t> 설정 </a:t>
            </a:r>
            <a:endParaRPr lang="ko-KR" altLang="en-US">
              <a:cs typeface="lato"/>
            </a:endParaRPr>
          </a:p>
          <a:p>
            <a:pPr marL="575945" lvl="1"/>
            <a:r>
              <a:rPr lang="ko-KR" altLang="en-US" dirty="0" err="1">
                <a:cs typeface="lato"/>
              </a:rPr>
              <a:t>ssh를</a:t>
            </a:r>
            <a:r>
              <a:rPr lang="ko-KR" altLang="en-US" dirty="0">
                <a:cs typeface="lato"/>
              </a:rPr>
              <a:t> 통한 접속을 쉽게 하기 위한 설정 파일 구성</a:t>
            </a:r>
          </a:p>
          <a:p>
            <a:pPr marL="575945" lvl="1"/>
            <a:r>
              <a:rPr lang="ko-KR" altLang="en-US" dirty="0">
                <a:cs typeface="lato"/>
              </a:rPr>
              <a:t>~/.</a:t>
            </a:r>
            <a:r>
              <a:rPr lang="ko-KR" altLang="en-US" dirty="0" err="1">
                <a:cs typeface="lato"/>
              </a:rPr>
              <a:t>ssh</a:t>
            </a:r>
            <a:r>
              <a:rPr lang="ko-KR" altLang="en-US" dirty="0">
                <a:cs typeface="lato"/>
              </a:rPr>
              <a:t>/</a:t>
            </a:r>
            <a:r>
              <a:rPr lang="ko-KR" altLang="en-US" dirty="0" err="1">
                <a:cs typeface="lato"/>
              </a:rPr>
              <a:t>config</a:t>
            </a:r>
            <a:r>
              <a:rPr lang="ko-KR" altLang="en-US" dirty="0">
                <a:cs typeface="lato"/>
              </a:rPr>
              <a:t> 파일 설정</a:t>
            </a:r>
          </a:p>
          <a:p>
            <a:pPr marL="575945" lvl="1"/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795943-6A1A-42B9-D7CD-D0D28D78AA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E41C1DE7-828D-CA63-C3AD-5E24931AA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52" y="2662639"/>
            <a:ext cx="2903862" cy="341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009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26F02C-865A-F0B8-FADB-DFAADFC21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Ceph</a:t>
            </a:r>
            <a:r>
              <a:rPr lang="ko-KR" altLang="en-US"/>
              <a:t> Install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903DD5-0E77-7077-97EF-CDF354961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cs typeface="lato"/>
              </a:rPr>
              <a:t>ssh</a:t>
            </a:r>
            <a:r>
              <a:rPr lang="ko-KR" altLang="en-US" dirty="0">
                <a:cs typeface="lato"/>
              </a:rPr>
              <a:t> 키 배포</a:t>
            </a:r>
          </a:p>
          <a:p>
            <a:pPr marL="575945" lvl="1"/>
            <a:r>
              <a:rPr lang="ko-KR" altLang="en-US" dirty="0">
                <a:cs typeface="lato"/>
              </a:rPr>
              <a:t>이전에 생성한 </a:t>
            </a:r>
            <a:r>
              <a:rPr lang="ko-KR" altLang="en-US" dirty="0" err="1">
                <a:cs typeface="lato"/>
              </a:rPr>
              <a:t>ssh</a:t>
            </a:r>
            <a:r>
              <a:rPr lang="ko-KR" altLang="en-US" dirty="0">
                <a:cs typeface="lato"/>
              </a:rPr>
              <a:t> 키를 서버들에 배포 </a:t>
            </a:r>
          </a:p>
          <a:p>
            <a:pPr marL="575945" lvl="1"/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795943-6A1A-42B9-D7CD-D0D28D78AA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9DC55815-60A3-7BDB-5C7C-A70A4CFFF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44" y="2375735"/>
            <a:ext cx="10748788" cy="307050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AB24556-07CE-A6E6-EACA-35698F5596A6}"/>
              </a:ext>
            </a:extLst>
          </p:cNvPr>
          <p:cNvSpPr/>
          <p:nvPr/>
        </p:nvSpPr>
        <p:spPr>
          <a:xfrm>
            <a:off x="460872" y="2375053"/>
            <a:ext cx="9180722" cy="550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909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26F02C-865A-F0B8-FADB-DFAADFC21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Ceph</a:t>
            </a:r>
            <a:r>
              <a:rPr lang="ko-KR" altLang="en-US"/>
              <a:t> Install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903DD5-0E77-7077-97EF-CDF354961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cs typeface="lato"/>
              </a:rPr>
              <a:t>ceph-deploy</a:t>
            </a:r>
            <a:r>
              <a:rPr lang="ko-KR" altLang="en-US" dirty="0">
                <a:cs typeface="lato"/>
              </a:rPr>
              <a:t> 설치</a:t>
            </a:r>
          </a:p>
          <a:p>
            <a:pPr marL="575945" lvl="1"/>
            <a:r>
              <a:rPr lang="ko-KR" altLang="en-US" dirty="0">
                <a:cs typeface="lato"/>
              </a:rPr>
              <a:t>서버와 </a:t>
            </a:r>
            <a:r>
              <a:rPr lang="ko-KR" altLang="en-US" dirty="0" err="1">
                <a:cs typeface="lato"/>
              </a:rPr>
              <a:t>PC의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OS가</a:t>
            </a:r>
            <a:r>
              <a:rPr lang="ko-KR" altLang="en-US" dirty="0">
                <a:cs typeface="lato"/>
              </a:rPr>
              <a:t> 달라서 다른 명령어로 설치 </a:t>
            </a:r>
          </a:p>
          <a:p>
            <a:pPr marL="575945" lvl="1">
              <a:buFont typeface="Arial" panose="05000000000000000000" pitchFamily="2" charset="2"/>
            </a:pPr>
            <a:r>
              <a:rPr lang="ko-KR" altLang="en-US" err="1">
                <a:cs typeface="lato"/>
              </a:rPr>
              <a:t>sudo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err="1">
                <a:cs typeface="lato"/>
              </a:rPr>
              <a:t>yum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err="1">
                <a:cs typeface="lato"/>
              </a:rPr>
              <a:t>install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err="1">
                <a:cs typeface="lato"/>
              </a:rPr>
              <a:t>ceph-deploy</a:t>
            </a:r>
            <a:r>
              <a:rPr lang="ko-KR" altLang="en-US" dirty="0">
                <a:cs typeface="lato"/>
              </a:rPr>
              <a:t> </a:t>
            </a: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ko-KR" altLang="en-US" dirty="0" err="1">
                <a:cs typeface="lato"/>
              </a:rPr>
              <a:t>sudo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apt-get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install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ceph-deploy</a:t>
            </a:r>
            <a:endParaRPr lang="ko-KR" altLang="en-US">
              <a:cs typeface="lato"/>
            </a:endParaRPr>
          </a:p>
          <a:p>
            <a:r>
              <a:rPr lang="ko-KR" altLang="en-US" dirty="0" err="1">
                <a:cs typeface="lato"/>
              </a:rPr>
              <a:t>yum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install</a:t>
            </a:r>
            <a:r>
              <a:rPr lang="ko-KR" altLang="en-US" dirty="0">
                <a:cs typeface="lato"/>
              </a:rPr>
              <a:t> 실패 </a:t>
            </a:r>
          </a:p>
          <a:p>
            <a:pPr marL="575945" lvl="1">
              <a:buFont typeface="Arial" panose="05000000000000000000" pitchFamily="2" charset="2"/>
            </a:pPr>
            <a:r>
              <a:rPr lang="ko-KR" altLang="en-US" dirty="0" err="1">
                <a:cs typeface="lato"/>
              </a:rPr>
              <a:t>ceph.repo의</a:t>
            </a:r>
            <a:r>
              <a:rPr lang="ko-KR" altLang="en-US" dirty="0">
                <a:cs typeface="lato"/>
              </a:rPr>
              <a:t> 문제로 보임 </a:t>
            </a:r>
          </a:p>
          <a:p>
            <a:pPr marL="575945" lvl="1">
              <a:buFont typeface="Arial" panose="05000000000000000000" pitchFamily="2" charset="2"/>
              <a:buChar char="•"/>
            </a:pPr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795943-6A1A-42B9-D7CD-D0D28D78AA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5E17876B-5EA9-92CD-35D4-25E1315CF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24" y="4171508"/>
            <a:ext cx="10464187" cy="110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39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26F02C-865A-F0B8-FADB-DFAADFC21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Ceph</a:t>
            </a:r>
            <a:r>
              <a:rPr lang="ko-KR" altLang="en-US"/>
              <a:t> Install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903DD5-0E77-7077-97EF-CDF354961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cs typeface="lato"/>
              </a:rPr>
              <a:t>공식 </a:t>
            </a:r>
            <a:r>
              <a:rPr lang="ko-KR" altLang="en-US" dirty="0" err="1">
                <a:cs typeface="lato"/>
              </a:rPr>
              <a:t>reference</a:t>
            </a:r>
            <a:r>
              <a:rPr lang="ko-KR" altLang="en-US" dirty="0">
                <a:cs typeface="lato"/>
              </a:rPr>
              <a:t> 참조해도 </a:t>
            </a:r>
            <a:r>
              <a:rPr lang="ko-KR" altLang="en-US" dirty="0" err="1">
                <a:cs typeface="lato"/>
              </a:rPr>
              <a:t>yum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install</a:t>
            </a:r>
            <a:r>
              <a:rPr lang="ko-KR" altLang="en-US" dirty="0">
                <a:cs typeface="lato"/>
              </a:rPr>
              <a:t> 불가</a:t>
            </a:r>
            <a:endParaRPr lang="ko-KR" dirty="0"/>
          </a:p>
          <a:p>
            <a:r>
              <a:rPr lang="ko-KR" altLang="en-US" dirty="0" err="1">
                <a:cs typeface="lato"/>
              </a:rPr>
              <a:t>pip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를</a:t>
            </a:r>
            <a:r>
              <a:rPr lang="ko-KR" altLang="en-US" dirty="0">
                <a:cs typeface="lato"/>
              </a:rPr>
              <a:t> 통해 </a:t>
            </a:r>
            <a:r>
              <a:rPr lang="ko-KR" altLang="en-US" dirty="0" err="1">
                <a:cs typeface="lato"/>
              </a:rPr>
              <a:t>install</a:t>
            </a:r>
            <a:r>
              <a:rPr lang="ko-KR" altLang="en-US" dirty="0">
                <a:cs typeface="lato"/>
              </a:rPr>
              <a:t> </a:t>
            </a: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ko-KR" altLang="en-US" dirty="0" err="1">
                <a:cs typeface="lato"/>
              </a:rPr>
              <a:t>pip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install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ceph-deploy</a:t>
            </a:r>
            <a:endParaRPr lang="ko-KR" altLang="en-US" dirty="0">
              <a:cs typeface="lato"/>
            </a:endParaRPr>
          </a:p>
          <a:p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795943-6A1A-42B9-D7CD-D0D28D78AA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11E994B7-4469-5526-0A01-69E177D7A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22" y="2846998"/>
            <a:ext cx="8095560" cy="241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778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26F02C-865A-F0B8-FADB-DFAADFC21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Ceph</a:t>
            </a:r>
            <a:r>
              <a:rPr lang="ko-KR" altLang="en-US"/>
              <a:t> Install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903DD5-0E77-7077-97EF-CDF354961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cs typeface="lato"/>
              </a:rPr>
              <a:t>ceph-deploy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를</a:t>
            </a:r>
            <a:r>
              <a:rPr lang="ko-KR" altLang="en-US" dirty="0">
                <a:cs typeface="lato"/>
              </a:rPr>
              <a:t> 통해 </a:t>
            </a:r>
            <a:r>
              <a:rPr lang="ko-KR" altLang="en-US" dirty="0" err="1">
                <a:cs typeface="lato"/>
              </a:rPr>
              <a:t>ceph</a:t>
            </a:r>
            <a:r>
              <a:rPr lang="ko-KR" altLang="en-US" dirty="0">
                <a:cs typeface="lato"/>
              </a:rPr>
              <a:t>  구성 </a:t>
            </a:r>
          </a:p>
          <a:p>
            <a:pPr marL="575945" lvl="1"/>
            <a:r>
              <a:rPr lang="ko-KR" altLang="en-US" dirty="0" err="1">
                <a:cs typeface="lato"/>
              </a:rPr>
              <a:t>new</a:t>
            </a:r>
            <a:r>
              <a:rPr lang="ko-KR" altLang="en-US" dirty="0">
                <a:cs typeface="lato"/>
              </a:rPr>
              <a:t> 명령을 통해 </a:t>
            </a:r>
            <a:r>
              <a:rPr lang="ko-KR" altLang="en-US" dirty="0" err="1">
                <a:cs typeface="lato"/>
              </a:rPr>
              <a:t>monitor</a:t>
            </a:r>
            <a:r>
              <a:rPr lang="ko-KR" altLang="en-US" dirty="0">
                <a:cs typeface="lato"/>
              </a:rPr>
              <a:t> 노드 설정 </a:t>
            </a:r>
          </a:p>
          <a:p>
            <a:pPr marL="575945" lvl="1"/>
            <a:r>
              <a:rPr lang="ko-KR" altLang="en-US" dirty="0" err="1">
                <a:cs typeface="lato"/>
              </a:rPr>
              <a:t>ceph-deploy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new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noslab-gpu2</a:t>
            </a:r>
            <a:endParaRPr lang="ko-KR" altLang="en-US" dirty="0">
              <a:cs typeface="lato"/>
            </a:endParaRPr>
          </a:p>
          <a:p>
            <a:pPr marL="575945" lvl="1"/>
            <a:r>
              <a:rPr lang="ko-KR" altLang="en-US" dirty="0">
                <a:cs typeface="lato"/>
              </a:rPr>
              <a:t>오류 발생시 아래 명령을 수행 후 다시 시도</a:t>
            </a:r>
          </a:p>
          <a:p>
            <a:pPr marL="575945" lvl="1"/>
            <a:endParaRPr lang="ko-KR"/>
          </a:p>
          <a:p>
            <a:pPr marL="575945" lvl="1"/>
            <a:r>
              <a:rPr lang="ko-KR" b="1" dirty="0" err="1">
                <a:ea typeface="+mn-lt"/>
                <a:cs typeface="+mn-lt"/>
              </a:rPr>
              <a:t>pip3</a:t>
            </a:r>
            <a:r>
              <a:rPr lang="ko-KR" b="1" dirty="0">
                <a:ea typeface="+mn-lt"/>
                <a:cs typeface="+mn-lt"/>
              </a:rPr>
              <a:t> </a:t>
            </a:r>
            <a:r>
              <a:rPr lang="ko-KR" b="1" dirty="0" err="1">
                <a:ea typeface="+mn-lt"/>
                <a:cs typeface="+mn-lt"/>
              </a:rPr>
              <a:t>install</a:t>
            </a:r>
            <a:r>
              <a:rPr lang="ko-KR" b="1" dirty="0">
                <a:ea typeface="+mn-lt"/>
                <a:cs typeface="+mn-lt"/>
              </a:rPr>
              <a:t> git+</a:t>
            </a:r>
            <a:r>
              <a:rPr lang="ko-KR" b="1" dirty="0">
                <a:ea typeface="+mn-lt"/>
                <a:cs typeface="+mn-lt"/>
                <a:hlinkClick r:id="rId2"/>
              </a:rPr>
              <a:t>https://github.com/ceph/ceph-deploy.git</a:t>
            </a:r>
            <a:endParaRPr lang="ko-KR" altLang="en-US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  <a:p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795943-6A1A-42B9-D7CD-D0D28D78AA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86520CF2-7B00-565E-3424-3257D21FD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86" y="3116558"/>
            <a:ext cx="11415485" cy="20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698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9569BA-6671-C4D9-4A6A-1C4DB795B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Ceph</a:t>
            </a:r>
            <a:r>
              <a:rPr lang="ko-KR" altLang="en-US" dirty="0"/>
              <a:t> </a:t>
            </a:r>
            <a:r>
              <a:rPr lang="ko-KR" altLang="en-US" dirty="0" err="1"/>
              <a:t>Install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A37C86-D31E-65DB-02F0-96E22C108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cs typeface="lato"/>
              </a:rPr>
              <a:t>Cpeh-deploy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new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를</a:t>
            </a:r>
            <a:r>
              <a:rPr lang="ko-KR" altLang="en-US" dirty="0">
                <a:cs typeface="lato"/>
              </a:rPr>
              <a:t> 수행 </a:t>
            </a:r>
            <a:r>
              <a:rPr lang="ko-KR" altLang="en-US" dirty="0" err="1">
                <a:cs typeface="lato"/>
              </a:rPr>
              <a:t>성공시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ceph.conf</a:t>
            </a:r>
            <a:r>
              <a:rPr lang="ko-KR" altLang="en-US" dirty="0">
                <a:cs typeface="lato"/>
              </a:rPr>
              <a:t> 파일 생성됨</a:t>
            </a:r>
          </a:p>
          <a:p>
            <a:r>
              <a:rPr lang="ko-KR" altLang="en-US" dirty="0" err="1">
                <a:cs typeface="lato"/>
              </a:rPr>
              <a:t>Monitor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설정되어있음을</a:t>
            </a:r>
            <a:r>
              <a:rPr lang="ko-KR" altLang="en-US" dirty="0">
                <a:cs typeface="lato"/>
              </a:rPr>
              <a:t> 확인 가능 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588052-F2E9-13D3-24C0-94D900AA0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14180D99-AD3C-45C7-6F88-3D3D3FE6D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14" y="2417745"/>
            <a:ext cx="6158428" cy="368618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602D8E9-7A30-4139-1EE4-364BA720633E}"/>
              </a:ext>
            </a:extLst>
          </p:cNvPr>
          <p:cNvSpPr/>
          <p:nvPr/>
        </p:nvSpPr>
        <p:spPr>
          <a:xfrm>
            <a:off x="112005" y="5955535"/>
            <a:ext cx="569204" cy="1560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6D1D1896-18D9-8E0E-0A09-941F58015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871" y="2416211"/>
            <a:ext cx="5938091" cy="22459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FCEE0DF-10BD-23FF-2038-79E0321209CA}"/>
              </a:ext>
            </a:extLst>
          </p:cNvPr>
          <p:cNvSpPr/>
          <p:nvPr/>
        </p:nvSpPr>
        <p:spPr>
          <a:xfrm>
            <a:off x="6400800" y="3017703"/>
            <a:ext cx="3644746" cy="449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148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1EF65D-56C6-8508-6CD2-DE2D90FCA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Ceph</a:t>
            </a:r>
            <a:r>
              <a:rPr lang="ko-KR" altLang="en-US" dirty="0"/>
              <a:t> </a:t>
            </a:r>
            <a:r>
              <a:rPr lang="ko-KR" altLang="en-US" dirty="0" err="1"/>
              <a:t>Install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1862B0-C802-74D2-5AC3-85B6ECC77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cs typeface="lato"/>
              </a:rPr>
              <a:t>각 노드에 </a:t>
            </a:r>
            <a:r>
              <a:rPr lang="ko-KR" altLang="en-US" dirty="0" err="1">
                <a:cs typeface="lato"/>
              </a:rPr>
              <a:t>ceph</a:t>
            </a:r>
            <a:r>
              <a:rPr lang="ko-KR" altLang="en-US" dirty="0">
                <a:cs typeface="lato"/>
              </a:rPr>
              <a:t> 배포</a:t>
            </a:r>
          </a:p>
          <a:p>
            <a:pPr marL="575945" lvl="1">
              <a:buFont typeface="Arial" panose="05000000000000000000" pitchFamily="2" charset="2"/>
            </a:pPr>
            <a:r>
              <a:rPr lang="ko-KR" altLang="en-US" dirty="0" err="1">
                <a:cs typeface="lato"/>
              </a:rPr>
              <a:t>ceph-deploy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install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cheolhyeon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noslab-gpu2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noslab-ssd2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noslab-gpu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noslab-ssd</a:t>
            </a:r>
            <a:endParaRPr lang="ko-KR" altLang="en-US" dirty="0">
              <a:cs typeface="lato"/>
            </a:endParaRPr>
          </a:p>
          <a:p>
            <a:r>
              <a:rPr lang="ko-KR" altLang="en-US" dirty="0">
                <a:cs typeface="lato"/>
              </a:rPr>
              <a:t>오류 발생, </a:t>
            </a:r>
            <a:r>
              <a:rPr lang="ko-KR" altLang="en-US" err="1">
                <a:cs typeface="lato"/>
              </a:rPr>
              <a:t>install</a:t>
            </a:r>
            <a:r>
              <a:rPr lang="ko-KR" altLang="en-US" dirty="0">
                <a:cs typeface="lato"/>
              </a:rPr>
              <a:t> 불가능 </a:t>
            </a:r>
          </a:p>
          <a:p>
            <a:pPr marL="575945" lvl="1"/>
            <a:r>
              <a:rPr lang="ko-KR" altLang="en-US" dirty="0">
                <a:cs typeface="lato"/>
              </a:rPr>
              <a:t>해결방안을 검색</a:t>
            </a:r>
          </a:p>
          <a:p>
            <a:pPr marL="575945" lvl="1"/>
            <a:r>
              <a:rPr lang="ko-KR" altLang="en-US" dirty="0">
                <a:cs typeface="lato"/>
              </a:rPr>
              <a:t>공식 문서의 가이드를 수행</a:t>
            </a:r>
          </a:p>
          <a:p>
            <a:pPr marL="575945" lvl="1"/>
            <a:r>
              <a:rPr lang="ko-KR" altLang="en-US" dirty="0" err="1">
                <a:cs typeface="lato"/>
              </a:rPr>
              <a:t>ceph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team은</a:t>
            </a:r>
            <a:r>
              <a:rPr lang="ko-KR" altLang="en-US" dirty="0">
                <a:cs typeface="lato"/>
              </a:rPr>
              <a:t> 몇몇 기능을 </a:t>
            </a:r>
            <a:r>
              <a:rPr lang="ko-KR" altLang="en-US" dirty="0" err="1">
                <a:cs typeface="lato"/>
              </a:rPr>
              <a:t>Fedora</a:t>
            </a:r>
            <a:r>
              <a:rPr lang="ko-KR" altLang="en-US" dirty="0">
                <a:cs typeface="lato"/>
              </a:rPr>
              <a:t> 환경을 위해 개발하지 않는다는 오류 문구 출력</a:t>
            </a:r>
          </a:p>
          <a:p>
            <a:pPr marL="0" indent="0">
              <a:buNone/>
            </a:pPr>
            <a:endParaRPr lang="ko-KR" altLang="en-US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C22D32-C948-1DD1-38BC-1D8C16C1AE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442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6A869-DFDB-70C1-D252-D680D32A5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Install</a:t>
            </a:r>
            <a:r>
              <a:rPr lang="ko-KR" altLang="en-US" dirty="0"/>
              <a:t> </a:t>
            </a:r>
            <a:r>
              <a:rPr lang="ko-KR" altLang="en-US" dirty="0" err="1"/>
              <a:t>CentOS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A82CB3-8B99-D6FB-6EBE-3E04FB743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cs typeface="lato"/>
              </a:rPr>
              <a:t>CentOS</a:t>
            </a:r>
            <a:r>
              <a:rPr lang="ko-KR" altLang="en-US" dirty="0">
                <a:cs typeface="lato"/>
              </a:rPr>
              <a:t> 7 설치하여 재시도</a:t>
            </a: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ko-KR">
                <a:ea typeface="+mn-lt"/>
                <a:cs typeface="+mn-lt"/>
              </a:rPr>
              <a:t>네트워크 설정 오류 </a:t>
            </a:r>
            <a:endParaRPr lang="en-US" altLang="ko-KR">
              <a:ea typeface="+mn-lt"/>
              <a:cs typeface="+mn-lt"/>
            </a:endParaRP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en-US" sz="2400" dirty="0" err="1">
                <a:ea typeface="+mn-lt"/>
                <a:cs typeface="+mn-lt"/>
              </a:rPr>
              <a:t>ip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ko-KR" altLang="en-US" sz="2400" dirty="0" err="1">
                <a:ea typeface="+mn-lt"/>
                <a:cs typeface="+mn-lt"/>
              </a:rPr>
              <a:t>설정을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ko-KR" altLang="en-US" sz="2400" dirty="0" err="1">
                <a:ea typeface="+mn-lt"/>
                <a:cs typeface="+mn-lt"/>
              </a:rPr>
              <a:t>위한</a:t>
            </a:r>
            <a:r>
              <a:rPr lang="en-US" sz="2400" dirty="0">
                <a:ea typeface="+mn-lt"/>
                <a:cs typeface="+mn-lt"/>
              </a:rPr>
              <a:t> ifcfg-enp0s3 </a:t>
            </a:r>
            <a:r>
              <a:rPr lang="ko-KR" altLang="en-US" sz="2400" dirty="0" err="1">
                <a:ea typeface="+mn-lt"/>
                <a:cs typeface="+mn-lt"/>
              </a:rPr>
              <a:t>파일이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ko-KR" altLang="en-US" sz="2400" dirty="0" err="1">
                <a:ea typeface="+mn-lt"/>
                <a:cs typeface="+mn-lt"/>
              </a:rPr>
              <a:t>존재하지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ko-KR" altLang="en-US" sz="2400" dirty="0" err="1">
                <a:ea typeface="+mn-lt"/>
                <a:cs typeface="+mn-lt"/>
              </a:rPr>
              <a:t>않고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ko-KR" altLang="en-US" sz="2400" dirty="0" err="1">
                <a:ea typeface="+mn-lt"/>
                <a:cs typeface="+mn-lt"/>
              </a:rPr>
              <a:t>여러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ko-KR" altLang="en-US" sz="2400" dirty="0" err="1">
                <a:ea typeface="+mn-lt"/>
                <a:cs typeface="+mn-lt"/>
              </a:rPr>
              <a:t>오류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ko-KR" altLang="en-US" sz="2400">
                <a:ea typeface="+mn-lt"/>
                <a:cs typeface="+mn-lt"/>
              </a:rPr>
              <a:t>발생</a:t>
            </a:r>
            <a:r>
              <a:rPr lang="en-US" sz="2400">
                <a:ea typeface="+mn-lt"/>
                <a:cs typeface="+mn-lt"/>
              </a:rPr>
              <a:t> </a:t>
            </a:r>
          </a:p>
          <a:p>
            <a:r>
              <a:rPr lang="ko-KR" altLang="en-US" dirty="0" err="1">
                <a:ea typeface="+mn-lt"/>
                <a:cs typeface="+mn-lt"/>
              </a:rPr>
              <a:t>CentOS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altLang="en-US" dirty="0" err="1">
                <a:ea typeface="+mn-lt"/>
                <a:cs typeface="+mn-lt"/>
              </a:rPr>
              <a:t>Stream9</a:t>
            </a:r>
            <a:r>
              <a:rPr lang="ko-KR" altLang="en-US">
                <a:ea typeface="+mn-lt"/>
                <a:cs typeface="+mn-lt"/>
              </a:rPr>
              <a:t> 설치하여 재시도 </a:t>
            </a:r>
          </a:p>
          <a:p>
            <a:pPr marL="575945" lvl="1"/>
            <a:r>
              <a:rPr lang="ko-KR" altLang="en-US">
                <a:ea typeface="+mn-lt"/>
                <a:cs typeface="+mn-lt"/>
              </a:rPr>
              <a:t>현재 재시도 중 </a:t>
            </a:r>
            <a:endParaRPr lang="ko-KR" altLang="en-US" dirty="0">
              <a:ea typeface="+mn-lt"/>
              <a:cs typeface="+mn-lt"/>
            </a:endParaRPr>
          </a:p>
          <a:p>
            <a:pPr marL="575945" lvl="1"/>
            <a:r>
              <a:rPr lang="ko-KR" altLang="en-US" dirty="0">
                <a:ea typeface="+mn-lt"/>
                <a:cs typeface="+mn-lt"/>
              </a:rPr>
              <a:t>여전히 </a:t>
            </a:r>
            <a:r>
              <a:rPr lang="ko-KR" altLang="en-US" dirty="0" err="1">
                <a:ea typeface="+mn-lt"/>
                <a:cs typeface="+mn-lt"/>
              </a:rPr>
              <a:t>yum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altLang="en-US" dirty="0" err="1">
                <a:ea typeface="+mn-lt"/>
                <a:cs typeface="+mn-lt"/>
              </a:rPr>
              <a:t>install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altLang="en-US" dirty="0" err="1">
                <a:ea typeface="+mn-lt"/>
                <a:cs typeface="+mn-lt"/>
              </a:rPr>
              <a:t>ceph-deploy</a:t>
            </a:r>
            <a:r>
              <a:rPr lang="ko-KR" altLang="en-US">
                <a:ea typeface="+mn-lt"/>
                <a:cs typeface="+mn-lt"/>
              </a:rPr>
              <a:t> 불가능</a:t>
            </a:r>
          </a:p>
          <a:p>
            <a:pPr marL="575945" lvl="1"/>
            <a:r>
              <a:rPr lang="en-US" altLang="ko-KR" dirty="0">
                <a:ea typeface="+mn-lt"/>
                <a:cs typeface="+mn-lt"/>
                <a:hlinkClick r:id="rId2"/>
              </a:rPr>
              <a:t>https</a:t>
            </a:r>
            <a:r>
              <a:rPr lang="ko-KR" dirty="0">
                <a:ea typeface="+mn-lt"/>
                <a:cs typeface="+mn-lt"/>
                <a:hlinkClick r:id="rId2"/>
              </a:rPr>
              <a:t>://download.ceph.com/rpm-nautilus/el8/noarch</a:t>
            </a:r>
          </a:p>
          <a:p>
            <a:pPr marL="575945" lvl="1"/>
            <a:r>
              <a:rPr lang="ko-KR" dirty="0">
                <a:ea typeface="+mn-lt"/>
                <a:cs typeface="+mn-lt"/>
              </a:rPr>
              <a:t>해당 다운로드 링크의 </a:t>
            </a:r>
            <a:r>
              <a:rPr lang="en-US" altLang="ko-KR" dirty="0">
                <a:ea typeface="+mn-lt"/>
                <a:cs typeface="+mn-lt"/>
              </a:rPr>
              <a:t>el8이 CentOS 8을 </a:t>
            </a:r>
            <a:r>
              <a:rPr lang="en-US" altLang="ko-KR" dirty="0" err="1">
                <a:ea typeface="+mn-lt"/>
                <a:cs typeface="+mn-lt"/>
              </a:rPr>
              <a:t>의미하며</a:t>
            </a:r>
            <a:r>
              <a:rPr lang="en-US" altLang="ko-KR" dirty="0">
                <a:ea typeface="+mn-lt"/>
                <a:cs typeface="+mn-lt"/>
              </a:rPr>
              <a:t>, el9가 </a:t>
            </a:r>
            <a:r>
              <a:rPr lang="en-US" altLang="ko-KR" dirty="0" err="1">
                <a:ea typeface="+mn-lt"/>
                <a:cs typeface="+mn-lt"/>
              </a:rPr>
              <a:t>존재하지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않음</a:t>
            </a:r>
          </a:p>
          <a:p>
            <a:pPr marL="575945" lvl="1"/>
            <a:endParaRPr lang="en-US" altLang="ko-KR" dirty="0">
              <a:ea typeface="+mn-lt"/>
              <a:cs typeface="+mn-lt"/>
            </a:endParaRPr>
          </a:p>
          <a:p>
            <a:pPr marL="575945" lvl="1"/>
            <a:endParaRPr lang="en-US" altLang="ko-KR" dirty="0">
              <a:ea typeface="+mn-lt"/>
              <a:cs typeface="+mn-lt"/>
            </a:endParaRPr>
          </a:p>
          <a:p>
            <a:pPr marL="347345" lvl="1" indent="0">
              <a:buNone/>
            </a:pPr>
            <a:endParaRPr lang="en-US" altLang="ko-KR" dirty="0">
              <a:ea typeface="+mn-lt"/>
              <a:cs typeface="+mn-lt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59DDA4-E13A-4A1B-B3FF-02051E2388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710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76DDCA-1D23-4E6F-9CA2-52FEFB387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Ceph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20EADB-9347-707A-251A-2E6E1243E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PC </a:t>
            </a:r>
            <a:r>
              <a:rPr lang="ko-KR" altLang="en-US" dirty="0"/>
              <a:t>단위를 </a:t>
            </a:r>
            <a:r>
              <a:rPr lang="en-US" altLang="ko-KR" dirty="0" err="1"/>
              <a:t>Ceph</a:t>
            </a:r>
            <a:r>
              <a:rPr lang="en-US" altLang="ko-KR" dirty="0"/>
              <a:t> Node</a:t>
            </a:r>
            <a:r>
              <a:rPr lang="ko-KR" altLang="en-US" dirty="0"/>
              <a:t>로 </a:t>
            </a:r>
            <a:r>
              <a:rPr lang="en-US" altLang="ko-KR" dirty="0"/>
              <a:t>Storage</a:t>
            </a:r>
            <a:r>
              <a:rPr lang="ko-KR" altLang="en-US" dirty="0"/>
              <a:t>를 </a:t>
            </a:r>
            <a:r>
              <a:rPr lang="en-US" altLang="ko-KR" dirty="0"/>
              <a:t>clustering </a:t>
            </a:r>
            <a:r>
              <a:rPr lang="ko-KR" altLang="en-US" dirty="0"/>
              <a:t>함</a:t>
            </a:r>
            <a:endParaRPr lang="en-US" altLang="ko-KR" dirty="0"/>
          </a:p>
          <a:p>
            <a:r>
              <a:rPr lang="en-US" altLang="ko-KR" dirty="0"/>
              <a:t>Object Storage,</a:t>
            </a:r>
            <a:r>
              <a:rPr lang="ko-KR" altLang="en-US" dirty="0"/>
              <a:t> </a:t>
            </a:r>
            <a:r>
              <a:rPr lang="en-US" altLang="ko-KR" dirty="0"/>
              <a:t>Block Storage,</a:t>
            </a:r>
            <a:r>
              <a:rPr lang="ko-KR" altLang="en-US" dirty="0"/>
              <a:t> </a:t>
            </a:r>
            <a:r>
              <a:rPr lang="en-US" altLang="ko-KR" dirty="0"/>
              <a:t>File Storage 3</a:t>
            </a:r>
            <a:r>
              <a:rPr lang="ko-KR" altLang="en-US" dirty="0"/>
              <a:t>가지 </a:t>
            </a:r>
            <a:r>
              <a:rPr lang="en-US" altLang="ko-KR" dirty="0"/>
              <a:t>type</a:t>
            </a:r>
            <a:r>
              <a:rPr lang="ko-KR" altLang="en-US" dirty="0"/>
              <a:t>의 </a:t>
            </a:r>
            <a:r>
              <a:rPr lang="en-US" altLang="ko-KR" dirty="0"/>
              <a:t>Storage</a:t>
            </a:r>
            <a:r>
              <a:rPr lang="ko-KR" altLang="en-US" dirty="0"/>
              <a:t>를 제공</a:t>
            </a:r>
            <a:endParaRPr lang="en-US" altLang="ko-KR" dirty="0"/>
          </a:p>
          <a:p>
            <a:pPr lvl="1"/>
            <a:r>
              <a:rPr lang="ko-KR" altLang="en-US" dirty="0"/>
              <a:t>무료</a:t>
            </a:r>
            <a:r>
              <a:rPr lang="en-US" altLang="ko-KR" dirty="0"/>
              <a:t>, </a:t>
            </a:r>
            <a:r>
              <a:rPr lang="ko-KR" altLang="en-US" dirty="0"/>
              <a:t>높은 확장성</a:t>
            </a:r>
            <a:r>
              <a:rPr lang="en-US" altLang="ko-KR" dirty="0"/>
              <a:t>,</a:t>
            </a:r>
            <a:r>
              <a:rPr lang="ko-KR" altLang="en-US" dirty="0"/>
              <a:t> 관리가 쉬움</a:t>
            </a:r>
            <a:endParaRPr lang="en-US" altLang="ko-KR" dirty="0"/>
          </a:p>
          <a:p>
            <a:pPr lvl="1"/>
            <a:r>
              <a:rPr lang="en-US" altLang="ko-KR" dirty="0" err="1"/>
              <a:t>Ceph</a:t>
            </a:r>
            <a:r>
              <a:rPr lang="en-US" altLang="ko-KR" dirty="0"/>
              <a:t> </a:t>
            </a:r>
            <a:r>
              <a:rPr lang="ko-KR" altLang="en-US" dirty="0"/>
              <a:t>구성을 위해서는 각 </a:t>
            </a:r>
            <a:r>
              <a:rPr lang="en-US" altLang="ko-KR" dirty="0" err="1"/>
              <a:t>Ceph</a:t>
            </a:r>
            <a:r>
              <a:rPr lang="en-US" altLang="ko-KR" dirty="0"/>
              <a:t> Node, Network, </a:t>
            </a:r>
            <a:r>
              <a:rPr lang="en-US" altLang="ko-KR" dirty="0" err="1"/>
              <a:t>Ceph</a:t>
            </a:r>
            <a:r>
              <a:rPr lang="en-US" altLang="ko-KR" dirty="0"/>
              <a:t> Storage Cluster</a:t>
            </a:r>
            <a:r>
              <a:rPr lang="ko-KR" altLang="en-US" dirty="0"/>
              <a:t>를 구성해야 함</a:t>
            </a:r>
            <a:endParaRPr lang="en-US" altLang="ko-KR" dirty="0"/>
          </a:p>
          <a:p>
            <a:pPr marL="3474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9B2F15-49B8-884A-00DF-0211D30BBE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69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ECE47-0908-98F7-F961-74204120F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Ceph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C60F7B-5A36-9F2E-8069-E253C5CB4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하나의 </a:t>
            </a:r>
            <a:r>
              <a:rPr lang="en-US" altLang="ko-KR" dirty="0" err="1"/>
              <a:t>Ceph</a:t>
            </a:r>
            <a:r>
              <a:rPr lang="en-US" altLang="ko-KR" dirty="0"/>
              <a:t> Storage Cluster</a:t>
            </a:r>
            <a:r>
              <a:rPr lang="ko-KR" altLang="en-US" dirty="0"/>
              <a:t>를 구성하기 위해서는 다음이 하나 이상 필요함</a:t>
            </a:r>
            <a:endParaRPr lang="en-US" altLang="ko-KR" dirty="0"/>
          </a:p>
          <a:p>
            <a:pPr lvl="1"/>
            <a:r>
              <a:rPr lang="en-US" altLang="ko-KR" dirty="0" err="1"/>
              <a:t>Ceph</a:t>
            </a:r>
            <a:r>
              <a:rPr lang="en-US" altLang="ko-KR" dirty="0"/>
              <a:t> Monitor</a:t>
            </a:r>
          </a:p>
          <a:p>
            <a:pPr lvl="1"/>
            <a:r>
              <a:rPr lang="en-US" altLang="ko-KR" dirty="0" err="1"/>
              <a:t>Ceph</a:t>
            </a:r>
            <a:r>
              <a:rPr lang="en-US" altLang="ko-KR" dirty="0"/>
              <a:t> OSD Daemon</a:t>
            </a:r>
          </a:p>
          <a:p>
            <a:pPr lvl="1"/>
            <a:r>
              <a:rPr lang="en-US" altLang="ko-KR" dirty="0" err="1"/>
              <a:t>Ceph</a:t>
            </a:r>
            <a:r>
              <a:rPr lang="en-US" altLang="ko-KR" dirty="0"/>
              <a:t> Manager</a:t>
            </a:r>
          </a:p>
          <a:p>
            <a:pPr lvl="1"/>
            <a:r>
              <a:rPr lang="en-US" altLang="ko-KR" dirty="0" err="1"/>
              <a:t>Ceph</a:t>
            </a:r>
            <a:r>
              <a:rPr lang="en-US" altLang="ko-KR" dirty="0"/>
              <a:t> Metadata Server (</a:t>
            </a:r>
            <a:r>
              <a:rPr lang="en-US" altLang="ko-KR" dirty="0" err="1"/>
              <a:t>Ceph</a:t>
            </a:r>
            <a:r>
              <a:rPr lang="en-US" altLang="ko-KR" dirty="0"/>
              <a:t> File System</a:t>
            </a:r>
            <a:r>
              <a:rPr lang="ko-KR" altLang="en-US" dirty="0"/>
              <a:t>을 이용하기 위해 필요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F33FD9-2E53-C0B2-63AC-F39DE1292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62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810EF-5B08-CF14-230D-48C3E7E4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Ceph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7D63D9-1410-101C-920E-917F77EF8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Ceph</a:t>
            </a:r>
            <a:r>
              <a:rPr lang="en-US" altLang="ko-KR" dirty="0"/>
              <a:t> Monitors</a:t>
            </a:r>
          </a:p>
          <a:p>
            <a:pPr lvl="1"/>
            <a:r>
              <a:rPr lang="en-US" altLang="ko-KR" dirty="0" err="1"/>
              <a:t>Ceph</a:t>
            </a:r>
            <a:r>
              <a:rPr lang="en-US" altLang="ko-KR" dirty="0"/>
              <a:t> daemon</a:t>
            </a:r>
            <a:r>
              <a:rPr lang="ko-KR" altLang="en-US" dirty="0"/>
              <a:t>들 간의 조정을 위해 필요한 중요한 </a:t>
            </a:r>
            <a:r>
              <a:rPr lang="en-US" altLang="ko-KR" dirty="0"/>
              <a:t>cluster state</a:t>
            </a:r>
            <a:r>
              <a:rPr lang="ko-KR" altLang="en-US" dirty="0"/>
              <a:t>를 저장하는 </a:t>
            </a:r>
            <a:r>
              <a:rPr lang="en-US" altLang="ko-KR" dirty="0"/>
              <a:t>monitor map, manager map, OSD map, MDS map, CRUSH map</a:t>
            </a:r>
            <a:r>
              <a:rPr lang="ko-KR" altLang="en-US" dirty="0"/>
              <a:t>을 포함한 </a:t>
            </a:r>
            <a:r>
              <a:rPr lang="en-US" altLang="ko-KR" dirty="0"/>
              <a:t>cluster state map</a:t>
            </a:r>
            <a:r>
              <a:rPr lang="ko-KR" altLang="en-US" dirty="0"/>
              <a:t>을 유지 및 관리</a:t>
            </a:r>
            <a:endParaRPr lang="en-US" altLang="ko-KR" dirty="0"/>
          </a:p>
          <a:p>
            <a:pPr lvl="1"/>
            <a:r>
              <a:rPr lang="en-US" altLang="ko-KR" dirty="0"/>
              <a:t>high availability</a:t>
            </a:r>
            <a:r>
              <a:rPr lang="ko-KR" altLang="en-US" dirty="0"/>
              <a:t>를 위해 최소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Monitors </a:t>
            </a:r>
            <a:r>
              <a:rPr lang="ko-KR" altLang="en-US" dirty="0"/>
              <a:t>필요</a:t>
            </a:r>
            <a:endParaRPr lang="en-US" altLang="ko-KR" dirty="0"/>
          </a:p>
          <a:p>
            <a:r>
              <a:rPr lang="en-US" altLang="ko-KR" dirty="0" err="1"/>
              <a:t>Ceph</a:t>
            </a:r>
            <a:r>
              <a:rPr lang="en-US" altLang="ko-KR" dirty="0"/>
              <a:t> Managers</a:t>
            </a:r>
          </a:p>
          <a:p>
            <a:pPr lvl="1"/>
            <a:r>
              <a:rPr lang="ko-KR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스토리지 사용률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현재 성능</a:t>
            </a:r>
            <a:r>
              <a:rPr lang="en-US" altLang="ko-KR" dirty="0">
                <a:solidFill>
                  <a:srgbClr val="000000"/>
                </a:solidFill>
                <a:latin typeface="lato" panose="020F0502020204030203" pitchFamily="34" charset="0"/>
              </a:rPr>
              <a:t> me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trics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및 시스템 로드를 포함한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Ceph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클러스터의 현재 상태를 추적</a:t>
            </a:r>
            <a:endParaRPr lang="en-US" altLang="ko-KR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lato" panose="020F0502020204030203" pitchFamily="34" charset="0"/>
              </a:rPr>
              <a:t>high availability</a:t>
            </a:r>
            <a:r>
              <a:rPr lang="ko-KR" altLang="en-US" dirty="0">
                <a:solidFill>
                  <a:srgbClr val="000000"/>
                </a:solidFill>
                <a:latin typeface="lato" panose="020F0502020204030203" pitchFamily="34" charset="0"/>
              </a:rPr>
              <a:t>를 위해 최소 </a:t>
            </a:r>
            <a:r>
              <a:rPr lang="en-US" altLang="ko-KR" dirty="0">
                <a:solidFill>
                  <a:srgbClr val="000000"/>
                </a:solidFill>
                <a:latin typeface="lato" panose="020F0502020204030203" pitchFamily="34" charset="0"/>
              </a:rPr>
              <a:t>2</a:t>
            </a:r>
            <a:r>
              <a:rPr lang="ko-KR" altLang="en-US" dirty="0">
                <a:solidFill>
                  <a:srgbClr val="000000"/>
                </a:solidFill>
                <a:latin typeface="lato" panose="020F0502020204030203" pitchFamily="34" charset="0"/>
              </a:rPr>
              <a:t>개의 </a:t>
            </a:r>
            <a:r>
              <a:rPr lang="en-US" altLang="ko-KR" dirty="0">
                <a:solidFill>
                  <a:srgbClr val="000000"/>
                </a:solidFill>
                <a:latin typeface="lato" panose="020F0502020204030203" pitchFamily="34" charset="0"/>
              </a:rPr>
              <a:t>Manager </a:t>
            </a:r>
            <a:r>
              <a:rPr lang="ko-KR" altLang="en-US" dirty="0">
                <a:solidFill>
                  <a:srgbClr val="000000"/>
                </a:solidFill>
                <a:latin typeface="lato" panose="020F0502020204030203" pitchFamily="34" charset="0"/>
              </a:rPr>
              <a:t>필요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33291B-4714-F09C-9A37-4F7A529F5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800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985AF-6ACE-93A5-8614-67F5C4BC7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Ceph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F5E322-E52B-636C-0CC3-DF7208F61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Ceph</a:t>
            </a:r>
            <a:r>
              <a:rPr lang="en-US" altLang="ko-KR" dirty="0"/>
              <a:t> OSD(Object Storage Daemon)s</a:t>
            </a:r>
          </a:p>
          <a:p>
            <a:pPr lvl="1"/>
            <a:r>
              <a:rPr lang="ko-KR" altLang="en-US" dirty="0"/>
              <a:t>데이터를 저장하고</a:t>
            </a:r>
            <a:r>
              <a:rPr lang="en-US" altLang="ko-KR" dirty="0"/>
              <a:t> Data</a:t>
            </a:r>
            <a:r>
              <a:rPr lang="ko-KR" altLang="en-US" dirty="0"/>
              <a:t> </a:t>
            </a:r>
            <a:r>
              <a:rPr lang="en-US" altLang="ko-KR" dirty="0"/>
              <a:t>replication, recovery, </a:t>
            </a:r>
            <a:r>
              <a:rPr lang="en-US" altLang="ko-KR" dirty="0" err="1"/>
              <a:t>rebalancin</a:t>
            </a:r>
            <a:r>
              <a:rPr lang="ko-KR" altLang="en-US" dirty="0"/>
              <a:t>을 수행</a:t>
            </a:r>
            <a:endParaRPr lang="en-US" altLang="ko-KR" dirty="0"/>
          </a:p>
          <a:p>
            <a:pPr lvl="1"/>
            <a:r>
              <a:rPr lang="en-US" altLang="ko-KR" dirty="0"/>
              <a:t>Monitor, Manager</a:t>
            </a:r>
            <a:r>
              <a:rPr lang="ko-KR" altLang="en-US" dirty="0"/>
              <a:t>에 모니터링 정보를 제공</a:t>
            </a:r>
            <a:endParaRPr lang="en-US" altLang="ko-KR" dirty="0"/>
          </a:p>
          <a:p>
            <a:pPr lvl="1"/>
            <a:r>
              <a:rPr lang="en-US" altLang="ko-KR" dirty="0"/>
              <a:t>high availability</a:t>
            </a:r>
            <a:r>
              <a:rPr lang="ko-KR" altLang="en-US" dirty="0"/>
              <a:t>를 위해 최소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OSD </a:t>
            </a:r>
            <a:r>
              <a:rPr lang="ko-KR" altLang="en-US" dirty="0"/>
              <a:t>필요</a:t>
            </a:r>
            <a:endParaRPr lang="en-US" altLang="ko-KR" dirty="0"/>
          </a:p>
          <a:p>
            <a:r>
              <a:rPr lang="en-US" altLang="ko-KR" dirty="0" err="1"/>
              <a:t>Ceph</a:t>
            </a:r>
            <a:r>
              <a:rPr lang="en-US" altLang="ko-KR" dirty="0"/>
              <a:t> MDS(Meta Data Server)s</a:t>
            </a:r>
          </a:p>
          <a:p>
            <a:pPr lvl="1"/>
            <a:r>
              <a:rPr lang="en-US" altLang="ko-KR" dirty="0" err="1"/>
              <a:t>Ceph</a:t>
            </a:r>
            <a:r>
              <a:rPr lang="en-US" altLang="ko-KR" dirty="0"/>
              <a:t> File System</a:t>
            </a:r>
            <a:r>
              <a:rPr lang="ko-KR" altLang="en-US" dirty="0"/>
              <a:t>의 메타데이터 저장</a:t>
            </a:r>
            <a:endParaRPr lang="en-US" altLang="ko-KR" dirty="0"/>
          </a:p>
          <a:p>
            <a:pPr lvl="1"/>
            <a:r>
              <a:rPr lang="en-US" altLang="ko-KR" dirty="0" err="1"/>
              <a:t>Ceph</a:t>
            </a:r>
            <a:r>
              <a:rPr lang="ko-KR" altLang="en-US" dirty="0"/>
              <a:t> </a:t>
            </a:r>
            <a:r>
              <a:rPr lang="en-US" altLang="ko-KR" dirty="0"/>
              <a:t>Block</a:t>
            </a:r>
            <a:r>
              <a:rPr lang="ko-KR" altLang="en-US" dirty="0"/>
              <a:t> </a:t>
            </a:r>
            <a:r>
              <a:rPr lang="en-US" altLang="ko-KR" dirty="0"/>
              <a:t>Devices,</a:t>
            </a:r>
            <a:r>
              <a:rPr lang="ko-KR" altLang="en-US" dirty="0"/>
              <a:t> </a:t>
            </a:r>
            <a:r>
              <a:rPr lang="en-US" altLang="ko-KR" dirty="0" err="1"/>
              <a:t>Ceph</a:t>
            </a:r>
            <a:r>
              <a:rPr lang="ko-KR" altLang="en-US" dirty="0"/>
              <a:t> </a:t>
            </a:r>
            <a:r>
              <a:rPr lang="en-US" altLang="ko-KR" dirty="0"/>
              <a:t>Object</a:t>
            </a:r>
            <a:r>
              <a:rPr lang="ko-KR" altLang="en-US" dirty="0"/>
              <a:t> </a:t>
            </a:r>
            <a:r>
              <a:rPr lang="en-US" altLang="ko-KR" dirty="0"/>
              <a:t>Storage</a:t>
            </a:r>
            <a:r>
              <a:rPr lang="ko-KR" altLang="en-US" dirty="0"/>
              <a:t>는 </a:t>
            </a:r>
            <a:r>
              <a:rPr lang="en-US" altLang="ko-KR" dirty="0"/>
              <a:t>MDS</a:t>
            </a:r>
            <a:r>
              <a:rPr lang="ko-KR" altLang="en-US" dirty="0"/>
              <a:t>를 사용하지 않음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8A9BEA-3AD9-5828-8028-98235A27A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960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F19648-846F-DE62-A146-37E6A4975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Ceph</a:t>
            </a:r>
            <a:r>
              <a:rPr lang="en-US" altLang="ko-KR" dirty="0"/>
              <a:t> Architecture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0C649D-D00A-1B54-237B-9E4D6F440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2"/>
                </a:solidFill>
              </a:rPr>
              <a:t>RADOS </a:t>
            </a:r>
            <a:r>
              <a:rPr lang="ko-KR" altLang="en-US" dirty="0">
                <a:solidFill>
                  <a:schemeClr val="tx2"/>
                </a:solidFill>
              </a:rPr>
              <a:t>기반 </a:t>
            </a:r>
            <a:r>
              <a:rPr lang="en-US" altLang="ko-KR" dirty="0">
                <a:solidFill>
                  <a:schemeClr val="tx2"/>
                </a:solidFill>
              </a:rPr>
              <a:t>Read/Write, Reliable Autonomous Distributed Object Store</a:t>
            </a:r>
          </a:p>
          <a:p>
            <a:r>
              <a:rPr lang="en-US" altLang="ko-KR" dirty="0">
                <a:solidFill>
                  <a:schemeClr val="tx2"/>
                </a:solidFill>
              </a:rPr>
              <a:t>LIBRADOS</a:t>
            </a:r>
          </a:p>
          <a:p>
            <a:pPr lvl="1"/>
            <a:r>
              <a:rPr lang="en-US" altLang="ko-KR" dirty="0">
                <a:solidFill>
                  <a:schemeClr val="tx2"/>
                </a:solidFill>
              </a:rPr>
              <a:t>RADOS</a:t>
            </a:r>
            <a:r>
              <a:rPr lang="ko-KR" altLang="en-US" dirty="0">
                <a:solidFill>
                  <a:schemeClr val="tx2"/>
                </a:solidFill>
              </a:rPr>
              <a:t>에 접근 가능한 라이브러리 제공</a:t>
            </a:r>
            <a:endParaRPr lang="en-US" altLang="ko-KR" dirty="0">
              <a:solidFill>
                <a:schemeClr val="tx2"/>
              </a:solidFill>
            </a:endParaRPr>
          </a:p>
          <a:p>
            <a:r>
              <a:rPr lang="en-US" altLang="ko-KR" dirty="0">
                <a:solidFill>
                  <a:schemeClr val="tx2"/>
                </a:solidFill>
              </a:rPr>
              <a:t>RADOSGW</a:t>
            </a:r>
          </a:p>
          <a:p>
            <a:pPr lvl="1"/>
            <a:r>
              <a:rPr lang="en-US" altLang="ko-KR" dirty="0">
                <a:solidFill>
                  <a:schemeClr val="tx2"/>
                </a:solidFill>
              </a:rPr>
              <a:t> </a:t>
            </a:r>
            <a:r>
              <a:rPr lang="ko-KR" altLang="en-US" dirty="0">
                <a:solidFill>
                  <a:schemeClr val="tx2"/>
                </a:solidFill>
              </a:rPr>
              <a:t>아마존 </a:t>
            </a:r>
            <a:r>
              <a:rPr lang="en-US" altLang="ko-KR" dirty="0">
                <a:solidFill>
                  <a:schemeClr val="tx2"/>
                </a:solidFill>
              </a:rPr>
              <a:t>S3, Swift</a:t>
            </a:r>
            <a:r>
              <a:rPr lang="ko-KR" altLang="en-US" dirty="0">
                <a:solidFill>
                  <a:schemeClr val="tx2"/>
                </a:solidFill>
              </a:rPr>
              <a:t>와 호환</a:t>
            </a:r>
            <a:endParaRPr lang="en-US" altLang="ko-KR" dirty="0">
              <a:solidFill>
                <a:schemeClr val="tx2"/>
              </a:solidFill>
            </a:endParaRPr>
          </a:p>
          <a:p>
            <a:r>
              <a:rPr lang="en-US" altLang="ko-KR" dirty="0">
                <a:solidFill>
                  <a:schemeClr val="tx2"/>
                </a:solidFill>
              </a:rPr>
              <a:t>RBD</a:t>
            </a:r>
          </a:p>
          <a:p>
            <a:pPr lvl="1"/>
            <a:r>
              <a:rPr lang="en-US" altLang="ko-KR" dirty="0">
                <a:solidFill>
                  <a:schemeClr val="tx2"/>
                </a:solidFill>
              </a:rPr>
              <a:t>Reliable Block Device, QEMU/KVM</a:t>
            </a:r>
            <a:r>
              <a:rPr lang="ko-KR" altLang="en-US" dirty="0">
                <a:solidFill>
                  <a:schemeClr val="tx2"/>
                </a:solidFill>
              </a:rPr>
              <a:t>의 블록 디바이스</a:t>
            </a:r>
            <a:endParaRPr lang="en-US" altLang="ko-KR" dirty="0">
              <a:solidFill>
                <a:schemeClr val="tx2"/>
              </a:solidFill>
            </a:endParaRPr>
          </a:p>
          <a:p>
            <a:r>
              <a:rPr lang="en-US" altLang="ko-KR" dirty="0">
                <a:solidFill>
                  <a:schemeClr val="tx2"/>
                </a:solidFill>
              </a:rPr>
              <a:t>CEPH FS</a:t>
            </a:r>
          </a:p>
          <a:p>
            <a:pPr lvl="1"/>
            <a:r>
              <a:rPr lang="en-US" altLang="ko-KR" dirty="0">
                <a:solidFill>
                  <a:schemeClr val="tx2"/>
                </a:solidFill>
              </a:rPr>
              <a:t>POSIX </a:t>
            </a:r>
            <a:r>
              <a:rPr lang="ko-KR" altLang="en-US" dirty="0">
                <a:solidFill>
                  <a:schemeClr val="tx2"/>
                </a:solidFill>
              </a:rPr>
              <a:t>인터페이스 제공 </a:t>
            </a:r>
            <a:r>
              <a:rPr lang="en-US" altLang="ko-KR" dirty="0">
                <a:solidFill>
                  <a:schemeClr val="tx2"/>
                </a:solidFill>
              </a:rPr>
              <a:t>FS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7D28B0-6181-614A-5C37-5A649A755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19673C3-4F2E-8012-293A-28F48E50C2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0" t="5123" r="3617"/>
          <a:stretch/>
        </p:blipFill>
        <p:spPr>
          <a:xfrm>
            <a:off x="6950489" y="2759978"/>
            <a:ext cx="5241511" cy="370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487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AF3A5-C0FD-3586-90E2-9EB6A016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Ceph</a:t>
            </a:r>
            <a:r>
              <a:rPr lang="ko-KR" altLang="en-US" dirty="0"/>
              <a:t> </a:t>
            </a:r>
            <a:r>
              <a:rPr lang="en-US" altLang="ko-KR" dirty="0"/>
              <a:t>Install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198F08-E370-9CC7-41C4-2832884F2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방화벽 해제 </a:t>
            </a:r>
            <a:endParaRPr lang="en-US" altLang="ko-KR" dirty="0"/>
          </a:p>
          <a:p>
            <a:pPr marL="575945" lvl="1"/>
            <a:r>
              <a:rPr lang="ko-KR" altLang="en-US" dirty="0"/>
              <a:t>노드간 통신을 위해 방화벽을 해제</a:t>
            </a:r>
            <a:endParaRPr lang="en-US" altLang="ko-KR" dirty="0">
              <a:cs typeface="lato"/>
            </a:endParaRPr>
          </a:p>
          <a:p>
            <a:pPr marL="575945" lvl="1"/>
            <a:r>
              <a:rPr lang="ko-KR" altLang="en-US" dirty="0"/>
              <a:t>모든 노드들에 적용 </a:t>
            </a:r>
            <a:r>
              <a:rPr lang="en-US" altLang="ko-KR" dirty="0"/>
              <a:t>(</a:t>
            </a:r>
            <a:r>
              <a:rPr lang="ko-KR" altLang="en-US" dirty="0"/>
              <a:t>서버 </a:t>
            </a:r>
            <a:r>
              <a:rPr lang="en-US" altLang="ko-KR" dirty="0"/>
              <a:t>4</a:t>
            </a:r>
            <a:r>
              <a:rPr lang="ko-KR" altLang="en-US" dirty="0"/>
              <a:t>대 </a:t>
            </a:r>
            <a:r>
              <a:rPr lang="en-US" altLang="ko-KR" dirty="0"/>
              <a:t>+ </a:t>
            </a:r>
            <a:r>
              <a:rPr lang="ko-KR" altLang="en-US" dirty="0"/>
              <a:t>개인 </a:t>
            </a:r>
            <a:r>
              <a:rPr lang="en-US" altLang="ko-KR" dirty="0"/>
              <a:t>PC)</a:t>
            </a:r>
            <a:endParaRPr lang="en-US" altLang="ko-KR" dirty="0">
              <a:cs typeface="lato"/>
            </a:endParaRPr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63C482-67FC-4B65-1E0E-5633BB6CE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842ECD58-2C56-9913-B9FF-5CE9DB004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72" y="2789601"/>
            <a:ext cx="10807699" cy="128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056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42246-E1BD-8912-EABF-4C78AC60B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Ceph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0B1688-2259-8762-B353-F4A6763D2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/>
              <a:t>yum repository </a:t>
            </a:r>
            <a:r>
              <a:rPr lang="ko-KR" altLang="en-US" dirty="0"/>
              <a:t>추가 </a:t>
            </a:r>
            <a:endParaRPr lang="en-US" altLang="ko-KR" dirty="0"/>
          </a:p>
          <a:p>
            <a:pPr marL="575945" lvl="1"/>
            <a:r>
              <a:rPr lang="en-US" altLang="ko-KR" dirty="0" err="1"/>
              <a:t>Redhat</a:t>
            </a:r>
            <a:r>
              <a:rPr lang="en-US" altLang="ko-KR" dirty="0"/>
              <a:t> </a:t>
            </a:r>
            <a:r>
              <a:rPr lang="ko-KR" altLang="en-US" dirty="0"/>
              <a:t>계열 </a:t>
            </a:r>
            <a:r>
              <a:rPr lang="en-US" altLang="ko-KR" dirty="0"/>
              <a:t>OS</a:t>
            </a:r>
            <a:r>
              <a:rPr lang="ko-KR" altLang="en-US" dirty="0"/>
              <a:t>만 적용 </a:t>
            </a:r>
            <a:endParaRPr lang="en-US" altLang="ko-KR" dirty="0">
              <a:cs typeface="lato"/>
            </a:endParaRPr>
          </a:p>
          <a:p>
            <a:pPr marL="575945" lvl="1"/>
            <a:r>
              <a:rPr lang="en-US" altLang="ko-KR" dirty="0"/>
              <a:t>yum</a:t>
            </a:r>
            <a:r>
              <a:rPr lang="ko-KR" altLang="en-US" dirty="0"/>
              <a:t>을 통해 </a:t>
            </a:r>
            <a:r>
              <a:rPr lang="en-US" altLang="ko-KR" dirty="0" err="1"/>
              <a:t>ceph</a:t>
            </a:r>
            <a:r>
              <a:rPr lang="en-US" altLang="ko-KR" dirty="0"/>
              <a:t>-deploy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install </a:t>
            </a:r>
            <a:r>
              <a:rPr lang="ko-KR" altLang="en-US" dirty="0"/>
              <a:t>하기 위해 </a:t>
            </a:r>
            <a:r>
              <a:rPr lang="ko-KR" altLang="en-US" dirty="0" err="1"/>
              <a:t>yum</a:t>
            </a:r>
            <a:r>
              <a:rPr lang="ko-KR" altLang="en-US" dirty="0"/>
              <a:t> </a:t>
            </a:r>
            <a:r>
              <a:rPr lang="ko-KR" altLang="en-US" dirty="0" err="1"/>
              <a:t>repository</a:t>
            </a:r>
            <a:r>
              <a:rPr lang="ko-KR" altLang="en-US" dirty="0"/>
              <a:t> 추가 </a:t>
            </a:r>
            <a:endParaRPr lang="en-US" altLang="ko-KR" dirty="0"/>
          </a:p>
          <a:p>
            <a:pPr marL="575945" lvl="1"/>
            <a:r>
              <a:rPr lang="ko-KR" altLang="en-US" dirty="0">
                <a:cs typeface="lato"/>
              </a:rPr>
              <a:t>/</a:t>
            </a:r>
            <a:r>
              <a:rPr lang="ko-KR" altLang="en-US" dirty="0" err="1">
                <a:cs typeface="lato"/>
              </a:rPr>
              <a:t>etc</a:t>
            </a:r>
            <a:r>
              <a:rPr lang="ko-KR" altLang="en-US" dirty="0">
                <a:cs typeface="lato"/>
              </a:rPr>
              <a:t>/</a:t>
            </a:r>
            <a:r>
              <a:rPr lang="ko-KR" altLang="en-US" dirty="0" err="1">
                <a:cs typeface="lato"/>
              </a:rPr>
              <a:t>yum.repos.d</a:t>
            </a:r>
            <a:r>
              <a:rPr lang="ko-KR" altLang="en-US" dirty="0">
                <a:cs typeface="lato"/>
              </a:rPr>
              <a:t>/</a:t>
            </a:r>
            <a:r>
              <a:rPr lang="ko-KR" altLang="en-US" dirty="0" err="1">
                <a:cs typeface="lato"/>
              </a:rPr>
              <a:t>ceph.repo</a:t>
            </a:r>
            <a:r>
              <a:rPr lang="ko-KR" altLang="en-US" dirty="0">
                <a:cs typeface="lato"/>
              </a:rPr>
              <a:t> 파일 추가 </a:t>
            </a:r>
          </a:p>
          <a:p>
            <a:pPr marL="575945" lvl="1"/>
            <a:r>
              <a:rPr lang="ko-KR" altLang="en-US" dirty="0" err="1">
                <a:cs typeface="lato"/>
              </a:rPr>
              <a:t>ceph.repo추가</a:t>
            </a:r>
            <a:r>
              <a:rPr lang="ko-KR" altLang="en-US" dirty="0">
                <a:cs typeface="lato"/>
              </a:rPr>
              <a:t> 후 </a:t>
            </a:r>
            <a:r>
              <a:rPr lang="ko-KR" altLang="en-US" dirty="0" err="1">
                <a:cs typeface="lato"/>
              </a:rPr>
              <a:t>yum</a:t>
            </a:r>
            <a:r>
              <a:rPr lang="ko-KR" altLang="en-US" dirty="0">
                <a:cs typeface="lato"/>
              </a:rPr>
              <a:t> 업데이트 </a:t>
            </a:r>
          </a:p>
          <a:p>
            <a:pPr marL="575945" lvl="1"/>
            <a:endParaRPr lang="ko-KR" altLang="en-US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651DCB-A541-46D3-7ABB-53E936405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E4F5298-84CC-8674-3EDE-41431A829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954" y="2896680"/>
            <a:ext cx="4891489" cy="3405724"/>
          </a:xfrm>
          <a:prstGeom prst="rect">
            <a:avLst/>
          </a:prstGeom>
        </p:spPr>
      </p:pic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6509E534-9130-7D43-A49B-663C449F5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53" y="3617548"/>
            <a:ext cx="6048260" cy="10734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8FBED3-285D-CC5B-DC74-2721D15A7D7B}"/>
              </a:ext>
            </a:extLst>
          </p:cNvPr>
          <p:cNvSpPr txBox="1"/>
          <p:nvPr/>
        </p:nvSpPr>
        <p:spPr>
          <a:xfrm>
            <a:off x="8639059" y="2533879"/>
            <a:ext cx="22768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b="1" i="1" dirty="0" err="1">
                <a:cs typeface="lato"/>
              </a:rPr>
              <a:t>ceph.repo</a:t>
            </a:r>
          </a:p>
        </p:txBody>
      </p:sp>
    </p:spTree>
    <p:extLst>
      <p:ext uri="{BB962C8B-B14F-4D97-AF65-F5344CB8AC3E}">
        <p14:creationId xmlns:p14="http://schemas.microsoft.com/office/powerpoint/2010/main" val="3549049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5C9D7E-669C-1D66-775B-030C737F5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Ceph</a:t>
            </a:r>
            <a:r>
              <a:rPr lang="en-US" altLang="ko-KR" dirty="0"/>
              <a:t> Install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D0B5C6-3037-D7CD-831B-9B82E2531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host </a:t>
            </a:r>
            <a:r>
              <a:rPr lang="ko-KR" altLang="en-US" dirty="0"/>
              <a:t>설정</a:t>
            </a:r>
            <a:endParaRPr lang="en-US" altLang="ko-KR" dirty="0"/>
          </a:p>
          <a:p>
            <a:pPr lvl="1"/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/hosts </a:t>
            </a:r>
            <a:r>
              <a:rPr lang="ko-KR" altLang="en-US" dirty="0"/>
              <a:t>파일에 호스트 정보 추가</a:t>
            </a: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en-US" altLang="ko-KR" dirty="0" err="1"/>
              <a:t>ip</a:t>
            </a:r>
            <a:r>
              <a:rPr lang="en-US" altLang="ko-KR" dirty="0"/>
              <a:t> </a:t>
            </a:r>
            <a:r>
              <a:rPr lang="ko-KR" altLang="en-US" dirty="0"/>
              <a:t>노드 이름</a:t>
            </a:r>
            <a:r>
              <a:rPr lang="en-US" altLang="ko-KR" dirty="0"/>
              <a:t>]</a:t>
            </a:r>
            <a:r>
              <a:rPr lang="ko-KR" altLang="en-US" dirty="0"/>
              <a:t>으로 작성</a:t>
            </a:r>
            <a:endParaRPr lang="en-US" altLang="ko-KR" dirty="0"/>
          </a:p>
          <a:p>
            <a:pPr lvl="1"/>
            <a:r>
              <a:rPr lang="en-US" altLang="ko-KR" dirty="0"/>
              <a:t>ex: 10.100.54.164 noslab-gpu2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26B568-CBD3-06EC-EE85-261831EA0A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CB343B08-7F6E-5E6F-C57B-E2A9781E8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06" y="3090221"/>
            <a:ext cx="5791199" cy="233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959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C3CAA936AD12E4BA671A9B15810B9C7" ma:contentTypeVersion="4" ma:contentTypeDescription="새 문서를 만듭니다." ma:contentTypeScope="" ma:versionID="bafdae5d98c8c88988e9b2d2d95195b7">
  <xsd:schema xmlns:xsd="http://www.w3.org/2001/XMLSchema" xmlns:xs="http://www.w3.org/2001/XMLSchema" xmlns:p="http://schemas.microsoft.com/office/2006/metadata/properties" xmlns:ns3="7673c17b-b18f-47f9-804f-a397dddebb19" targetNamespace="http://schemas.microsoft.com/office/2006/metadata/properties" ma:root="true" ma:fieldsID="c4807a4e0df3c0fcbaad5699f622c597" ns3:_="">
    <xsd:import namespace="7673c17b-b18f-47f9-804f-a397dddebb1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73c17b-b18f-47f9-804f-a397dddebb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4439D84-3CAD-489C-8F3A-67CA25FC743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8FA0536-1479-4F16-8407-45F3DC1607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73c17b-b18f-47f9-804f-a397dddebb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D3730AB-E161-45AD-BBCF-0F12BB7EA236}">
  <ds:schemaRefs>
    <ds:schemaRef ds:uri="http://www.w3.org/XML/1998/namespace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infopath/2007/PartnerControls"/>
    <ds:schemaRef ds:uri="7673c17b-b18f-47f9-804f-a397dddebb19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646</Words>
  <Application>Microsoft Office PowerPoint</Application>
  <PresentationFormat>와이드스크린</PresentationFormat>
  <Paragraphs>128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lato</vt:lpstr>
      <vt:lpstr>Arial</vt:lpstr>
      <vt:lpstr>roboto</vt:lpstr>
      <vt:lpstr>Wingdings</vt:lpstr>
      <vt:lpstr>맑은 고딕</vt:lpstr>
      <vt:lpstr>Office 테마</vt:lpstr>
      <vt:lpstr>PowerPoint 프레젠테이션</vt:lpstr>
      <vt:lpstr>Ceph</vt:lpstr>
      <vt:lpstr>Ceph</vt:lpstr>
      <vt:lpstr>Ceph</vt:lpstr>
      <vt:lpstr>Ceph</vt:lpstr>
      <vt:lpstr>Ceph Architecture</vt:lpstr>
      <vt:lpstr>Ceph Install</vt:lpstr>
      <vt:lpstr>Ceph Install</vt:lpstr>
      <vt:lpstr>Ceph Install </vt:lpstr>
      <vt:lpstr>Ceph Install</vt:lpstr>
      <vt:lpstr>Ceph Install</vt:lpstr>
      <vt:lpstr>Ceph Install</vt:lpstr>
      <vt:lpstr>Ceph Install</vt:lpstr>
      <vt:lpstr>Ceph Install</vt:lpstr>
      <vt:lpstr>Ceph Install</vt:lpstr>
      <vt:lpstr>Ceph Install</vt:lpstr>
      <vt:lpstr>Ceph Install</vt:lpstr>
      <vt:lpstr>Ceph Install</vt:lpstr>
      <vt:lpstr>Install CentOS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884</cp:revision>
  <dcterms:created xsi:type="dcterms:W3CDTF">2020-03-06T02:35:36Z</dcterms:created>
  <dcterms:modified xsi:type="dcterms:W3CDTF">2022-08-24T04:53:45Z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0x010100DC3CAA936AD12E4BA671A9B15810B9C7</vt:lpwstr>
  </property>
</Properties>
</file>