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1"/>
  </p:notesMasterIdLst>
  <p:sldIdLst>
    <p:sldId id="256" r:id="rId5"/>
    <p:sldId id="294" r:id="rId6"/>
    <p:sldId id="297" r:id="rId7"/>
    <p:sldId id="295" r:id="rId8"/>
    <p:sldId id="296" r:id="rId9"/>
    <p:sldId id="293" r:id="rId10"/>
  </p:sldIdLst>
  <p:sldSz cx="12192000" cy="6858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Node</a:t>
            </a:r>
            <a:r>
              <a:rPr lang="ko-KR" altLang="en-US" dirty="0"/>
              <a:t>로 </a:t>
            </a:r>
            <a:r>
              <a:rPr lang="en-US" altLang="ko-KR" dirty="0"/>
              <a:t>Storage</a:t>
            </a:r>
            <a:r>
              <a:rPr lang="ko-KR" altLang="en-US" dirty="0"/>
              <a:t>를 </a:t>
            </a:r>
            <a:r>
              <a:rPr lang="en-US" altLang="ko-KR" dirty="0"/>
              <a:t>clustering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Storage,</a:t>
            </a:r>
            <a:r>
              <a:rPr lang="ko-KR" altLang="en-US" dirty="0"/>
              <a:t> </a:t>
            </a:r>
            <a:r>
              <a:rPr lang="en-US" altLang="ko-KR" dirty="0"/>
              <a:t>File Storage 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각 </a:t>
            </a:r>
            <a:r>
              <a:rPr lang="en-US" altLang="ko-KR" dirty="0" err="1"/>
              <a:t>Ceph</a:t>
            </a:r>
            <a:r>
              <a:rPr lang="en-US" altLang="ko-KR" dirty="0"/>
              <a:t> Node, Network,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CE47-0908-98F7-F961-7420412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0F7B-5A36-9F2E-8069-E253C5C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구성하기 위해서는 다음이 하나 이상 필요함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Monitor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OSD Daemon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Manager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Metadata Server (</a:t>
            </a:r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을 이용하기 위해 필요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33FD9-2E53-C0B2-63AC-F39DE129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810EF-5B08-CF14-230D-48C3E7E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D63D9-1410-101C-920E-917F77EF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Monitors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daemon</a:t>
            </a:r>
            <a:r>
              <a:rPr lang="ko-KR" altLang="en-US" dirty="0"/>
              <a:t>들 간의 조정을 위해 필요한 중요한 </a:t>
            </a:r>
            <a:r>
              <a:rPr lang="en-US" altLang="ko-KR" dirty="0"/>
              <a:t>cluster state</a:t>
            </a:r>
            <a:r>
              <a:rPr lang="ko-KR" altLang="en-US" dirty="0"/>
              <a:t>를 저장하는 </a:t>
            </a:r>
            <a:r>
              <a:rPr lang="en-US" altLang="ko-KR" dirty="0"/>
              <a:t>monitor map, manager map, OSD map, MDS map, CRUSH map</a:t>
            </a:r>
            <a:r>
              <a:rPr lang="ko-KR" altLang="en-US" dirty="0"/>
              <a:t>을 포함한 </a:t>
            </a:r>
            <a:r>
              <a:rPr lang="en-US" altLang="ko-KR" dirty="0"/>
              <a:t>cluster state map</a:t>
            </a:r>
            <a:r>
              <a:rPr lang="ko-KR" altLang="en-US" dirty="0"/>
              <a:t>을 유지 및 관리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Monitors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Managers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스토리지 사용률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현재 성능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 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trics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시스템 로드를 포함한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Ceph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클러스터의 현재 상태를 추적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high availability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를 위해 최소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Manager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필요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3291B-4714-F09C-9A37-4F7A529F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85AF-6ACE-93A5-8614-67F5C4BC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E322-E52B-636C-0CC3-DF7208F6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OSD(Object Storage Daemon)s</a:t>
            </a:r>
          </a:p>
          <a:p>
            <a:pPr lvl="1"/>
            <a:r>
              <a:rPr lang="ko-KR" altLang="en-US" dirty="0"/>
              <a:t>데이터를 저장하고</a:t>
            </a:r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replication, recovery, </a:t>
            </a:r>
            <a:r>
              <a:rPr lang="en-US" altLang="ko-KR" dirty="0" err="1"/>
              <a:t>rebalancin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en-US" altLang="ko-KR" dirty="0"/>
              <a:t>Monitor, Manager</a:t>
            </a:r>
            <a:r>
              <a:rPr lang="ko-KR" altLang="en-US" dirty="0"/>
              <a:t>에 모니터링 정보를 제공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OSD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MDS(Meta Data Server)s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의 메타데이터 저장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Devices,</a:t>
            </a:r>
            <a:r>
              <a:rPr lang="ko-KR" altLang="en-US" dirty="0"/>
              <a:t> </a:t>
            </a:r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MDS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A9BEA-3AD9-5828-8028-98235A27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RADOS </a:t>
            </a:r>
            <a:r>
              <a:rPr lang="ko-KR" altLang="en-US" dirty="0">
                <a:solidFill>
                  <a:schemeClr val="tx2"/>
                </a:solidFill>
              </a:rPr>
              <a:t>기반 </a:t>
            </a:r>
            <a:r>
              <a:rPr lang="en-US" altLang="ko-KR" dirty="0">
                <a:solidFill>
                  <a:schemeClr val="tx2"/>
                </a:solidFill>
              </a:rPr>
              <a:t>Read/Write, Reliable Autonomous Distributed Object Store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LIBRADOS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RADOS</a:t>
            </a:r>
            <a:r>
              <a:rPr lang="ko-KR" altLang="en-US" dirty="0">
                <a:solidFill>
                  <a:schemeClr val="tx2"/>
                </a:solidFill>
              </a:rPr>
              <a:t>에 접근 가능한 라이브러리 제공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RADOSGW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아마존 </a:t>
            </a:r>
            <a:r>
              <a:rPr lang="en-US" altLang="ko-KR" dirty="0">
                <a:solidFill>
                  <a:schemeClr val="tx2"/>
                </a:solidFill>
              </a:rPr>
              <a:t>S3, Swift</a:t>
            </a:r>
            <a:r>
              <a:rPr lang="ko-KR" altLang="en-US" dirty="0">
                <a:solidFill>
                  <a:schemeClr val="tx2"/>
                </a:solidFill>
              </a:rPr>
              <a:t>와 호환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RBD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Reliable Block Device, QEMU/KVM</a:t>
            </a:r>
            <a:r>
              <a:rPr lang="ko-KR" altLang="en-US" dirty="0">
                <a:solidFill>
                  <a:schemeClr val="tx2"/>
                </a:solidFill>
              </a:rPr>
              <a:t>의 블록 디바이스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CEPH FS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POSIX </a:t>
            </a:r>
            <a:r>
              <a:rPr lang="ko-KR" altLang="en-US" dirty="0">
                <a:solidFill>
                  <a:schemeClr val="tx2"/>
                </a:solidFill>
              </a:rPr>
              <a:t>인터페이스 제공 </a:t>
            </a:r>
            <a:r>
              <a:rPr lang="en-US" altLang="ko-KR" dirty="0">
                <a:solidFill>
                  <a:schemeClr val="tx2"/>
                </a:solidFill>
              </a:rPr>
              <a:t>FS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673C3-4F2E-8012-293A-28F48E50C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5123" r="3617"/>
          <a:stretch/>
        </p:blipFill>
        <p:spPr>
          <a:xfrm>
            <a:off x="6950489" y="2759978"/>
            <a:ext cx="5241511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와이드스크린</PresentationFormat>
  <Paragraphs>45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lato</vt:lpstr>
      <vt:lpstr>roboto</vt:lpstr>
      <vt:lpstr>Arial</vt:lpstr>
      <vt:lpstr>Wingdings</vt:lpstr>
      <vt:lpstr>맑은 고딕</vt:lpstr>
      <vt:lpstr>Office 테마</vt:lpstr>
      <vt:lpstr>PowerPoint 프레젠테이션</vt:lpstr>
      <vt:lpstr>Ceph</vt:lpstr>
      <vt:lpstr>Ceph</vt:lpstr>
      <vt:lpstr>Ceph</vt:lpstr>
      <vt:lpstr>Ceph</vt:lpstr>
      <vt:lpstr>Ceph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2022-08-17T05:03:18Z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